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20"/>
  </p:notesMasterIdLst>
  <p:sldIdLst>
    <p:sldId id="336" r:id="rId2"/>
    <p:sldId id="327" r:id="rId3"/>
    <p:sldId id="312" r:id="rId4"/>
    <p:sldId id="256" r:id="rId5"/>
    <p:sldId id="314" r:id="rId6"/>
    <p:sldId id="313" r:id="rId7"/>
    <p:sldId id="283" r:id="rId8"/>
    <p:sldId id="321" r:id="rId9"/>
    <p:sldId id="316" r:id="rId10"/>
    <p:sldId id="320" r:id="rId11"/>
    <p:sldId id="318" r:id="rId12"/>
    <p:sldId id="329" r:id="rId13"/>
    <p:sldId id="274" r:id="rId14"/>
    <p:sldId id="287" r:id="rId15"/>
    <p:sldId id="325" r:id="rId16"/>
    <p:sldId id="331" r:id="rId17"/>
    <p:sldId id="332" r:id="rId18"/>
    <p:sldId id="290" r:id="rId19"/>
  </p:sldIdLst>
  <p:sldSz cx="9144000" cy="5143500" type="screen16x9"/>
  <p:notesSz cx="6858000" cy="9144000"/>
  <p:embeddedFontLst>
    <p:embeddedFont>
      <p:font typeface="Aharoni" panose="02010803020104030203" pitchFamily="2" charset="-79"/>
      <p:bold r:id="rId21"/>
    </p:embeddedFont>
    <p:embeddedFont>
      <p:font typeface="Arial Black" panose="020B0A04020102020204" pitchFamily="34" charset="0"/>
      <p:bold r:id="rId22"/>
    </p:embeddedFont>
    <p:embeddedFont>
      <p:font typeface="Barlow" panose="020B0604020202020204" charset="0"/>
      <p:regular r:id="rId23"/>
      <p:bold r:id="rId24"/>
      <p:italic r:id="rId25"/>
      <p:boldItalic r:id="rId26"/>
    </p:embeddedFont>
    <p:embeddedFont>
      <p:font typeface="Bebas Neue" panose="020B0604020202020204" charset="0"/>
      <p:regular r:id="rId27"/>
    </p:embeddedFont>
    <p:embeddedFont>
      <p:font typeface="Blackadder ITC" panose="04020505051007020D02" pitchFamily="82" charset="0"/>
      <p:regular r:id="rId28"/>
    </p:embeddedFont>
    <p:embeddedFont>
      <p:font typeface="Calibri" panose="020F0502020204030204" pitchFamily="34" charset="0"/>
      <p:regular r:id="rId29"/>
      <p:bold r:id="rId30"/>
      <p:italic r:id="rId31"/>
      <p:boldItalic r:id="rId32"/>
    </p:embeddedFont>
    <p:embeddedFont>
      <p:font typeface="Rowdies" panose="020B0604020202020204" charset="0"/>
      <p:regular r:id="rId33"/>
      <p:bold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A4A12A6-7FB2-4584-806E-070F3F074964}">
  <a:tblStyle styleId="{2A4A12A6-7FB2-4584-806E-070F3F07496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882" y="34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0"/>
        <p:cNvGrpSpPr/>
        <p:nvPr/>
      </p:nvGrpSpPr>
      <p:grpSpPr>
        <a:xfrm>
          <a:off x="0" y="0"/>
          <a:ext cx="0" cy="0"/>
          <a:chOff x="0" y="0"/>
          <a:chExt cx="0" cy="0"/>
        </a:xfrm>
      </p:grpSpPr>
      <p:sp>
        <p:nvSpPr>
          <p:cNvPr id="1401" name="Google Shape;140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2" name="Google Shape;140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3"/>
        <p:cNvGrpSpPr/>
        <p:nvPr/>
      </p:nvGrpSpPr>
      <p:grpSpPr>
        <a:xfrm>
          <a:off x="0" y="0"/>
          <a:ext cx="0" cy="0"/>
          <a:chOff x="0" y="0"/>
          <a:chExt cx="0" cy="0"/>
        </a:xfrm>
      </p:grpSpPr>
      <p:sp>
        <p:nvSpPr>
          <p:cNvPr id="1984" name="Google Shape;1984;g1cf593af7ae_0_7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5" name="Google Shape;1985;g1cf593af7ae_0_7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7"/>
        <p:cNvGrpSpPr/>
        <p:nvPr/>
      </p:nvGrpSpPr>
      <p:grpSpPr>
        <a:xfrm>
          <a:off x="0" y="0"/>
          <a:ext cx="0" cy="0"/>
          <a:chOff x="0" y="0"/>
          <a:chExt cx="0" cy="0"/>
        </a:xfrm>
      </p:grpSpPr>
      <p:sp>
        <p:nvSpPr>
          <p:cNvPr id="1788" name="Google Shape;1788;g1cf593af7ae_0_14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9" name="Google Shape;1789;g1cf593af7ae_0_1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8"/>
        <p:cNvGrpSpPr/>
        <p:nvPr/>
      </p:nvGrpSpPr>
      <p:grpSpPr>
        <a:xfrm>
          <a:off x="0" y="0"/>
          <a:ext cx="0" cy="0"/>
          <a:chOff x="0" y="0"/>
          <a:chExt cx="0" cy="0"/>
        </a:xfrm>
      </p:grpSpPr>
      <p:sp>
        <p:nvSpPr>
          <p:cNvPr id="2099" name="Google Shape;2099;g1cf593af7ae_0_10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0" name="Google Shape;2100;g1cf593af7ae_0_10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3"/>
        <p:cNvGrpSpPr/>
        <p:nvPr/>
      </p:nvGrpSpPr>
      <p:grpSpPr>
        <a:xfrm>
          <a:off x="0" y="0"/>
          <a:ext cx="0" cy="0"/>
          <a:chOff x="0" y="0"/>
          <a:chExt cx="0" cy="0"/>
        </a:xfrm>
      </p:grpSpPr>
      <p:sp>
        <p:nvSpPr>
          <p:cNvPr id="2164" name="Google Shape;2164;g1d4e66d0c20_0_1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5" name="Google Shape;2165;g1d4e66d0c20_0_1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513563" y="1386035"/>
            <a:ext cx="6116700" cy="1832400"/>
          </a:xfrm>
          <a:prstGeom prst="rect">
            <a:avLst/>
          </a:prstGeom>
        </p:spPr>
        <p:txBody>
          <a:bodyPr spcFirstLastPara="1" wrap="square" lIns="91425" tIns="91425" rIns="91425" bIns="91425" anchor="b" anchorCtr="0">
            <a:noAutofit/>
          </a:bodyPr>
          <a:lstStyle>
            <a:lvl1pPr lvl="0" algn="ctr" rtl="0">
              <a:lnSpc>
                <a:spcPct val="90000"/>
              </a:lnSpc>
              <a:spcBef>
                <a:spcPts val="0"/>
              </a:spcBef>
              <a:spcAft>
                <a:spcPts val="0"/>
              </a:spcAft>
              <a:buSzPts val="5200"/>
              <a:buNone/>
              <a:defRPr sz="85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513731" y="3712465"/>
            <a:ext cx="6116700" cy="47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grpSp>
        <p:nvGrpSpPr>
          <p:cNvPr id="11" name="Google Shape;11;p2"/>
          <p:cNvGrpSpPr/>
          <p:nvPr/>
        </p:nvGrpSpPr>
        <p:grpSpPr>
          <a:xfrm>
            <a:off x="-502" y="4607438"/>
            <a:ext cx="9144318" cy="202762"/>
            <a:chOff x="-50301" y="4607525"/>
            <a:chExt cx="10168263" cy="225442"/>
          </a:xfrm>
        </p:grpSpPr>
        <p:grpSp>
          <p:nvGrpSpPr>
            <p:cNvPr id="12" name="Google Shape;12;p2"/>
            <p:cNvGrpSpPr/>
            <p:nvPr/>
          </p:nvGrpSpPr>
          <p:grpSpPr>
            <a:xfrm>
              <a:off x="-50301" y="4607525"/>
              <a:ext cx="5084138" cy="225442"/>
              <a:chOff x="-50302" y="4607653"/>
              <a:chExt cx="6932285" cy="307392"/>
            </a:xfrm>
          </p:grpSpPr>
          <p:sp>
            <p:nvSpPr>
              <p:cNvPr id="13" name="Google Shape;13;p2"/>
              <p:cNvSpPr/>
              <p:nvPr/>
            </p:nvSpPr>
            <p:spPr>
              <a:xfrm>
                <a:off x="-50302" y="4607653"/>
                <a:ext cx="6932285" cy="307392"/>
              </a:xfrm>
              <a:custGeom>
                <a:avLst/>
                <a:gdLst/>
                <a:ahLst/>
                <a:cxnLst/>
                <a:rect l="l" t="t" r="r" b="b"/>
                <a:pathLst>
                  <a:path w="98191" h="4354" extrusionOk="0">
                    <a:moveTo>
                      <a:pt x="51796" y="419"/>
                    </a:moveTo>
                    <a:cubicBezTo>
                      <a:pt x="51796" y="419"/>
                      <a:pt x="51796" y="419"/>
                      <a:pt x="51806" y="428"/>
                    </a:cubicBezTo>
                    <a:lnTo>
                      <a:pt x="51796" y="428"/>
                    </a:lnTo>
                    <a:cubicBezTo>
                      <a:pt x="51796" y="428"/>
                      <a:pt x="51786" y="428"/>
                      <a:pt x="51786" y="419"/>
                    </a:cubicBezTo>
                    <a:close/>
                    <a:moveTo>
                      <a:pt x="3024" y="478"/>
                    </a:moveTo>
                    <a:cubicBezTo>
                      <a:pt x="3024" y="478"/>
                      <a:pt x="3024" y="478"/>
                      <a:pt x="3034" y="488"/>
                    </a:cubicBezTo>
                    <a:lnTo>
                      <a:pt x="3024" y="488"/>
                    </a:lnTo>
                    <a:cubicBezTo>
                      <a:pt x="3024" y="488"/>
                      <a:pt x="3024" y="488"/>
                      <a:pt x="3014" y="478"/>
                    </a:cubicBezTo>
                    <a:close/>
                    <a:moveTo>
                      <a:pt x="87708" y="796"/>
                    </a:moveTo>
                    <a:cubicBezTo>
                      <a:pt x="87718" y="806"/>
                      <a:pt x="87728" y="806"/>
                      <a:pt x="87748" y="816"/>
                    </a:cubicBezTo>
                    <a:cubicBezTo>
                      <a:pt x="87728" y="816"/>
                      <a:pt x="87718" y="806"/>
                      <a:pt x="87708" y="806"/>
                    </a:cubicBezTo>
                    <a:lnTo>
                      <a:pt x="87678" y="806"/>
                    </a:lnTo>
                    <a:cubicBezTo>
                      <a:pt x="87688" y="796"/>
                      <a:pt x="87698" y="796"/>
                      <a:pt x="87708" y="796"/>
                    </a:cubicBezTo>
                    <a:close/>
                    <a:moveTo>
                      <a:pt x="38936" y="856"/>
                    </a:moveTo>
                    <a:cubicBezTo>
                      <a:pt x="38946" y="866"/>
                      <a:pt x="38956" y="866"/>
                      <a:pt x="38976" y="876"/>
                    </a:cubicBezTo>
                    <a:cubicBezTo>
                      <a:pt x="38966" y="876"/>
                      <a:pt x="38946" y="866"/>
                      <a:pt x="38936" y="866"/>
                    </a:cubicBezTo>
                    <a:lnTo>
                      <a:pt x="38906" y="866"/>
                    </a:lnTo>
                    <a:cubicBezTo>
                      <a:pt x="38916" y="856"/>
                      <a:pt x="38926" y="856"/>
                      <a:pt x="38936" y="856"/>
                    </a:cubicBezTo>
                    <a:close/>
                    <a:moveTo>
                      <a:pt x="52661" y="1582"/>
                    </a:moveTo>
                    <a:cubicBezTo>
                      <a:pt x="52671" y="1602"/>
                      <a:pt x="52691" y="1632"/>
                      <a:pt x="52711" y="1652"/>
                    </a:cubicBezTo>
                    <a:cubicBezTo>
                      <a:pt x="52701" y="1642"/>
                      <a:pt x="52691" y="1632"/>
                      <a:pt x="52681" y="1622"/>
                    </a:cubicBezTo>
                    <a:lnTo>
                      <a:pt x="52661" y="1582"/>
                    </a:lnTo>
                    <a:close/>
                    <a:moveTo>
                      <a:pt x="3889" y="1642"/>
                    </a:moveTo>
                    <a:cubicBezTo>
                      <a:pt x="3899" y="1662"/>
                      <a:pt x="3919" y="1692"/>
                      <a:pt x="3939" y="1711"/>
                    </a:cubicBezTo>
                    <a:cubicBezTo>
                      <a:pt x="3929" y="1701"/>
                      <a:pt x="3919" y="1692"/>
                      <a:pt x="3909" y="1682"/>
                    </a:cubicBezTo>
                    <a:lnTo>
                      <a:pt x="3889" y="1642"/>
                    </a:lnTo>
                    <a:close/>
                    <a:moveTo>
                      <a:pt x="69319" y="1801"/>
                    </a:moveTo>
                    <a:cubicBezTo>
                      <a:pt x="69329" y="1811"/>
                      <a:pt x="69329" y="1821"/>
                      <a:pt x="69339" y="1831"/>
                    </a:cubicBezTo>
                    <a:lnTo>
                      <a:pt x="69309" y="1801"/>
                    </a:lnTo>
                    <a:close/>
                    <a:moveTo>
                      <a:pt x="20547" y="1861"/>
                    </a:moveTo>
                    <a:cubicBezTo>
                      <a:pt x="20557" y="1871"/>
                      <a:pt x="20567" y="1881"/>
                      <a:pt x="20567" y="1890"/>
                    </a:cubicBezTo>
                    <a:lnTo>
                      <a:pt x="20537" y="1861"/>
                    </a:lnTo>
                    <a:close/>
                    <a:moveTo>
                      <a:pt x="61622" y="2010"/>
                    </a:moveTo>
                    <a:cubicBezTo>
                      <a:pt x="61612" y="2030"/>
                      <a:pt x="61602" y="2040"/>
                      <a:pt x="61582" y="2050"/>
                    </a:cubicBezTo>
                    <a:cubicBezTo>
                      <a:pt x="61592" y="2040"/>
                      <a:pt x="61602" y="2020"/>
                      <a:pt x="61622" y="2010"/>
                    </a:cubicBezTo>
                    <a:close/>
                    <a:moveTo>
                      <a:pt x="12850" y="2069"/>
                    </a:moveTo>
                    <a:lnTo>
                      <a:pt x="12850" y="2069"/>
                    </a:lnTo>
                    <a:cubicBezTo>
                      <a:pt x="12840" y="2089"/>
                      <a:pt x="12830" y="2099"/>
                      <a:pt x="12820" y="2109"/>
                    </a:cubicBezTo>
                    <a:cubicBezTo>
                      <a:pt x="12820" y="2099"/>
                      <a:pt x="12840" y="2079"/>
                      <a:pt x="12850" y="2069"/>
                    </a:cubicBezTo>
                    <a:close/>
                    <a:moveTo>
                      <a:pt x="83263" y="1393"/>
                    </a:moveTo>
                    <a:cubicBezTo>
                      <a:pt x="83700" y="1980"/>
                      <a:pt x="84188" y="2527"/>
                      <a:pt x="84685" y="3064"/>
                    </a:cubicBezTo>
                    <a:cubicBezTo>
                      <a:pt x="84774" y="3154"/>
                      <a:pt x="84864" y="3253"/>
                      <a:pt x="84953" y="3352"/>
                    </a:cubicBezTo>
                    <a:cubicBezTo>
                      <a:pt x="83820" y="3313"/>
                      <a:pt x="82676" y="3293"/>
                      <a:pt x="81532" y="3273"/>
                    </a:cubicBezTo>
                    <a:cubicBezTo>
                      <a:pt x="81671" y="3124"/>
                      <a:pt x="81811" y="2965"/>
                      <a:pt x="81950" y="2805"/>
                    </a:cubicBezTo>
                    <a:cubicBezTo>
                      <a:pt x="82368" y="2318"/>
                      <a:pt x="82845" y="1881"/>
                      <a:pt x="83263" y="1393"/>
                    </a:cubicBezTo>
                    <a:close/>
                    <a:moveTo>
                      <a:pt x="34491" y="1453"/>
                    </a:moveTo>
                    <a:cubicBezTo>
                      <a:pt x="34928" y="2040"/>
                      <a:pt x="35416" y="2587"/>
                      <a:pt x="35913" y="3124"/>
                    </a:cubicBezTo>
                    <a:cubicBezTo>
                      <a:pt x="36002" y="3213"/>
                      <a:pt x="36092" y="3313"/>
                      <a:pt x="36191" y="3412"/>
                    </a:cubicBezTo>
                    <a:cubicBezTo>
                      <a:pt x="35048" y="3372"/>
                      <a:pt x="33904" y="3352"/>
                      <a:pt x="32760" y="3333"/>
                    </a:cubicBezTo>
                    <a:cubicBezTo>
                      <a:pt x="32899" y="3183"/>
                      <a:pt x="33039" y="3024"/>
                      <a:pt x="33178" y="2865"/>
                    </a:cubicBezTo>
                    <a:cubicBezTo>
                      <a:pt x="33596" y="2378"/>
                      <a:pt x="34073" y="1940"/>
                      <a:pt x="34491" y="1453"/>
                    </a:cubicBezTo>
                    <a:close/>
                    <a:moveTo>
                      <a:pt x="78469" y="1075"/>
                    </a:moveTo>
                    <a:cubicBezTo>
                      <a:pt x="79016" y="1711"/>
                      <a:pt x="79394" y="2467"/>
                      <a:pt x="79921" y="3114"/>
                    </a:cubicBezTo>
                    <a:cubicBezTo>
                      <a:pt x="79951" y="3144"/>
                      <a:pt x="80001" y="3213"/>
                      <a:pt x="80060" y="3283"/>
                    </a:cubicBezTo>
                    <a:cubicBezTo>
                      <a:pt x="78837" y="3323"/>
                      <a:pt x="77614" y="3402"/>
                      <a:pt x="76390" y="3472"/>
                    </a:cubicBezTo>
                    <a:cubicBezTo>
                      <a:pt x="76500" y="3342"/>
                      <a:pt x="76619" y="3213"/>
                      <a:pt x="76748" y="3084"/>
                    </a:cubicBezTo>
                    <a:cubicBezTo>
                      <a:pt x="77355" y="2457"/>
                      <a:pt x="77932" y="1781"/>
                      <a:pt x="78469" y="1075"/>
                    </a:cubicBezTo>
                    <a:close/>
                    <a:moveTo>
                      <a:pt x="87698" y="1463"/>
                    </a:moveTo>
                    <a:cubicBezTo>
                      <a:pt x="88026" y="1811"/>
                      <a:pt x="88355" y="2159"/>
                      <a:pt x="88663" y="2517"/>
                    </a:cubicBezTo>
                    <a:cubicBezTo>
                      <a:pt x="88782" y="2666"/>
                      <a:pt x="89130" y="3233"/>
                      <a:pt x="89409" y="3472"/>
                    </a:cubicBezTo>
                    <a:cubicBezTo>
                      <a:pt x="88245" y="3442"/>
                      <a:pt x="87072" y="3412"/>
                      <a:pt x="85908" y="3372"/>
                    </a:cubicBezTo>
                    <a:cubicBezTo>
                      <a:pt x="86017" y="3243"/>
                      <a:pt x="86137" y="3124"/>
                      <a:pt x="86246" y="2994"/>
                    </a:cubicBezTo>
                    <a:cubicBezTo>
                      <a:pt x="86694" y="2447"/>
                      <a:pt x="87261" y="2010"/>
                      <a:pt x="87698" y="1463"/>
                    </a:cubicBezTo>
                    <a:close/>
                    <a:moveTo>
                      <a:pt x="29697" y="1135"/>
                    </a:moveTo>
                    <a:cubicBezTo>
                      <a:pt x="30244" y="1771"/>
                      <a:pt x="30622" y="2527"/>
                      <a:pt x="31149" y="3173"/>
                    </a:cubicBezTo>
                    <a:cubicBezTo>
                      <a:pt x="31179" y="3203"/>
                      <a:pt x="31229" y="3273"/>
                      <a:pt x="31288" y="3342"/>
                    </a:cubicBezTo>
                    <a:cubicBezTo>
                      <a:pt x="30065" y="3382"/>
                      <a:pt x="28842" y="3462"/>
                      <a:pt x="27619" y="3531"/>
                    </a:cubicBezTo>
                    <a:cubicBezTo>
                      <a:pt x="27728" y="3402"/>
                      <a:pt x="27847" y="3273"/>
                      <a:pt x="27977" y="3144"/>
                    </a:cubicBezTo>
                    <a:cubicBezTo>
                      <a:pt x="28583" y="2507"/>
                      <a:pt x="29160" y="1841"/>
                      <a:pt x="29697" y="1135"/>
                    </a:cubicBezTo>
                    <a:close/>
                    <a:moveTo>
                      <a:pt x="38926" y="1522"/>
                    </a:moveTo>
                    <a:cubicBezTo>
                      <a:pt x="39255" y="1871"/>
                      <a:pt x="39593" y="2219"/>
                      <a:pt x="39891" y="2577"/>
                    </a:cubicBezTo>
                    <a:cubicBezTo>
                      <a:pt x="40010" y="2726"/>
                      <a:pt x="40358" y="3293"/>
                      <a:pt x="40637" y="3531"/>
                    </a:cubicBezTo>
                    <a:cubicBezTo>
                      <a:pt x="39473" y="3502"/>
                      <a:pt x="38300" y="3472"/>
                      <a:pt x="37136" y="3432"/>
                    </a:cubicBezTo>
                    <a:cubicBezTo>
                      <a:pt x="37246" y="3303"/>
                      <a:pt x="37365" y="3183"/>
                      <a:pt x="37474" y="3054"/>
                    </a:cubicBezTo>
                    <a:cubicBezTo>
                      <a:pt x="37922" y="2507"/>
                      <a:pt x="38489" y="2069"/>
                      <a:pt x="38926" y="1522"/>
                    </a:cubicBezTo>
                    <a:close/>
                    <a:moveTo>
                      <a:pt x="96032" y="1483"/>
                    </a:moveTo>
                    <a:cubicBezTo>
                      <a:pt x="96440" y="2109"/>
                      <a:pt x="96758" y="2786"/>
                      <a:pt x="97176" y="3402"/>
                    </a:cubicBezTo>
                    <a:cubicBezTo>
                      <a:pt x="97067" y="3412"/>
                      <a:pt x="96967" y="3422"/>
                      <a:pt x="96888" y="3422"/>
                    </a:cubicBezTo>
                    <a:cubicBezTo>
                      <a:pt x="95953" y="3442"/>
                      <a:pt x="95018" y="3541"/>
                      <a:pt x="94083" y="3541"/>
                    </a:cubicBezTo>
                    <a:lnTo>
                      <a:pt x="94083" y="3541"/>
                    </a:lnTo>
                    <a:cubicBezTo>
                      <a:pt x="94093" y="3541"/>
                      <a:pt x="94093" y="3541"/>
                      <a:pt x="94103" y="3531"/>
                    </a:cubicBezTo>
                    <a:cubicBezTo>
                      <a:pt x="94431" y="3183"/>
                      <a:pt x="94769" y="2815"/>
                      <a:pt x="95088" y="2447"/>
                    </a:cubicBezTo>
                    <a:cubicBezTo>
                      <a:pt x="95356" y="2179"/>
                      <a:pt x="95684" y="1602"/>
                      <a:pt x="96032" y="1483"/>
                    </a:cubicBezTo>
                    <a:close/>
                    <a:moveTo>
                      <a:pt x="91965" y="1572"/>
                    </a:moveTo>
                    <a:cubicBezTo>
                      <a:pt x="92303" y="2139"/>
                      <a:pt x="92651" y="2696"/>
                      <a:pt x="93019" y="3243"/>
                    </a:cubicBezTo>
                    <a:cubicBezTo>
                      <a:pt x="93079" y="3313"/>
                      <a:pt x="93148" y="3432"/>
                      <a:pt x="93228" y="3541"/>
                    </a:cubicBezTo>
                    <a:cubicBezTo>
                      <a:pt x="92223" y="3531"/>
                      <a:pt x="91229" y="3522"/>
                      <a:pt x="90224" y="3492"/>
                    </a:cubicBezTo>
                    <a:cubicBezTo>
                      <a:pt x="90264" y="3452"/>
                      <a:pt x="90304" y="3402"/>
                      <a:pt x="90334" y="3382"/>
                    </a:cubicBezTo>
                    <a:cubicBezTo>
                      <a:pt x="90602" y="3104"/>
                      <a:pt x="90861" y="2825"/>
                      <a:pt x="91109" y="2537"/>
                    </a:cubicBezTo>
                    <a:cubicBezTo>
                      <a:pt x="91388" y="2209"/>
                      <a:pt x="91627" y="1841"/>
                      <a:pt x="91965" y="1572"/>
                    </a:cubicBezTo>
                    <a:close/>
                    <a:moveTo>
                      <a:pt x="43193" y="1632"/>
                    </a:moveTo>
                    <a:cubicBezTo>
                      <a:pt x="43531" y="2199"/>
                      <a:pt x="43879" y="2756"/>
                      <a:pt x="44247" y="3303"/>
                    </a:cubicBezTo>
                    <a:cubicBezTo>
                      <a:pt x="44307" y="3372"/>
                      <a:pt x="44376" y="3492"/>
                      <a:pt x="44456" y="3601"/>
                    </a:cubicBezTo>
                    <a:cubicBezTo>
                      <a:pt x="43451" y="3591"/>
                      <a:pt x="42457" y="3581"/>
                      <a:pt x="41452" y="3551"/>
                    </a:cubicBezTo>
                    <a:cubicBezTo>
                      <a:pt x="41502" y="3512"/>
                      <a:pt x="41532" y="3462"/>
                      <a:pt x="41562" y="3442"/>
                    </a:cubicBezTo>
                    <a:cubicBezTo>
                      <a:pt x="41830" y="3163"/>
                      <a:pt x="42099" y="2885"/>
                      <a:pt x="42338" y="2597"/>
                    </a:cubicBezTo>
                    <a:cubicBezTo>
                      <a:pt x="42616" y="2268"/>
                      <a:pt x="42855" y="1900"/>
                      <a:pt x="43193" y="1632"/>
                    </a:cubicBezTo>
                    <a:close/>
                    <a:moveTo>
                      <a:pt x="47261" y="1542"/>
                    </a:moveTo>
                    <a:cubicBezTo>
                      <a:pt x="47668" y="2169"/>
                      <a:pt x="47987" y="2845"/>
                      <a:pt x="48404" y="3462"/>
                    </a:cubicBezTo>
                    <a:cubicBezTo>
                      <a:pt x="48305" y="3472"/>
                      <a:pt x="48195" y="3482"/>
                      <a:pt x="48116" y="3482"/>
                    </a:cubicBezTo>
                    <a:cubicBezTo>
                      <a:pt x="47181" y="3502"/>
                      <a:pt x="46246" y="3601"/>
                      <a:pt x="45311" y="3601"/>
                    </a:cubicBezTo>
                    <a:cubicBezTo>
                      <a:pt x="45321" y="3601"/>
                      <a:pt x="45321" y="3591"/>
                      <a:pt x="45331" y="3591"/>
                    </a:cubicBezTo>
                    <a:cubicBezTo>
                      <a:pt x="45669" y="3243"/>
                      <a:pt x="45997" y="2875"/>
                      <a:pt x="46316" y="2507"/>
                    </a:cubicBezTo>
                    <a:cubicBezTo>
                      <a:pt x="46584" y="2239"/>
                      <a:pt x="46912" y="1662"/>
                      <a:pt x="47261" y="1542"/>
                    </a:cubicBezTo>
                    <a:close/>
                    <a:moveTo>
                      <a:pt x="51477" y="737"/>
                    </a:moveTo>
                    <a:cubicBezTo>
                      <a:pt x="51796" y="1184"/>
                      <a:pt x="52084" y="1652"/>
                      <a:pt x="52412" y="2079"/>
                    </a:cubicBezTo>
                    <a:cubicBezTo>
                      <a:pt x="52691" y="2457"/>
                      <a:pt x="52989" y="2825"/>
                      <a:pt x="53267" y="3203"/>
                    </a:cubicBezTo>
                    <a:cubicBezTo>
                      <a:pt x="53357" y="3342"/>
                      <a:pt x="53456" y="3472"/>
                      <a:pt x="53546" y="3601"/>
                    </a:cubicBezTo>
                    <a:cubicBezTo>
                      <a:pt x="52711" y="3601"/>
                      <a:pt x="51865" y="3571"/>
                      <a:pt x="51030" y="3551"/>
                    </a:cubicBezTo>
                    <a:cubicBezTo>
                      <a:pt x="50592" y="3531"/>
                      <a:pt x="50155" y="3522"/>
                      <a:pt x="49717" y="3512"/>
                    </a:cubicBezTo>
                    <a:cubicBezTo>
                      <a:pt x="49767" y="3422"/>
                      <a:pt x="49816" y="3342"/>
                      <a:pt x="49846" y="3303"/>
                    </a:cubicBezTo>
                    <a:cubicBezTo>
                      <a:pt x="50423" y="2457"/>
                      <a:pt x="50891" y="1562"/>
                      <a:pt x="51477" y="737"/>
                    </a:cubicBezTo>
                    <a:close/>
                    <a:moveTo>
                      <a:pt x="57047" y="966"/>
                    </a:moveTo>
                    <a:cubicBezTo>
                      <a:pt x="57534" y="1622"/>
                      <a:pt x="58061" y="2248"/>
                      <a:pt x="58608" y="2855"/>
                    </a:cubicBezTo>
                    <a:cubicBezTo>
                      <a:pt x="58777" y="3064"/>
                      <a:pt x="58976" y="3253"/>
                      <a:pt x="59165" y="3432"/>
                    </a:cubicBezTo>
                    <a:cubicBezTo>
                      <a:pt x="59215" y="3482"/>
                      <a:pt x="59245" y="3551"/>
                      <a:pt x="59294" y="3601"/>
                    </a:cubicBezTo>
                    <a:cubicBezTo>
                      <a:pt x="58392" y="3587"/>
                      <a:pt x="57494" y="3577"/>
                      <a:pt x="56594" y="3577"/>
                    </a:cubicBezTo>
                    <a:cubicBezTo>
                      <a:pt x="56265" y="3577"/>
                      <a:pt x="55935" y="3579"/>
                      <a:pt x="55605" y="3581"/>
                    </a:cubicBezTo>
                    <a:cubicBezTo>
                      <a:pt x="55426" y="3581"/>
                      <a:pt x="55247" y="3591"/>
                      <a:pt x="55068" y="3591"/>
                    </a:cubicBezTo>
                    <a:cubicBezTo>
                      <a:pt x="55187" y="3442"/>
                      <a:pt x="55306" y="3283"/>
                      <a:pt x="55426" y="3124"/>
                    </a:cubicBezTo>
                    <a:cubicBezTo>
                      <a:pt x="55963" y="2408"/>
                      <a:pt x="56470" y="1662"/>
                      <a:pt x="57047" y="966"/>
                    </a:cubicBezTo>
                    <a:close/>
                    <a:moveTo>
                      <a:pt x="73566" y="1234"/>
                    </a:moveTo>
                    <a:cubicBezTo>
                      <a:pt x="74113" y="1890"/>
                      <a:pt x="74759" y="2447"/>
                      <a:pt x="75296" y="3104"/>
                    </a:cubicBezTo>
                    <a:cubicBezTo>
                      <a:pt x="75366" y="3163"/>
                      <a:pt x="75495" y="3372"/>
                      <a:pt x="75625" y="3522"/>
                    </a:cubicBezTo>
                    <a:cubicBezTo>
                      <a:pt x="75068" y="3541"/>
                      <a:pt x="74511" y="3561"/>
                      <a:pt x="73954" y="3571"/>
                    </a:cubicBezTo>
                    <a:cubicBezTo>
                      <a:pt x="73228" y="3581"/>
                      <a:pt x="72492" y="3591"/>
                      <a:pt x="71766" y="3611"/>
                    </a:cubicBezTo>
                    <a:cubicBezTo>
                      <a:pt x="72084" y="3173"/>
                      <a:pt x="72432" y="2776"/>
                      <a:pt x="72721" y="2318"/>
                    </a:cubicBezTo>
                    <a:cubicBezTo>
                      <a:pt x="73029" y="1980"/>
                      <a:pt x="73307" y="1612"/>
                      <a:pt x="73566" y="1234"/>
                    </a:cubicBezTo>
                    <a:close/>
                    <a:moveTo>
                      <a:pt x="2705" y="796"/>
                    </a:moveTo>
                    <a:cubicBezTo>
                      <a:pt x="3024" y="1244"/>
                      <a:pt x="3312" y="1711"/>
                      <a:pt x="3640" y="2139"/>
                    </a:cubicBezTo>
                    <a:cubicBezTo>
                      <a:pt x="3919" y="2517"/>
                      <a:pt x="4217" y="2885"/>
                      <a:pt x="4496" y="3263"/>
                    </a:cubicBezTo>
                    <a:cubicBezTo>
                      <a:pt x="4585" y="3402"/>
                      <a:pt x="4685" y="3531"/>
                      <a:pt x="4784" y="3661"/>
                    </a:cubicBezTo>
                    <a:cubicBezTo>
                      <a:pt x="3939" y="3661"/>
                      <a:pt x="3093" y="3631"/>
                      <a:pt x="2258" y="3611"/>
                    </a:cubicBezTo>
                    <a:cubicBezTo>
                      <a:pt x="1820" y="3591"/>
                      <a:pt x="1383" y="3581"/>
                      <a:pt x="945" y="3571"/>
                    </a:cubicBezTo>
                    <a:cubicBezTo>
                      <a:pt x="995" y="3482"/>
                      <a:pt x="1045" y="3402"/>
                      <a:pt x="1084" y="3352"/>
                    </a:cubicBezTo>
                    <a:cubicBezTo>
                      <a:pt x="1651" y="2517"/>
                      <a:pt x="2119" y="1622"/>
                      <a:pt x="2705" y="796"/>
                    </a:cubicBezTo>
                    <a:close/>
                    <a:moveTo>
                      <a:pt x="8275" y="1025"/>
                    </a:moveTo>
                    <a:cubicBezTo>
                      <a:pt x="8762" y="1682"/>
                      <a:pt x="9289" y="2308"/>
                      <a:pt x="9836" y="2915"/>
                    </a:cubicBezTo>
                    <a:cubicBezTo>
                      <a:pt x="10005" y="3124"/>
                      <a:pt x="10204" y="3313"/>
                      <a:pt x="10403" y="3492"/>
                    </a:cubicBezTo>
                    <a:cubicBezTo>
                      <a:pt x="10443" y="3541"/>
                      <a:pt x="10473" y="3611"/>
                      <a:pt x="10522" y="3661"/>
                    </a:cubicBezTo>
                    <a:cubicBezTo>
                      <a:pt x="9620" y="3646"/>
                      <a:pt x="8722" y="3637"/>
                      <a:pt x="7822" y="3637"/>
                    </a:cubicBezTo>
                    <a:cubicBezTo>
                      <a:pt x="7493" y="3637"/>
                      <a:pt x="7163" y="3638"/>
                      <a:pt x="6833" y="3641"/>
                    </a:cubicBezTo>
                    <a:cubicBezTo>
                      <a:pt x="6654" y="3641"/>
                      <a:pt x="6475" y="3651"/>
                      <a:pt x="6296" y="3651"/>
                    </a:cubicBezTo>
                    <a:cubicBezTo>
                      <a:pt x="6415" y="3502"/>
                      <a:pt x="6534" y="3342"/>
                      <a:pt x="6654" y="3183"/>
                    </a:cubicBezTo>
                    <a:cubicBezTo>
                      <a:pt x="7201" y="2467"/>
                      <a:pt x="7698" y="1721"/>
                      <a:pt x="8275" y="1025"/>
                    </a:cubicBezTo>
                    <a:close/>
                    <a:moveTo>
                      <a:pt x="24794" y="1294"/>
                    </a:moveTo>
                    <a:cubicBezTo>
                      <a:pt x="25341" y="1950"/>
                      <a:pt x="25987" y="2507"/>
                      <a:pt x="26525" y="3163"/>
                    </a:cubicBezTo>
                    <a:cubicBezTo>
                      <a:pt x="26594" y="3223"/>
                      <a:pt x="26723" y="3432"/>
                      <a:pt x="26853" y="3581"/>
                    </a:cubicBezTo>
                    <a:cubicBezTo>
                      <a:pt x="26296" y="3601"/>
                      <a:pt x="25739" y="3621"/>
                      <a:pt x="25192" y="3631"/>
                    </a:cubicBezTo>
                    <a:cubicBezTo>
                      <a:pt x="24456" y="3641"/>
                      <a:pt x="23730" y="3651"/>
                      <a:pt x="22994" y="3671"/>
                    </a:cubicBezTo>
                    <a:cubicBezTo>
                      <a:pt x="23312" y="3233"/>
                      <a:pt x="23670" y="2835"/>
                      <a:pt x="23949" y="2378"/>
                    </a:cubicBezTo>
                    <a:cubicBezTo>
                      <a:pt x="24257" y="2030"/>
                      <a:pt x="24535" y="1672"/>
                      <a:pt x="24794" y="1294"/>
                    </a:cubicBezTo>
                    <a:close/>
                    <a:moveTo>
                      <a:pt x="68424" y="1095"/>
                    </a:moveTo>
                    <a:cubicBezTo>
                      <a:pt x="68673" y="1334"/>
                      <a:pt x="68852" y="1642"/>
                      <a:pt x="69091" y="1890"/>
                    </a:cubicBezTo>
                    <a:cubicBezTo>
                      <a:pt x="69478" y="2348"/>
                      <a:pt x="69896" y="2776"/>
                      <a:pt x="70284" y="3223"/>
                    </a:cubicBezTo>
                    <a:cubicBezTo>
                      <a:pt x="70393" y="3362"/>
                      <a:pt x="70513" y="3492"/>
                      <a:pt x="70622" y="3631"/>
                    </a:cubicBezTo>
                    <a:cubicBezTo>
                      <a:pt x="69677" y="3641"/>
                      <a:pt x="68732" y="3651"/>
                      <a:pt x="67798" y="3661"/>
                    </a:cubicBezTo>
                    <a:cubicBezTo>
                      <a:pt x="67320" y="3681"/>
                      <a:pt x="66853" y="3701"/>
                      <a:pt x="66375" y="3720"/>
                    </a:cubicBezTo>
                    <a:cubicBezTo>
                      <a:pt x="66395" y="3701"/>
                      <a:pt x="66405" y="3691"/>
                      <a:pt x="66425" y="3671"/>
                    </a:cubicBezTo>
                    <a:cubicBezTo>
                      <a:pt x="66644" y="3382"/>
                      <a:pt x="66843" y="3074"/>
                      <a:pt x="67052" y="2776"/>
                    </a:cubicBezTo>
                    <a:cubicBezTo>
                      <a:pt x="67280" y="2428"/>
                      <a:pt x="67549" y="2109"/>
                      <a:pt x="67808" y="1781"/>
                    </a:cubicBezTo>
                    <a:cubicBezTo>
                      <a:pt x="68006" y="1552"/>
                      <a:pt x="68146" y="1244"/>
                      <a:pt x="68424" y="1095"/>
                    </a:cubicBezTo>
                    <a:close/>
                    <a:moveTo>
                      <a:pt x="62855" y="1234"/>
                    </a:moveTo>
                    <a:cubicBezTo>
                      <a:pt x="63203" y="1652"/>
                      <a:pt x="63491" y="2119"/>
                      <a:pt x="63839" y="2537"/>
                    </a:cubicBezTo>
                    <a:cubicBezTo>
                      <a:pt x="64058" y="2815"/>
                      <a:pt x="64317" y="3054"/>
                      <a:pt x="64565" y="3303"/>
                    </a:cubicBezTo>
                    <a:cubicBezTo>
                      <a:pt x="64695" y="3442"/>
                      <a:pt x="64824" y="3581"/>
                      <a:pt x="64963" y="3710"/>
                    </a:cubicBezTo>
                    <a:cubicBezTo>
                      <a:pt x="64973" y="3730"/>
                      <a:pt x="64993" y="3740"/>
                      <a:pt x="65013" y="3760"/>
                    </a:cubicBezTo>
                    <a:lnTo>
                      <a:pt x="64794" y="3760"/>
                    </a:lnTo>
                    <a:cubicBezTo>
                      <a:pt x="63541" y="3720"/>
                      <a:pt x="62298" y="3681"/>
                      <a:pt x="61045" y="3641"/>
                    </a:cubicBezTo>
                    <a:cubicBezTo>
                      <a:pt x="61045" y="3641"/>
                      <a:pt x="61045" y="3631"/>
                      <a:pt x="61055" y="3631"/>
                    </a:cubicBezTo>
                    <a:cubicBezTo>
                      <a:pt x="61174" y="3492"/>
                      <a:pt x="61283" y="3342"/>
                      <a:pt x="61403" y="3193"/>
                    </a:cubicBezTo>
                    <a:cubicBezTo>
                      <a:pt x="61632" y="2915"/>
                      <a:pt x="61860" y="2626"/>
                      <a:pt x="62079" y="2328"/>
                    </a:cubicBezTo>
                    <a:cubicBezTo>
                      <a:pt x="62338" y="1970"/>
                      <a:pt x="62566" y="1572"/>
                      <a:pt x="62855" y="1234"/>
                    </a:cubicBezTo>
                    <a:close/>
                    <a:moveTo>
                      <a:pt x="19652" y="1155"/>
                    </a:moveTo>
                    <a:cubicBezTo>
                      <a:pt x="19901" y="1393"/>
                      <a:pt x="20080" y="1701"/>
                      <a:pt x="20319" y="1950"/>
                    </a:cubicBezTo>
                    <a:cubicBezTo>
                      <a:pt x="20706" y="2408"/>
                      <a:pt x="21124" y="2835"/>
                      <a:pt x="21512" y="3283"/>
                    </a:cubicBezTo>
                    <a:cubicBezTo>
                      <a:pt x="21621" y="3422"/>
                      <a:pt x="21741" y="3551"/>
                      <a:pt x="21850" y="3681"/>
                    </a:cubicBezTo>
                    <a:cubicBezTo>
                      <a:pt x="20905" y="3701"/>
                      <a:pt x="19961" y="3710"/>
                      <a:pt x="19026" y="3720"/>
                    </a:cubicBezTo>
                    <a:cubicBezTo>
                      <a:pt x="18548" y="3740"/>
                      <a:pt x="18081" y="3760"/>
                      <a:pt x="17604" y="3780"/>
                    </a:cubicBezTo>
                    <a:cubicBezTo>
                      <a:pt x="17623" y="3760"/>
                      <a:pt x="17633" y="3750"/>
                      <a:pt x="17653" y="3730"/>
                    </a:cubicBezTo>
                    <a:cubicBezTo>
                      <a:pt x="17872" y="3442"/>
                      <a:pt x="18071" y="3134"/>
                      <a:pt x="18280" y="2835"/>
                    </a:cubicBezTo>
                    <a:cubicBezTo>
                      <a:pt x="18509" y="2487"/>
                      <a:pt x="18777" y="2169"/>
                      <a:pt x="19036" y="1841"/>
                    </a:cubicBezTo>
                    <a:cubicBezTo>
                      <a:pt x="19235" y="1612"/>
                      <a:pt x="19374" y="1304"/>
                      <a:pt x="19652" y="1155"/>
                    </a:cubicBezTo>
                    <a:close/>
                    <a:moveTo>
                      <a:pt x="14083" y="1294"/>
                    </a:moveTo>
                    <a:cubicBezTo>
                      <a:pt x="14431" y="1711"/>
                      <a:pt x="14719" y="2179"/>
                      <a:pt x="15067" y="2597"/>
                    </a:cubicBezTo>
                    <a:cubicBezTo>
                      <a:pt x="15286" y="2875"/>
                      <a:pt x="15545" y="3114"/>
                      <a:pt x="15794" y="3362"/>
                    </a:cubicBezTo>
                    <a:cubicBezTo>
                      <a:pt x="15923" y="3502"/>
                      <a:pt x="16052" y="3641"/>
                      <a:pt x="16191" y="3770"/>
                    </a:cubicBezTo>
                    <a:cubicBezTo>
                      <a:pt x="16201" y="3780"/>
                      <a:pt x="16221" y="3800"/>
                      <a:pt x="16241" y="3820"/>
                    </a:cubicBezTo>
                    <a:lnTo>
                      <a:pt x="16022" y="3820"/>
                    </a:lnTo>
                    <a:cubicBezTo>
                      <a:pt x="14779" y="3780"/>
                      <a:pt x="13526" y="3730"/>
                      <a:pt x="12273" y="3701"/>
                    </a:cubicBezTo>
                    <a:cubicBezTo>
                      <a:pt x="12273" y="3701"/>
                      <a:pt x="12273" y="3691"/>
                      <a:pt x="12283" y="3691"/>
                    </a:cubicBezTo>
                    <a:cubicBezTo>
                      <a:pt x="12402" y="3551"/>
                      <a:pt x="12512" y="3402"/>
                      <a:pt x="12631" y="3253"/>
                    </a:cubicBezTo>
                    <a:cubicBezTo>
                      <a:pt x="12870" y="2975"/>
                      <a:pt x="13088" y="2686"/>
                      <a:pt x="13307" y="2388"/>
                    </a:cubicBezTo>
                    <a:cubicBezTo>
                      <a:pt x="13566" y="2030"/>
                      <a:pt x="13794" y="1632"/>
                      <a:pt x="14083" y="1294"/>
                    </a:cubicBezTo>
                    <a:close/>
                    <a:moveTo>
                      <a:pt x="51537" y="1"/>
                    </a:moveTo>
                    <a:cubicBezTo>
                      <a:pt x="51050" y="1"/>
                      <a:pt x="50791" y="568"/>
                      <a:pt x="50552" y="926"/>
                    </a:cubicBezTo>
                    <a:cubicBezTo>
                      <a:pt x="50403" y="1155"/>
                      <a:pt x="50254" y="1373"/>
                      <a:pt x="50105" y="1602"/>
                    </a:cubicBezTo>
                    <a:cubicBezTo>
                      <a:pt x="49777" y="2099"/>
                      <a:pt x="49419" y="2577"/>
                      <a:pt x="49100" y="3074"/>
                    </a:cubicBezTo>
                    <a:cubicBezTo>
                      <a:pt x="49090" y="3084"/>
                      <a:pt x="49090" y="3104"/>
                      <a:pt x="49081" y="3114"/>
                    </a:cubicBezTo>
                    <a:cubicBezTo>
                      <a:pt x="48772" y="2656"/>
                      <a:pt x="48454" y="2209"/>
                      <a:pt x="48185" y="1721"/>
                    </a:cubicBezTo>
                    <a:cubicBezTo>
                      <a:pt x="47987" y="1423"/>
                      <a:pt x="47837" y="916"/>
                      <a:pt x="47499" y="757"/>
                    </a:cubicBezTo>
                    <a:cubicBezTo>
                      <a:pt x="47457" y="748"/>
                      <a:pt x="47415" y="743"/>
                      <a:pt x="47374" y="743"/>
                    </a:cubicBezTo>
                    <a:cubicBezTo>
                      <a:pt x="47061" y="743"/>
                      <a:pt x="46797" y="995"/>
                      <a:pt x="46594" y="1224"/>
                    </a:cubicBezTo>
                    <a:cubicBezTo>
                      <a:pt x="46256" y="1572"/>
                      <a:pt x="45958" y="1950"/>
                      <a:pt x="45639" y="2318"/>
                    </a:cubicBezTo>
                    <a:cubicBezTo>
                      <a:pt x="45391" y="2587"/>
                      <a:pt x="45162" y="2865"/>
                      <a:pt x="44943" y="3154"/>
                    </a:cubicBezTo>
                    <a:cubicBezTo>
                      <a:pt x="44923" y="3173"/>
                      <a:pt x="44903" y="3203"/>
                      <a:pt x="44874" y="3233"/>
                    </a:cubicBezTo>
                    <a:cubicBezTo>
                      <a:pt x="44864" y="3213"/>
                      <a:pt x="44854" y="3193"/>
                      <a:pt x="44854" y="3183"/>
                    </a:cubicBezTo>
                    <a:cubicBezTo>
                      <a:pt x="44715" y="2945"/>
                      <a:pt x="44575" y="2696"/>
                      <a:pt x="44446" y="2447"/>
                    </a:cubicBezTo>
                    <a:cubicBezTo>
                      <a:pt x="44267" y="2119"/>
                      <a:pt x="44058" y="1801"/>
                      <a:pt x="43839" y="1503"/>
                    </a:cubicBezTo>
                    <a:cubicBezTo>
                      <a:pt x="43643" y="1218"/>
                      <a:pt x="43428" y="866"/>
                      <a:pt x="43040" y="866"/>
                    </a:cubicBezTo>
                    <a:cubicBezTo>
                      <a:pt x="43035" y="866"/>
                      <a:pt x="43029" y="866"/>
                      <a:pt x="43024" y="866"/>
                    </a:cubicBezTo>
                    <a:cubicBezTo>
                      <a:pt x="43014" y="865"/>
                      <a:pt x="43004" y="865"/>
                      <a:pt x="42994" y="865"/>
                    </a:cubicBezTo>
                    <a:cubicBezTo>
                      <a:pt x="42772" y="865"/>
                      <a:pt x="42630" y="1071"/>
                      <a:pt x="42487" y="1214"/>
                    </a:cubicBezTo>
                    <a:cubicBezTo>
                      <a:pt x="42169" y="1562"/>
                      <a:pt x="41870" y="1930"/>
                      <a:pt x="41582" y="2308"/>
                    </a:cubicBezTo>
                    <a:cubicBezTo>
                      <a:pt x="41363" y="2587"/>
                      <a:pt x="41154" y="2865"/>
                      <a:pt x="40945" y="3144"/>
                    </a:cubicBezTo>
                    <a:cubicBezTo>
                      <a:pt x="40856" y="2955"/>
                      <a:pt x="40726" y="2736"/>
                      <a:pt x="40667" y="2646"/>
                    </a:cubicBezTo>
                    <a:cubicBezTo>
                      <a:pt x="40557" y="2467"/>
                      <a:pt x="40398" y="2318"/>
                      <a:pt x="40279" y="2139"/>
                    </a:cubicBezTo>
                    <a:cubicBezTo>
                      <a:pt x="40130" y="1930"/>
                      <a:pt x="39951" y="1751"/>
                      <a:pt x="39811" y="1532"/>
                    </a:cubicBezTo>
                    <a:cubicBezTo>
                      <a:pt x="39603" y="1194"/>
                      <a:pt x="39404" y="796"/>
                      <a:pt x="39016" y="637"/>
                    </a:cubicBezTo>
                    <a:cubicBezTo>
                      <a:pt x="38986" y="630"/>
                      <a:pt x="38956" y="627"/>
                      <a:pt x="38927" y="627"/>
                    </a:cubicBezTo>
                    <a:cubicBezTo>
                      <a:pt x="38629" y="627"/>
                      <a:pt x="38382" y="975"/>
                      <a:pt x="38200" y="1174"/>
                    </a:cubicBezTo>
                    <a:cubicBezTo>
                      <a:pt x="37892" y="1473"/>
                      <a:pt x="37633" y="1811"/>
                      <a:pt x="37355" y="2129"/>
                    </a:cubicBezTo>
                    <a:cubicBezTo>
                      <a:pt x="37236" y="2268"/>
                      <a:pt x="37126" y="2418"/>
                      <a:pt x="37017" y="2567"/>
                    </a:cubicBezTo>
                    <a:cubicBezTo>
                      <a:pt x="36858" y="2716"/>
                      <a:pt x="36699" y="2875"/>
                      <a:pt x="36530" y="3014"/>
                    </a:cubicBezTo>
                    <a:cubicBezTo>
                      <a:pt x="36450" y="2905"/>
                      <a:pt x="36370" y="2805"/>
                      <a:pt x="36281" y="2696"/>
                    </a:cubicBezTo>
                    <a:cubicBezTo>
                      <a:pt x="35943" y="2288"/>
                      <a:pt x="35595" y="1881"/>
                      <a:pt x="35257" y="1473"/>
                    </a:cubicBezTo>
                    <a:cubicBezTo>
                      <a:pt x="35137" y="1304"/>
                      <a:pt x="35008" y="1135"/>
                      <a:pt x="34889" y="966"/>
                    </a:cubicBezTo>
                    <a:cubicBezTo>
                      <a:pt x="34789" y="846"/>
                      <a:pt x="34710" y="697"/>
                      <a:pt x="34590" y="608"/>
                    </a:cubicBezTo>
                    <a:cubicBezTo>
                      <a:pt x="34549" y="591"/>
                      <a:pt x="34508" y="584"/>
                      <a:pt x="34466" y="584"/>
                    </a:cubicBezTo>
                    <a:cubicBezTo>
                      <a:pt x="34106" y="584"/>
                      <a:pt x="33738" y="1148"/>
                      <a:pt x="33506" y="1353"/>
                    </a:cubicBezTo>
                    <a:cubicBezTo>
                      <a:pt x="33158" y="1711"/>
                      <a:pt x="32830" y="2069"/>
                      <a:pt x="32502" y="2447"/>
                    </a:cubicBezTo>
                    <a:cubicBezTo>
                      <a:pt x="32293" y="2666"/>
                      <a:pt x="32104" y="2895"/>
                      <a:pt x="31905" y="3134"/>
                    </a:cubicBezTo>
                    <a:cubicBezTo>
                      <a:pt x="31835" y="3044"/>
                      <a:pt x="31776" y="2955"/>
                      <a:pt x="31706" y="2865"/>
                    </a:cubicBezTo>
                    <a:cubicBezTo>
                      <a:pt x="31557" y="2676"/>
                      <a:pt x="31438" y="2477"/>
                      <a:pt x="31308" y="2268"/>
                    </a:cubicBezTo>
                    <a:cubicBezTo>
                      <a:pt x="31000" y="1841"/>
                      <a:pt x="30731" y="1383"/>
                      <a:pt x="30363" y="1005"/>
                    </a:cubicBezTo>
                    <a:cubicBezTo>
                      <a:pt x="30234" y="806"/>
                      <a:pt x="30095" y="588"/>
                      <a:pt x="29856" y="508"/>
                    </a:cubicBezTo>
                    <a:cubicBezTo>
                      <a:pt x="29797" y="458"/>
                      <a:pt x="29727" y="428"/>
                      <a:pt x="29657" y="399"/>
                    </a:cubicBezTo>
                    <a:cubicBezTo>
                      <a:pt x="29626" y="390"/>
                      <a:pt x="29597" y="386"/>
                      <a:pt x="29569" y="386"/>
                    </a:cubicBezTo>
                    <a:cubicBezTo>
                      <a:pt x="29346" y="386"/>
                      <a:pt x="29213" y="646"/>
                      <a:pt x="29080" y="796"/>
                    </a:cubicBezTo>
                    <a:cubicBezTo>
                      <a:pt x="28882" y="1035"/>
                      <a:pt x="28703" y="1264"/>
                      <a:pt x="28533" y="1513"/>
                    </a:cubicBezTo>
                    <a:cubicBezTo>
                      <a:pt x="28126" y="2020"/>
                      <a:pt x="27698" y="2507"/>
                      <a:pt x="27300" y="3014"/>
                    </a:cubicBezTo>
                    <a:cubicBezTo>
                      <a:pt x="27260" y="3064"/>
                      <a:pt x="27221" y="3114"/>
                      <a:pt x="27181" y="3173"/>
                    </a:cubicBezTo>
                    <a:cubicBezTo>
                      <a:pt x="27091" y="3034"/>
                      <a:pt x="26992" y="2915"/>
                      <a:pt x="26883" y="2795"/>
                    </a:cubicBezTo>
                    <a:cubicBezTo>
                      <a:pt x="26694" y="2557"/>
                      <a:pt x="26515" y="2318"/>
                      <a:pt x="26336" y="2069"/>
                    </a:cubicBezTo>
                    <a:cubicBezTo>
                      <a:pt x="26206" y="1890"/>
                      <a:pt x="26067" y="1731"/>
                      <a:pt x="25938" y="1542"/>
                    </a:cubicBezTo>
                    <a:cubicBezTo>
                      <a:pt x="25769" y="1284"/>
                      <a:pt x="25600" y="1025"/>
                      <a:pt x="25371" y="806"/>
                    </a:cubicBezTo>
                    <a:cubicBezTo>
                      <a:pt x="25202" y="667"/>
                      <a:pt x="25063" y="448"/>
                      <a:pt x="24824" y="448"/>
                    </a:cubicBezTo>
                    <a:cubicBezTo>
                      <a:pt x="24356" y="468"/>
                      <a:pt x="24078" y="1045"/>
                      <a:pt x="23829" y="1373"/>
                    </a:cubicBezTo>
                    <a:cubicBezTo>
                      <a:pt x="23630" y="1662"/>
                      <a:pt x="23422" y="1950"/>
                      <a:pt x="23213" y="2239"/>
                    </a:cubicBezTo>
                    <a:cubicBezTo>
                      <a:pt x="22964" y="2597"/>
                      <a:pt x="22626" y="2895"/>
                      <a:pt x="22357" y="3253"/>
                    </a:cubicBezTo>
                    <a:cubicBezTo>
                      <a:pt x="22308" y="3203"/>
                      <a:pt x="22268" y="3163"/>
                      <a:pt x="22228" y="3114"/>
                    </a:cubicBezTo>
                    <a:cubicBezTo>
                      <a:pt x="22029" y="2915"/>
                      <a:pt x="21840" y="2706"/>
                      <a:pt x="21661" y="2497"/>
                    </a:cubicBezTo>
                    <a:cubicBezTo>
                      <a:pt x="21293" y="2060"/>
                      <a:pt x="20985" y="1572"/>
                      <a:pt x="20597" y="1145"/>
                    </a:cubicBezTo>
                    <a:cubicBezTo>
                      <a:pt x="20339" y="836"/>
                      <a:pt x="20070" y="468"/>
                      <a:pt x="19662" y="359"/>
                    </a:cubicBezTo>
                    <a:cubicBezTo>
                      <a:pt x="19636" y="349"/>
                      <a:pt x="19608" y="344"/>
                      <a:pt x="19580" y="344"/>
                    </a:cubicBezTo>
                    <a:cubicBezTo>
                      <a:pt x="19524" y="344"/>
                      <a:pt x="19467" y="362"/>
                      <a:pt x="19414" y="389"/>
                    </a:cubicBezTo>
                    <a:cubicBezTo>
                      <a:pt x="19205" y="468"/>
                      <a:pt x="19066" y="647"/>
                      <a:pt x="18926" y="826"/>
                    </a:cubicBezTo>
                    <a:cubicBezTo>
                      <a:pt x="18737" y="1095"/>
                      <a:pt x="18558" y="1383"/>
                      <a:pt x="18359" y="1662"/>
                    </a:cubicBezTo>
                    <a:cubicBezTo>
                      <a:pt x="17972" y="2239"/>
                      <a:pt x="17514" y="2756"/>
                      <a:pt x="17037" y="3273"/>
                    </a:cubicBezTo>
                    <a:cubicBezTo>
                      <a:pt x="16967" y="3342"/>
                      <a:pt x="16917" y="3412"/>
                      <a:pt x="16858" y="3482"/>
                    </a:cubicBezTo>
                    <a:cubicBezTo>
                      <a:pt x="16858" y="3482"/>
                      <a:pt x="16848" y="3492"/>
                      <a:pt x="16848" y="3492"/>
                    </a:cubicBezTo>
                    <a:cubicBezTo>
                      <a:pt x="16808" y="3452"/>
                      <a:pt x="16758" y="3412"/>
                      <a:pt x="16728" y="3372"/>
                    </a:cubicBezTo>
                    <a:cubicBezTo>
                      <a:pt x="16639" y="3263"/>
                      <a:pt x="16539" y="3163"/>
                      <a:pt x="16450" y="3054"/>
                    </a:cubicBezTo>
                    <a:cubicBezTo>
                      <a:pt x="16122" y="2626"/>
                      <a:pt x="15833" y="2169"/>
                      <a:pt x="15515" y="1741"/>
                    </a:cubicBezTo>
                    <a:cubicBezTo>
                      <a:pt x="15316" y="1473"/>
                      <a:pt x="15137" y="1194"/>
                      <a:pt x="14948" y="926"/>
                    </a:cubicBezTo>
                    <a:cubicBezTo>
                      <a:pt x="14739" y="637"/>
                      <a:pt x="14521" y="259"/>
                      <a:pt x="14133" y="210"/>
                    </a:cubicBezTo>
                    <a:cubicBezTo>
                      <a:pt x="13307" y="240"/>
                      <a:pt x="12999" y="1055"/>
                      <a:pt x="12611" y="1652"/>
                    </a:cubicBezTo>
                    <a:cubicBezTo>
                      <a:pt x="12273" y="2159"/>
                      <a:pt x="11895" y="2626"/>
                      <a:pt x="11557" y="3124"/>
                    </a:cubicBezTo>
                    <a:cubicBezTo>
                      <a:pt x="11477" y="3223"/>
                      <a:pt x="11408" y="3323"/>
                      <a:pt x="11338" y="3422"/>
                    </a:cubicBezTo>
                    <a:cubicBezTo>
                      <a:pt x="11328" y="3442"/>
                      <a:pt x="11318" y="3452"/>
                      <a:pt x="11308" y="3472"/>
                    </a:cubicBezTo>
                    <a:cubicBezTo>
                      <a:pt x="11189" y="3313"/>
                      <a:pt x="11030" y="3154"/>
                      <a:pt x="10980" y="3064"/>
                    </a:cubicBezTo>
                    <a:cubicBezTo>
                      <a:pt x="10592" y="2626"/>
                      <a:pt x="10174" y="2219"/>
                      <a:pt x="9777" y="1781"/>
                    </a:cubicBezTo>
                    <a:cubicBezTo>
                      <a:pt x="9568" y="1503"/>
                      <a:pt x="9359" y="1234"/>
                      <a:pt x="9140" y="966"/>
                    </a:cubicBezTo>
                    <a:cubicBezTo>
                      <a:pt x="9011" y="816"/>
                      <a:pt x="8882" y="657"/>
                      <a:pt x="8742" y="508"/>
                    </a:cubicBezTo>
                    <a:cubicBezTo>
                      <a:pt x="8643" y="419"/>
                      <a:pt x="8494" y="419"/>
                      <a:pt x="8374" y="379"/>
                    </a:cubicBezTo>
                    <a:cubicBezTo>
                      <a:pt x="8352" y="375"/>
                      <a:pt x="8329" y="373"/>
                      <a:pt x="8307" y="373"/>
                    </a:cubicBezTo>
                    <a:cubicBezTo>
                      <a:pt x="7655" y="373"/>
                      <a:pt x="6769" y="1837"/>
                      <a:pt x="6375" y="2298"/>
                    </a:cubicBezTo>
                    <a:cubicBezTo>
                      <a:pt x="6057" y="2716"/>
                      <a:pt x="5709" y="3134"/>
                      <a:pt x="5401" y="3561"/>
                    </a:cubicBezTo>
                    <a:cubicBezTo>
                      <a:pt x="5381" y="3531"/>
                      <a:pt x="5361" y="3512"/>
                      <a:pt x="5351" y="3482"/>
                    </a:cubicBezTo>
                    <a:cubicBezTo>
                      <a:pt x="5112" y="3074"/>
                      <a:pt x="4854" y="2676"/>
                      <a:pt x="4575" y="2288"/>
                    </a:cubicBezTo>
                    <a:cubicBezTo>
                      <a:pt x="4237" y="1781"/>
                      <a:pt x="3949" y="1254"/>
                      <a:pt x="3581" y="767"/>
                    </a:cubicBezTo>
                    <a:cubicBezTo>
                      <a:pt x="3392" y="488"/>
                      <a:pt x="3213" y="130"/>
                      <a:pt x="2855" y="61"/>
                    </a:cubicBezTo>
                    <a:lnTo>
                      <a:pt x="2765" y="61"/>
                    </a:lnTo>
                    <a:cubicBezTo>
                      <a:pt x="2278" y="61"/>
                      <a:pt x="2029" y="627"/>
                      <a:pt x="1781" y="985"/>
                    </a:cubicBezTo>
                    <a:cubicBezTo>
                      <a:pt x="1631" y="1214"/>
                      <a:pt x="1482" y="1433"/>
                      <a:pt x="1333" y="1662"/>
                    </a:cubicBezTo>
                    <a:cubicBezTo>
                      <a:pt x="1005" y="2159"/>
                      <a:pt x="647" y="2636"/>
                      <a:pt x="329" y="3134"/>
                    </a:cubicBezTo>
                    <a:cubicBezTo>
                      <a:pt x="309" y="3183"/>
                      <a:pt x="249" y="3263"/>
                      <a:pt x="199" y="3342"/>
                    </a:cubicBezTo>
                    <a:cubicBezTo>
                      <a:pt x="169" y="3392"/>
                      <a:pt x="140" y="3432"/>
                      <a:pt x="120" y="3482"/>
                    </a:cubicBezTo>
                    <a:cubicBezTo>
                      <a:pt x="110" y="3502"/>
                      <a:pt x="90" y="3531"/>
                      <a:pt x="80" y="3561"/>
                    </a:cubicBezTo>
                    <a:cubicBezTo>
                      <a:pt x="80" y="3561"/>
                      <a:pt x="70" y="3571"/>
                      <a:pt x="70" y="3571"/>
                    </a:cubicBezTo>
                    <a:cubicBezTo>
                      <a:pt x="70" y="3581"/>
                      <a:pt x="60" y="3591"/>
                      <a:pt x="60" y="3611"/>
                    </a:cubicBezTo>
                    <a:cubicBezTo>
                      <a:pt x="50" y="3631"/>
                      <a:pt x="40" y="3651"/>
                      <a:pt x="30" y="3661"/>
                    </a:cubicBezTo>
                    <a:cubicBezTo>
                      <a:pt x="20" y="3681"/>
                      <a:pt x="20" y="3691"/>
                      <a:pt x="20" y="3701"/>
                    </a:cubicBezTo>
                    <a:lnTo>
                      <a:pt x="10" y="3701"/>
                    </a:lnTo>
                    <a:cubicBezTo>
                      <a:pt x="10" y="3730"/>
                      <a:pt x="0" y="3760"/>
                      <a:pt x="0" y="3790"/>
                    </a:cubicBezTo>
                    <a:cubicBezTo>
                      <a:pt x="0" y="3800"/>
                      <a:pt x="0" y="3820"/>
                      <a:pt x="0" y="3830"/>
                    </a:cubicBezTo>
                    <a:cubicBezTo>
                      <a:pt x="0" y="3840"/>
                      <a:pt x="0" y="3850"/>
                      <a:pt x="0" y="3870"/>
                    </a:cubicBezTo>
                    <a:cubicBezTo>
                      <a:pt x="10" y="3899"/>
                      <a:pt x="20" y="3929"/>
                      <a:pt x="20" y="3959"/>
                    </a:cubicBezTo>
                    <a:cubicBezTo>
                      <a:pt x="30" y="3969"/>
                      <a:pt x="30" y="3979"/>
                      <a:pt x="30" y="3979"/>
                    </a:cubicBezTo>
                    <a:cubicBezTo>
                      <a:pt x="40" y="3989"/>
                      <a:pt x="40" y="3999"/>
                      <a:pt x="50" y="4009"/>
                    </a:cubicBezTo>
                    <a:cubicBezTo>
                      <a:pt x="50" y="4019"/>
                      <a:pt x="60" y="4029"/>
                      <a:pt x="70" y="4049"/>
                    </a:cubicBezTo>
                    <a:cubicBezTo>
                      <a:pt x="90" y="4069"/>
                      <a:pt x="110" y="4088"/>
                      <a:pt x="130" y="4108"/>
                    </a:cubicBezTo>
                    <a:cubicBezTo>
                      <a:pt x="140" y="4108"/>
                      <a:pt x="140" y="4118"/>
                      <a:pt x="150" y="4128"/>
                    </a:cubicBezTo>
                    <a:cubicBezTo>
                      <a:pt x="169" y="4138"/>
                      <a:pt x="179" y="4148"/>
                      <a:pt x="199" y="4158"/>
                    </a:cubicBezTo>
                    <a:lnTo>
                      <a:pt x="209" y="4158"/>
                    </a:lnTo>
                    <a:cubicBezTo>
                      <a:pt x="279" y="4188"/>
                      <a:pt x="358" y="4208"/>
                      <a:pt x="428" y="4218"/>
                    </a:cubicBezTo>
                    <a:cubicBezTo>
                      <a:pt x="468" y="4228"/>
                      <a:pt x="517" y="4238"/>
                      <a:pt x="557" y="4248"/>
                    </a:cubicBezTo>
                    <a:cubicBezTo>
                      <a:pt x="597" y="4248"/>
                      <a:pt x="637" y="4257"/>
                      <a:pt x="677" y="4257"/>
                    </a:cubicBezTo>
                    <a:cubicBezTo>
                      <a:pt x="716" y="4257"/>
                      <a:pt x="756" y="4257"/>
                      <a:pt x="806" y="4267"/>
                    </a:cubicBezTo>
                    <a:lnTo>
                      <a:pt x="885" y="4267"/>
                    </a:lnTo>
                    <a:cubicBezTo>
                      <a:pt x="1313" y="4267"/>
                      <a:pt x="1731" y="4257"/>
                      <a:pt x="2149" y="4248"/>
                    </a:cubicBezTo>
                    <a:cubicBezTo>
                      <a:pt x="3411" y="4198"/>
                      <a:pt x="4673" y="4141"/>
                      <a:pt x="5935" y="4141"/>
                    </a:cubicBezTo>
                    <a:cubicBezTo>
                      <a:pt x="6185" y="4141"/>
                      <a:pt x="6434" y="4143"/>
                      <a:pt x="6684" y="4148"/>
                    </a:cubicBezTo>
                    <a:cubicBezTo>
                      <a:pt x="8399" y="4165"/>
                      <a:pt x="10123" y="4328"/>
                      <a:pt x="11840" y="4328"/>
                    </a:cubicBezTo>
                    <a:cubicBezTo>
                      <a:pt x="12084" y="4328"/>
                      <a:pt x="12328" y="4325"/>
                      <a:pt x="12571" y="4317"/>
                    </a:cubicBezTo>
                    <a:cubicBezTo>
                      <a:pt x="14288" y="4317"/>
                      <a:pt x="15997" y="4196"/>
                      <a:pt x="17705" y="4196"/>
                    </a:cubicBezTo>
                    <a:cubicBezTo>
                      <a:pt x="17827" y="4196"/>
                      <a:pt x="17949" y="4196"/>
                      <a:pt x="18071" y="4198"/>
                    </a:cubicBezTo>
                    <a:cubicBezTo>
                      <a:pt x="18896" y="4198"/>
                      <a:pt x="19732" y="4208"/>
                      <a:pt x="20557" y="4208"/>
                    </a:cubicBezTo>
                    <a:cubicBezTo>
                      <a:pt x="21249" y="4218"/>
                      <a:pt x="21937" y="4225"/>
                      <a:pt x="22626" y="4225"/>
                    </a:cubicBezTo>
                    <a:cubicBezTo>
                      <a:pt x="23315" y="4225"/>
                      <a:pt x="24003" y="4218"/>
                      <a:pt x="24695" y="4198"/>
                    </a:cubicBezTo>
                    <a:cubicBezTo>
                      <a:pt x="26831" y="4198"/>
                      <a:pt x="28972" y="4152"/>
                      <a:pt x="31111" y="4152"/>
                    </a:cubicBezTo>
                    <a:cubicBezTo>
                      <a:pt x="32278" y="4152"/>
                      <a:pt x="33445" y="4166"/>
                      <a:pt x="34610" y="4208"/>
                    </a:cubicBezTo>
                    <a:cubicBezTo>
                      <a:pt x="35137" y="4198"/>
                      <a:pt x="35654" y="4198"/>
                      <a:pt x="36181" y="4188"/>
                    </a:cubicBezTo>
                    <a:cubicBezTo>
                      <a:pt x="36430" y="4198"/>
                      <a:pt x="36669" y="4198"/>
                      <a:pt x="36917" y="4208"/>
                    </a:cubicBezTo>
                    <a:cubicBezTo>
                      <a:pt x="37783" y="4267"/>
                      <a:pt x="38658" y="4267"/>
                      <a:pt x="39523" y="4287"/>
                    </a:cubicBezTo>
                    <a:cubicBezTo>
                      <a:pt x="39886" y="4307"/>
                      <a:pt x="40249" y="4315"/>
                      <a:pt x="40612" y="4315"/>
                    </a:cubicBezTo>
                    <a:cubicBezTo>
                      <a:pt x="40975" y="4315"/>
                      <a:pt x="41338" y="4307"/>
                      <a:pt x="41701" y="4297"/>
                    </a:cubicBezTo>
                    <a:cubicBezTo>
                      <a:pt x="41999" y="4287"/>
                      <a:pt x="42298" y="4287"/>
                      <a:pt x="42596" y="4277"/>
                    </a:cubicBezTo>
                    <a:cubicBezTo>
                      <a:pt x="42615" y="4296"/>
                      <a:pt x="42646" y="4303"/>
                      <a:pt x="42679" y="4303"/>
                    </a:cubicBezTo>
                    <a:cubicBezTo>
                      <a:pt x="42698" y="4303"/>
                      <a:pt x="42717" y="4301"/>
                      <a:pt x="42735" y="4297"/>
                    </a:cubicBezTo>
                    <a:cubicBezTo>
                      <a:pt x="42782" y="4294"/>
                      <a:pt x="42828" y="4293"/>
                      <a:pt x="42874" y="4293"/>
                    </a:cubicBezTo>
                    <a:cubicBezTo>
                      <a:pt x="42966" y="4293"/>
                      <a:pt x="43057" y="4297"/>
                      <a:pt x="43143" y="4297"/>
                    </a:cubicBezTo>
                    <a:cubicBezTo>
                      <a:pt x="43412" y="4297"/>
                      <a:pt x="43680" y="4307"/>
                      <a:pt x="43949" y="4307"/>
                    </a:cubicBezTo>
                    <a:cubicBezTo>
                      <a:pt x="43989" y="4307"/>
                      <a:pt x="44029" y="4306"/>
                      <a:pt x="44069" y="4306"/>
                    </a:cubicBezTo>
                    <a:cubicBezTo>
                      <a:pt x="44598" y="4306"/>
                      <a:pt x="45126" y="4354"/>
                      <a:pt x="45654" y="4354"/>
                    </a:cubicBezTo>
                    <a:cubicBezTo>
                      <a:pt x="45762" y="4354"/>
                      <a:pt x="45870" y="4352"/>
                      <a:pt x="45978" y="4347"/>
                    </a:cubicBezTo>
                    <a:cubicBezTo>
                      <a:pt x="46371" y="4330"/>
                      <a:pt x="46772" y="4283"/>
                      <a:pt x="47174" y="4283"/>
                    </a:cubicBezTo>
                    <a:cubicBezTo>
                      <a:pt x="47239" y="4283"/>
                      <a:pt x="47305" y="4285"/>
                      <a:pt x="47370" y="4287"/>
                    </a:cubicBezTo>
                    <a:cubicBezTo>
                      <a:pt x="47728" y="4287"/>
                      <a:pt x="48086" y="4313"/>
                      <a:pt x="48444" y="4313"/>
                    </a:cubicBezTo>
                    <a:cubicBezTo>
                      <a:pt x="48534" y="4313"/>
                      <a:pt x="48623" y="4311"/>
                      <a:pt x="48713" y="4307"/>
                    </a:cubicBezTo>
                    <a:lnTo>
                      <a:pt x="48722" y="4307"/>
                    </a:lnTo>
                    <a:cubicBezTo>
                      <a:pt x="48739" y="4308"/>
                      <a:pt x="48756" y="4308"/>
                      <a:pt x="48772" y="4308"/>
                    </a:cubicBezTo>
                    <a:cubicBezTo>
                      <a:pt x="48954" y="4308"/>
                      <a:pt x="49128" y="4259"/>
                      <a:pt x="49210" y="4168"/>
                    </a:cubicBezTo>
                    <a:cubicBezTo>
                      <a:pt x="49250" y="4178"/>
                      <a:pt x="49289" y="4178"/>
                      <a:pt x="49329" y="4188"/>
                    </a:cubicBezTo>
                    <a:cubicBezTo>
                      <a:pt x="49369" y="4188"/>
                      <a:pt x="49409" y="4198"/>
                      <a:pt x="49448" y="4198"/>
                    </a:cubicBezTo>
                    <a:cubicBezTo>
                      <a:pt x="49488" y="4198"/>
                      <a:pt x="49528" y="4198"/>
                      <a:pt x="49578" y="4208"/>
                    </a:cubicBezTo>
                    <a:lnTo>
                      <a:pt x="49657" y="4208"/>
                    </a:lnTo>
                    <a:cubicBezTo>
                      <a:pt x="50085" y="4208"/>
                      <a:pt x="50503" y="4198"/>
                      <a:pt x="50920" y="4188"/>
                    </a:cubicBezTo>
                    <a:cubicBezTo>
                      <a:pt x="52183" y="4138"/>
                      <a:pt x="53445" y="4081"/>
                      <a:pt x="54707" y="4081"/>
                    </a:cubicBezTo>
                    <a:cubicBezTo>
                      <a:pt x="54957" y="4081"/>
                      <a:pt x="55206" y="4083"/>
                      <a:pt x="55455" y="4088"/>
                    </a:cubicBezTo>
                    <a:cubicBezTo>
                      <a:pt x="57171" y="4106"/>
                      <a:pt x="58895" y="4268"/>
                      <a:pt x="60612" y="4268"/>
                    </a:cubicBezTo>
                    <a:cubicBezTo>
                      <a:pt x="60856" y="4268"/>
                      <a:pt x="61100" y="4265"/>
                      <a:pt x="61343" y="4257"/>
                    </a:cubicBezTo>
                    <a:cubicBezTo>
                      <a:pt x="63060" y="4257"/>
                      <a:pt x="64769" y="4136"/>
                      <a:pt x="66477" y="4136"/>
                    </a:cubicBezTo>
                    <a:cubicBezTo>
                      <a:pt x="66599" y="4136"/>
                      <a:pt x="66721" y="4137"/>
                      <a:pt x="66843" y="4138"/>
                    </a:cubicBezTo>
                    <a:cubicBezTo>
                      <a:pt x="67668" y="4138"/>
                      <a:pt x="68494" y="4148"/>
                      <a:pt x="69329" y="4148"/>
                    </a:cubicBezTo>
                    <a:cubicBezTo>
                      <a:pt x="70015" y="4158"/>
                      <a:pt x="70704" y="4165"/>
                      <a:pt x="71394" y="4165"/>
                    </a:cubicBezTo>
                    <a:cubicBezTo>
                      <a:pt x="72084" y="4165"/>
                      <a:pt x="72775" y="4158"/>
                      <a:pt x="73466" y="4138"/>
                    </a:cubicBezTo>
                    <a:cubicBezTo>
                      <a:pt x="75603" y="4138"/>
                      <a:pt x="77744" y="4092"/>
                      <a:pt x="79883" y="4092"/>
                    </a:cubicBezTo>
                    <a:cubicBezTo>
                      <a:pt x="81050" y="4092"/>
                      <a:pt x="82217" y="4106"/>
                      <a:pt x="83382" y="4148"/>
                    </a:cubicBezTo>
                    <a:cubicBezTo>
                      <a:pt x="83909" y="4138"/>
                      <a:pt x="84426" y="4138"/>
                      <a:pt x="84953" y="4128"/>
                    </a:cubicBezTo>
                    <a:cubicBezTo>
                      <a:pt x="85192" y="4138"/>
                      <a:pt x="85441" y="4138"/>
                      <a:pt x="85689" y="4158"/>
                    </a:cubicBezTo>
                    <a:cubicBezTo>
                      <a:pt x="86554" y="4208"/>
                      <a:pt x="87430" y="4208"/>
                      <a:pt x="88295" y="4228"/>
                    </a:cubicBezTo>
                    <a:cubicBezTo>
                      <a:pt x="88658" y="4248"/>
                      <a:pt x="89021" y="4255"/>
                      <a:pt x="89384" y="4255"/>
                    </a:cubicBezTo>
                    <a:cubicBezTo>
                      <a:pt x="89747" y="4255"/>
                      <a:pt x="90110" y="4248"/>
                      <a:pt x="90473" y="4238"/>
                    </a:cubicBezTo>
                    <a:cubicBezTo>
                      <a:pt x="90771" y="4228"/>
                      <a:pt x="91070" y="4228"/>
                      <a:pt x="91358" y="4218"/>
                    </a:cubicBezTo>
                    <a:cubicBezTo>
                      <a:pt x="91383" y="4237"/>
                      <a:pt x="91417" y="4244"/>
                      <a:pt x="91450" y="4244"/>
                    </a:cubicBezTo>
                    <a:cubicBezTo>
                      <a:pt x="91470" y="4244"/>
                      <a:pt x="91489" y="4241"/>
                      <a:pt x="91507" y="4238"/>
                    </a:cubicBezTo>
                    <a:cubicBezTo>
                      <a:pt x="91554" y="4234"/>
                      <a:pt x="91599" y="4233"/>
                      <a:pt x="91644" y="4233"/>
                    </a:cubicBezTo>
                    <a:cubicBezTo>
                      <a:pt x="91734" y="4233"/>
                      <a:pt x="91822" y="4238"/>
                      <a:pt x="91915" y="4238"/>
                    </a:cubicBezTo>
                    <a:cubicBezTo>
                      <a:pt x="92184" y="4238"/>
                      <a:pt x="92452" y="4248"/>
                      <a:pt x="92711" y="4248"/>
                    </a:cubicBezTo>
                    <a:cubicBezTo>
                      <a:pt x="92751" y="4247"/>
                      <a:pt x="92792" y="4247"/>
                      <a:pt x="92833" y="4247"/>
                    </a:cubicBezTo>
                    <a:cubicBezTo>
                      <a:pt x="93368" y="4247"/>
                      <a:pt x="93897" y="4294"/>
                      <a:pt x="94426" y="4294"/>
                    </a:cubicBezTo>
                    <a:cubicBezTo>
                      <a:pt x="94534" y="4294"/>
                      <a:pt x="94642" y="4292"/>
                      <a:pt x="94749" y="4287"/>
                    </a:cubicBezTo>
                    <a:cubicBezTo>
                      <a:pt x="95143" y="4270"/>
                      <a:pt x="95544" y="4224"/>
                      <a:pt x="95946" y="4224"/>
                    </a:cubicBezTo>
                    <a:cubicBezTo>
                      <a:pt x="96011" y="4224"/>
                      <a:pt x="96077" y="4225"/>
                      <a:pt x="96142" y="4228"/>
                    </a:cubicBezTo>
                    <a:cubicBezTo>
                      <a:pt x="96500" y="4228"/>
                      <a:pt x="96858" y="4253"/>
                      <a:pt x="97216" y="4253"/>
                    </a:cubicBezTo>
                    <a:cubicBezTo>
                      <a:pt x="97305" y="4253"/>
                      <a:pt x="97395" y="4252"/>
                      <a:pt x="97484" y="4248"/>
                    </a:cubicBezTo>
                    <a:lnTo>
                      <a:pt x="97494" y="4248"/>
                    </a:lnTo>
                    <a:cubicBezTo>
                      <a:pt x="97510" y="4248"/>
                      <a:pt x="97526" y="4249"/>
                      <a:pt x="97541" y="4249"/>
                    </a:cubicBezTo>
                    <a:cubicBezTo>
                      <a:pt x="97744" y="4249"/>
                      <a:pt x="97938" y="4189"/>
                      <a:pt x="98012" y="4069"/>
                    </a:cubicBezTo>
                    <a:cubicBezTo>
                      <a:pt x="98031" y="4049"/>
                      <a:pt x="98051" y="4039"/>
                      <a:pt x="98071" y="4019"/>
                    </a:cubicBezTo>
                    <a:cubicBezTo>
                      <a:pt x="98141" y="3949"/>
                      <a:pt x="98191" y="3850"/>
                      <a:pt x="98191" y="3750"/>
                    </a:cubicBezTo>
                    <a:cubicBezTo>
                      <a:pt x="98191" y="3651"/>
                      <a:pt x="98141" y="3512"/>
                      <a:pt x="98061" y="3432"/>
                    </a:cubicBezTo>
                    <a:cubicBezTo>
                      <a:pt x="98041" y="3412"/>
                      <a:pt x="98031" y="3382"/>
                      <a:pt x="98012" y="3362"/>
                    </a:cubicBezTo>
                    <a:cubicBezTo>
                      <a:pt x="97982" y="3283"/>
                      <a:pt x="97942" y="3203"/>
                      <a:pt x="97902" y="3134"/>
                    </a:cubicBezTo>
                    <a:cubicBezTo>
                      <a:pt x="97574" y="2646"/>
                      <a:pt x="97246" y="2169"/>
                      <a:pt x="96957" y="1662"/>
                    </a:cubicBezTo>
                    <a:cubicBezTo>
                      <a:pt x="96758" y="1363"/>
                      <a:pt x="96609" y="856"/>
                      <a:pt x="96271" y="697"/>
                    </a:cubicBezTo>
                    <a:cubicBezTo>
                      <a:pt x="96228" y="688"/>
                      <a:pt x="96185" y="684"/>
                      <a:pt x="96144" y="684"/>
                    </a:cubicBezTo>
                    <a:cubicBezTo>
                      <a:pt x="95825" y="684"/>
                      <a:pt x="95568" y="936"/>
                      <a:pt x="95366" y="1164"/>
                    </a:cubicBezTo>
                    <a:cubicBezTo>
                      <a:pt x="95028" y="1513"/>
                      <a:pt x="94730" y="1890"/>
                      <a:pt x="94411" y="2258"/>
                    </a:cubicBezTo>
                    <a:cubicBezTo>
                      <a:pt x="94163" y="2527"/>
                      <a:pt x="93934" y="2805"/>
                      <a:pt x="93715" y="3094"/>
                    </a:cubicBezTo>
                    <a:cubicBezTo>
                      <a:pt x="93695" y="3114"/>
                      <a:pt x="93675" y="3144"/>
                      <a:pt x="93646" y="3173"/>
                    </a:cubicBezTo>
                    <a:cubicBezTo>
                      <a:pt x="93636" y="3154"/>
                      <a:pt x="93626" y="3134"/>
                      <a:pt x="93626" y="3124"/>
                    </a:cubicBezTo>
                    <a:cubicBezTo>
                      <a:pt x="93486" y="2885"/>
                      <a:pt x="93347" y="2636"/>
                      <a:pt x="93218" y="2388"/>
                    </a:cubicBezTo>
                    <a:cubicBezTo>
                      <a:pt x="93039" y="2060"/>
                      <a:pt x="92830" y="1741"/>
                      <a:pt x="92611" y="1443"/>
                    </a:cubicBezTo>
                    <a:cubicBezTo>
                      <a:pt x="92415" y="1158"/>
                      <a:pt x="92199" y="806"/>
                      <a:pt x="91812" y="806"/>
                    </a:cubicBezTo>
                    <a:cubicBezTo>
                      <a:pt x="91806" y="806"/>
                      <a:pt x="91801" y="806"/>
                      <a:pt x="91796" y="806"/>
                    </a:cubicBezTo>
                    <a:cubicBezTo>
                      <a:pt x="91785" y="806"/>
                      <a:pt x="91775" y="805"/>
                      <a:pt x="91765" y="805"/>
                    </a:cubicBezTo>
                    <a:cubicBezTo>
                      <a:pt x="91544" y="805"/>
                      <a:pt x="91401" y="1012"/>
                      <a:pt x="91259" y="1155"/>
                    </a:cubicBezTo>
                    <a:cubicBezTo>
                      <a:pt x="90930" y="1503"/>
                      <a:pt x="90632" y="1871"/>
                      <a:pt x="90354" y="2248"/>
                    </a:cubicBezTo>
                    <a:cubicBezTo>
                      <a:pt x="90135" y="2527"/>
                      <a:pt x="89926" y="2805"/>
                      <a:pt x="89717" y="3084"/>
                    </a:cubicBezTo>
                    <a:cubicBezTo>
                      <a:pt x="89628" y="2895"/>
                      <a:pt x="89498" y="2676"/>
                      <a:pt x="89439" y="2587"/>
                    </a:cubicBezTo>
                    <a:cubicBezTo>
                      <a:pt x="89319" y="2408"/>
                      <a:pt x="89170" y="2258"/>
                      <a:pt x="89051" y="2079"/>
                    </a:cubicBezTo>
                    <a:cubicBezTo>
                      <a:pt x="88902" y="1871"/>
                      <a:pt x="88723" y="1692"/>
                      <a:pt x="88583" y="1473"/>
                    </a:cubicBezTo>
                    <a:cubicBezTo>
                      <a:pt x="88374" y="1135"/>
                      <a:pt x="88176" y="737"/>
                      <a:pt x="87788" y="578"/>
                    </a:cubicBezTo>
                    <a:cubicBezTo>
                      <a:pt x="87758" y="571"/>
                      <a:pt x="87728" y="567"/>
                      <a:pt x="87699" y="567"/>
                    </a:cubicBezTo>
                    <a:cubicBezTo>
                      <a:pt x="87401" y="567"/>
                      <a:pt x="87153" y="915"/>
                      <a:pt x="86972" y="1115"/>
                    </a:cubicBezTo>
                    <a:cubicBezTo>
                      <a:pt x="86664" y="1413"/>
                      <a:pt x="86405" y="1751"/>
                      <a:pt x="86127" y="2069"/>
                    </a:cubicBezTo>
                    <a:cubicBezTo>
                      <a:pt x="86008" y="2209"/>
                      <a:pt x="85898" y="2358"/>
                      <a:pt x="85789" y="2507"/>
                    </a:cubicBezTo>
                    <a:cubicBezTo>
                      <a:pt x="85630" y="2656"/>
                      <a:pt x="85470" y="2815"/>
                      <a:pt x="85301" y="2955"/>
                    </a:cubicBezTo>
                    <a:cubicBezTo>
                      <a:pt x="85222" y="2845"/>
                      <a:pt x="85132" y="2746"/>
                      <a:pt x="85053" y="2636"/>
                    </a:cubicBezTo>
                    <a:cubicBezTo>
                      <a:pt x="84715" y="2229"/>
                      <a:pt x="84367" y="1821"/>
                      <a:pt x="84028" y="1413"/>
                    </a:cubicBezTo>
                    <a:cubicBezTo>
                      <a:pt x="83909" y="1244"/>
                      <a:pt x="83780" y="1075"/>
                      <a:pt x="83660" y="906"/>
                    </a:cubicBezTo>
                    <a:cubicBezTo>
                      <a:pt x="83561" y="787"/>
                      <a:pt x="83481" y="637"/>
                      <a:pt x="83362" y="548"/>
                    </a:cubicBezTo>
                    <a:cubicBezTo>
                      <a:pt x="83321" y="531"/>
                      <a:pt x="83279" y="524"/>
                      <a:pt x="83238" y="524"/>
                    </a:cubicBezTo>
                    <a:cubicBezTo>
                      <a:pt x="82877" y="524"/>
                      <a:pt x="82509" y="1089"/>
                      <a:pt x="82268" y="1294"/>
                    </a:cubicBezTo>
                    <a:cubicBezTo>
                      <a:pt x="81930" y="1652"/>
                      <a:pt x="81602" y="2010"/>
                      <a:pt x="81274" y="2388"/>
                    </a:cubicBezTo>
                    <a:cubicBezTo>
                      <a:pt x="81065" y="2607"/>
                      <a:pt x="80876" y="2835"/>
                      <a:pt x="80677" y="3074"/>
                    </a:cubicBezTo>
                    <a:cubicBezTo>
                      <a:pt x="80607" y="2984"/>
                      <a:pt x="80548" y="2895"/>
                      <a:pt x="80478" y="2805"/>
                    </a:cubicBezTo>
                    <a:cubicBezTo>
                      <a:pt x="80329" y="2616"/>
                      <a:pt x="80199" y="2418"/>
                      <a:pt x="80080" y="2209"/>
                    </a:cubicBezTo>
                    <a:cubicBezTo>
                      <a:pt x="79772" y="1781"/>
                      <a:pt x="79503" y="1324"/>
                      <a:pt x="79135" y="946"/>
                    </a:cubicBezTo>
                    <a:cubicBezTo>
                      <a:pt x="79006" y="747"/>
                      <a:pt x="78867" y="528"/>
                      <a:pt x="78628" y="448"/>
                    </a:cubicBezTo>
                    <a:cubicBezTo>
                      <a:pt x="78568" y="399"/>
                      <a:pt x="78499" y="369"/>
                      <a:pt x="78429" y="339"/>
                    </a:cubicBezTo>
                    <a:cubicBezTo>
                      <a:pt x="78396" y="328"/>
                      <a:pt x="78364" y="323"/>
                      <a:pt x="78335" y="323"/>
                    </a:cubicBezTo>
                    <a:cubicBezTo>
                      <a:pt x="78115" y="323"/>
                      <a:pt x="77983" y="588"/>
                      <a:pt x="77842" y="737"/>
                    </a:cubicBezTo>
                    <a:cubicBezTo>
                      <a:pt x="77653" y="975"/>
                      <a:pt x="77474" y="1204"/>
                      <a:pt x="77295" y="1453"/>
                    </a:cubicBezTo>
                    <a:cubicBezTo>
                      <a:pt x="76898" y="1960"/>
                      <a:pt x="76470" y="2447"/>
                      <a:pt x="76072" y="2955"/>
                    </a:cubicBezTo>
                    <a:cubicBezTo>
                      <a:pt x="76032" y="3004"/>
                      <a:pt x="75993" y="3054"/>
                      <a:pt x="75953" y="3114"/>
                    </a:cubicBezTo>
                    <a:cubicBezTo>
                      <a:pt x="75863" y="2975"/>
                      <a:pt x="75754" y="2855"/>
                      <a:pt x="75654" y="2736"/>
                    </a:cubicBezTo>
                    <a:cubicBezTo>
                      <a:pt x="75465" y="2497"/>
                      <a:pt x="75276" y="2258"/>
                      <a:pt x="75107" y="2010"/>
                    </a:cubicBezTo>
                    <a:cubicBezTo>
                      <a:pt x="74978" y="1831"/>
                      <a:pt x="74839" y="1672"/>
                      <a:pt x="74710" y="1483"/>
                    </a:cubicBezTo>
                    <a:cubicBezTo>
                      <a:pt x="74541" y="1224"/>
                      <a:pt x="74371" y="966"/>
                      <a:pt x="74143" y="747"/>
                    </a:cubicBezTo>
                    <a:cubicBezTo>
                      <a:pt x="73974" y="608"/>
                      <a:pt x="73834" y="389"/>
                      <a:pt x="73596" y="389"/>
                    </a:cubicBezTo>
                    <a:cubicBezTo>
                      <a:pt x="73128" y="409"/>
                      <a:pt x="72850" y="985"/>
                      <a:pt x="72601" y="1314"/>
                    </a:cubicBezTo>
                    <a:cubicBezTo>
                      <a:pt x="72402" y="1602"/>
                      <a:pt x="72193" y="1890"/>
                      <a:pt x="71985" y="2179"/>
                    </a:cubicBezTo>
                    <a:cubicBezTo>
                      <a:pt x="71726" y="2537"/>
                      <a:pt x="71388" y="2835"/>
                      <a:pt x="71119" y="3193"/>
                    </a:cubicBezTo>
                    <a:cubicBezTo>
                      <a:pt x="71080" y="3144"/>
                      <a:pt x="71040" y="3104"/>
                      <a:pt x="71000" y="3054"/>
                    </a:cubicBezTo>
                    <a:cubicBezTo>
                      <a:pt x="70801" y="2855"/>
                      <a:pt x="70612" y="2646"/>
                      <a:pt x="70433" y="2437"/>
                    </a:cubicBezTo>
                    <a:cubicBezTo>
                      <a:pt x="70065" y="2000"/>
                      <a:pt x="69757" y="1513"/>
                      <a:pt x="69369" y="1085"/>
                    </a:cubicBezTo>
                    <a:cubicBezTo>
                      <a:pt x="69110" y="777"/>
                      <a:pt x="68842" y="409"/>
                      <a:pt x="68434" y="299"/>
                    </a:cubicBezTo>
                    <a:cubicBezTo>
                      <a:pt x="68408" y="289"/>
                      <a:pt x="68380" y="285"/>
                      <a:pt x="68352" y="285"/>
                    </a:cubicBezTo>
                    <a:cubicBezTo>
                      <a:pt x="68296" y="285"/>
                      <a:pt x="68239" y="303"/>
                      <a:pt x="68185" y="329"/>
                    </a:cubicBezTo>
                    <a:cubicBezTo>
                      <a:pt x="67977" y="409"/>
                      <a:pt x="67827" y="588"/>
                      <a:pt x="67698" y="767"/>
                    </a:cubicBezTo>
                    <a:cubicBezTo>
                      <a:pt x="67499" y="1035"/>
                      <a:pt x="67330" y="1324"/>
                      <a:pt x="67131" y="1602"/>
                    </a:cubicBezTo>
                    <a:cubicBezTo>
                      <a:pt x="66733" y="2179"/>
                      <a:pt x="66276" y="2696"/>
                      <a:pt x="65799" y="3213"/>
                    </a:cubicBezTo>
                    <a:cubicBezTo>
                      <a:pt x="65739" y="3283"/>
                      <a:pt x="65679" y="3352"/>
                      <a:pt x="65630" y="3422"/>
                    </a:cubicBezTo>
                    <a:cubicBezTo>
                      <a:pt x="65620" y="3422"/>
                      <a:pt x="65620" y="3432"/>
                      <a:pt x="65620" y="3432"/>
                    </a:cubicBezTo>
                    <a:cubicBezTo>
                      <a:pt x="65580" y="3392"/>
                      <a:pt x="65530" y="3352"/>
                      <a:pt x="65500" y="3313"/>
                    </a:cubicBezTo>
                    <a:cubicBezTo>
                      <a:pt x="65401" y="3203"/>
                      <a:pt x="65311" y="3104"/>
                      <a:pt x="65222" y="2994"/>
                    </a:cubicBezTo>
                    <a:cubicBezTo>
                      <a:pt x="64894" y="2567"/>
                      <a:pt x="64605" y="2109"/>
                      <a:pt x="64287" y="1682"/>
                    </a:cubicBezTo>
                    <a:cubicBezTo>
                      <a:pt x="64088" y="1413"/>
                      <a:pt x="63909" y="1135"/>
                      <a:pt x="63720" y="866"/>
                    </a:cubicBezTo>
                    <a:cubicBezTo>
                      <a:pt x="63511" y="578"/>
                      <a:pt x="63292" y="200"/>
                      <a:pt x="62905" y="150"/>
                    </a:cubicBezTo>
                    <a:cubicBezTo>
                      <a:pt x="62069" y="180"/>
                      <a:pt x="61771" y="995"/>
                      <a:pt x="61383" y="1592"/>
                    </a:cubicBezTo>
                    <a:cubicBezTo>
                      <a:pt x="61045" y="2099"/>
                      <a:pt x="60667" y="2567"/>
                      <a:pt x="60329" y="3064"/>
                    </a:cubicBezTo>
                    <a:cubicBezTo>
                      <a:pt x="60249" y="3163"/>
                      <a:pt x="60179" y="3263"/>
                      <a:pt x="60110" y="3362"/>
                    </a:cubicBezTo>
                    <a:cubicBezTo>
                      <a:pt x="60100" y="3382"/>
                      <a:pt x="60090" y="3392"/>
                      <a:pt x="60070" y="3412"/>
                    </a:cubicBezTo>
                    <a:cubicBezTo>
                      <a:pt x="59961" y="3253"/>
                      <a:pt x="59802" y="3094"/>
                      <a:pt x="59742" y="3004"/>
                    </a:cubicBezTo>
                    <a:cubicBezTo>
                      <a:pt x="59364" y="2567"/>
                      <a:pt x="58946" y="2159"/>
                      <a:pt x="58548" y="1721"/>
                    </a:cubicBezTo>
                    <a:cubicBezTo>
                      <a:pt x="58340" y="1443"/>
                      <a:pt x="58131" y="1174"/>
                      <a:pt x="57902" y="906"/>
                    </a:cubicBezTo>
                    <a:cubicBezTo>
                      <a:pt x="57773" y="757"/>
                      <a:pt x="57653" y="598"/>
                      <a:pt x="57514" y="448"/>
                    </a:cubicBezTo>
                    <a:cubicBezTo>
                      <a:pt x="57415" y="359"/>
                      <a:pt x="57266" y="359"/>
                      <a:pt x="57146" y="319"/>
                    </a:cubicBezTo>
                    <a:cubicBezTo>
                      <a:pt x="57124" y="315"/>
                      <a:pt x="57101" y="314"/>
                      <a:pt x="57078" y="314"/>
                    </a:cubicBezTo>
                    <a:cubicBezTo>
                      <a:pt x="56417" y="314"/>
                      <a:pt x="55531" y="1777"/>
                      <a:pt x="55147" y="2239"/>
                    </a:cubicBezTo>
                    <a:cubicBezTo>
                      <a:pt x="54829" y="2656"/>
                      <a:pt x="54481" y="3074"/>
                      <a:pt x="54173" y="3502"/>
                    </a:cubicBezTo>
                    <a:cubicBezTo>
                      <a:pt x="54153" y="3472"/>
                      <a:pt x="54133" y="3452"/>
                      <a:pt x="54123" y="3422"/>
                    </a:cubicBezTo>
                    <a:cubicBezTo>
                      <a:pt x="53884" y="3014"/>
                      <a:pt x="53626" y="2616"/>
                      <a:pt x="53347" y="2229"/>
                    </a:cubicBezTo>
                    <a:cubicBezTo>
                      <a:pt x="53009" y="1721"/>
                      <a:pt x="52721" y="1194"/>
                      <a:pt x="52353" y="707"/>
                    </a:cubicBezTo>
                    <a:cubicBezTo>
                      <a:pt x="52154" y="428"/>
                      <a:pt x="51985" y="70"/>
                      <a:pt x="516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303565" y="4665537"/>
                <a:ext cx="6296680" cy="56127"/>
                <a:chOff x="532165" y="4360737"/>
                <a:chExt cx="6296680" cy="56127"/>
              </a:xfrm>
            </p:grpSpPr>
            <p:sp>
              <p:nvSpPr>
                <p:cNvPr id="15" name="Google Shape;15;p2"/>
                <p:cNvSpPr/>
                <p:nvPr/>
              </p:nvSpPr>
              <p:spPr>
                <a:xfrm>
                  <a:off x="6772647" y="4360737"/>
                  <a:ext cx="56198" cy="51891"/>
                </a:xfrm>
                <a:custGeom>
                  <a:avLst/>
                  <a:gdLst/>
                  <a:ahLst/>
                  <a:cxnLst/>
                  <a:rect l="l" t="t" r="r" b="b"/>
                  <a:pathLst>
                    <a:path w="796" h="735" extrusionOk="0">
                      <a:moveTo>
                        <a:pt x="449" y="0"/>
                      </a:moveTo>
                      <a:cubicBezTo>
                        <a:pt x="251" y="0"/>
                        <a:pt x="38" y="111"/>
                        <a:pt x="30" y="320"/>
                      </a:cubicBezTo>
                      <a:cubicBezTo>
                        <a:pt x="0" y="509"/>
                        <a:pt x="119" y="708"/>
                        <a:pt x="308" y="728"/>
                      </a:cubicBezTo>
                      <a:cubicBezTo>
                        <a:pt x="332" y="732"/>
                        <a:pt x="356" y="734"/>
                        <a:pt x="381" y="734"/>
                      </a:cubicBezTo>
                      <a:cubicBezTo>
                        <a:pt x="580" y="734"/>
                        <a:pt x="787" y="594"/>
                        <a:pt x="796" y="390"/>
                      </a:cubicBezTo>
                      <a:cubicBezTo>
                        <a:pt x="796" y="231"/>
                        <a:pt x="716" y="62"/>
                        <a:pt x="557" y="12"/>
                      </a:cubicBezTo>
                      <a:cubicBezTo>
                        <a:pt x="522"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6487574" y="4360737"/>
                  <a:ext cx="56198" cy="51891"/>
                </a:xfrm>
                <a:custGeom>
                  <a:avLst/>
                  <a:gdLst/>
                  <a:ahLst/>
                  <a:cxnLst/>
                  <a:rect l="l" t="t" r="r" b="b"/>
                  <a:pathLst>
                    <a:path w="796" h="735" extrusionOk="0">
                      <a:moveTo>
                        <a:pt x="449" y="0"/>
                      </a:moveTo>
                      <a:cubicBezTo>
                        <a:pt x="251" y="0"/>
                        <a:pt x="37" y="111"/>
                        <a:pt x="20" y="320"/>
                      </a:cubicBezTo>
                      <a:cubicBezTo>
                        <a:pt x="0" y="509"/>
                        <a:pt x="110" y="708"/>
                        <a:pt x="309"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6166002" y="4360737"/>
                  <a:ext cx="55492" cy="51891"/>
                </a:xfrm>
                <a:custGeom>
                  <a:avLst/>
                  <a:gdLst/>
                  <a:ahLst/>
                  <a:cxnLst/>
                  <a:rect l="l" t="t" r="r" b="b"/>
                  <a:pathLst>
                    <a:path w="786" h="735" extrusionOk="0">
                      <a:moveTo>
                        <a:pt x="442" y="0"/>
                      </a:moveTo>
                      <a:cubicBezTo>
                        <a:pt x="249" y="0"/>
                        <a:pt x="29" y="111"/>
                        <a:pt x="20" y="320"/>
                      </a:cubicBezTo>
                      <a:cubicBezTo>
                        <a:pt x="0" y="509"/>
                        <a:pt x="110" y="708"/>
                        <a:pt x="299" y="728"/>
                      </a:cubicBezTo>
                      <a:cubicBezTo>
                        <a:pt x="322" y="732"/>
                        <a:pt x="347" y="734"/>
                        <a:pt x="371" y="734"/>
                      </a:cubicBezTo>
                      <a:cubicBezTo>
                        <a:pt x="571" y="734"/>
                        <a:pt x="777" y="594"/>
                        <a:pt x="786" y="390"/>
                      </a:cubicBezTo>
                      <a:cubicBezTo>
                        <a:pt x="786" y="231"/>
                        <a:pt x="716" y="62"/>
                        <a:pt x="547" y="12"/>
                      </a:cubicBezTo>
                      <a:cubicBezTo>
                        <a:pt x="514" y="4"/>
                        <a:pt x="479" y="0"/>
                        <a:pt x="4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836663" y="4360737"/>
                  <a:ext cx="56268" cy="51891"/>
                </a:xfrm>
                <a:custGeom>
                  <a:avLst/>
                  <a:gdLst/>
                  <a:ahLst/>
                  <a:cxnLst/>
                  <a:rect l="l" t="t" r="r" b="b"/>
                  <a:pathLst>
                    <a:path w="797" h="735" extrusionOk="0">
                      <a:moveTo>
                        <a:pt x="450" y="0"/>
                      </a:moveTo>
                      <a:cubicBezTo>
                        <a:pt x="252" y="0"/>
                        <a:pt x="39" y="111"/>
                        <a:pt x="31" y="320"/>
                      </a:cubicBezTo>
                      <a:cubicBezTo>
                        <a:pt x="1" y="509"/>
                        <a:pt x="120" y="708"/>
                        <a:pt x="309" y="728"/>
                      </a:cubicBezTo>
                      <a:cubicBezTo>
                        <a:pt x="333" y="732"/>
                        <a:pt x="357" y="734"/>
                        <a:pt x="382" y="734"/>
                      </a:cubicBezTo>
                      <a:cubicBezTo>
                        <a:pt x="581" y="734"/>
                        <a:pt x="788" y="594"/>
                        <a:pt x="797" y="390"/>
                      </a:cubicBezTo>
                      <a:cubicBezTo>
                        <a:pt x="797" y="231"/>
                        <a:pt x="717" y="62"/>
                        <a:pt x="558" y="12"/>
                      </a:cubicBezTo>
                      <a:cubicBezTo>
                        <a:pt x="523" y="4"/>
                        <a:pt x="487"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5508102" y="4360737"/>
                  <a:ext cx="55562" cy="51891"/>
                </a:xfrm>
                <a:custGeom>
                  <a:avLst/>
                  <a:gdLst/>
                  <a:ahLst/>
                  <a:cxnLst/>
                  <a:rect l="l" t="t" r="r" b="b"/>
                  <a:pathLst>
                    <a:path w="787" h="735" extrusionOk="0">
                      <a:moveTo>
                        <a:pt x="443" y="0"/>
                      </a:moveTo>
                      <a:cubicBezTo>
                        <a:pt x="249" y="0"/>
                        <a:pt x="29" y="111"/>
                        <a:pt x="20" y="320"/>
                      </a:cubicBezTo>
                      <a:cubicBezTo>
                        <a:pt x="0" y="509"/>
                        <a:pt x="110" y="708"/>
                        <a:pt x="299" y="728"/>
                      </a:cubicBezTo>
                      <a:cubicBezTo>
                        <a:pt x="323" y="732"/>
                        <a:pt x="347" y="734"/>
                        <a:pt x="371" y="734"/>
                      </a:cubicBezTo>
                      <a:cubicBezTo>
                        <a:pt x="571" y="734"/>
                        <a:pt x="777" y="594"/>
                        <a:pt x="786" y="390"/>
                      </a:cubicBezTo>
                      <a:cubicBezTo>
                        <a:pt x="786" y="231"/>
                        <a:pt x="717" y="62"/>
                        <a:pt x="547" y="12"/>
                      </a:cubicBezTo>
                      <a:cubicBezTo>
                        <a:pt x="515" y="4"/>
                        <a:pt x="479" y="0"/>
                        <a:pt x="4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5168244" y="4360737"/>
                  <a:ext cx="56268" cy="51891"/>
                </a:xfrm>
                <a:custGeom>
                  <a:avLst/>
                  <a:gdLst/>
                  <a:ahLst/>
                  <a:cxnLst/>
                  <a:rect l="l" t="t" r="r" b="b"/>
                  <a:pathLst>
                    <a:path w="797" h="735" extrusionOk="0">
                      <a:moveTo>
                        <a:pt x="444" y="0"/>
                      </a:moveTo>
                      <a:cubicBezTo>
                        <a:pt x="252" y="0"/>
                        <a:pt x="38" y="111"/>
                        <a:pt x="21" y="320"/>
                      </a:cubicBezTo>
                      <a:cubicBezTo>
                        <a:pt x="1" y="509"/>
                        <a:pt x="110" y="708"/>
                        <a:pt x="309" y="728"/>
                      </a:cubicBezTo>
                      <a:cubicBezTo>
                        <a:pt x="332" y="732"/>
                        <a:pt x="355" y="734"/>
                        <a:pt x="379" y="734"/>
                      </a:cubicBezTo>
                      <a:cubicBezTo>
                        <a:pt x="571" y="734"/>
                        <a:pt x="778" y="594"/>
                        <a:pt x="787" y="390"/>
                      </a:cubicBezTo>
                      <a:cubicBezTo>
                        <a:pt x="797" y="231"/>
                        <a:pt x="717" y="62"/>
                        <a:pt x="548" y="12"/>
                      </a:cubicBezTo>
                      <a:cubicBezTo>
                        <a:pt x="515" y="4"/>
                        <a:pt x="480" y="0"/>
                        <a:pt x="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774380" y="4360737"/>
                  <a:ext cx="56268" cy="51891"/>
                </a:xfrm>
                <a:custGeom>
                  <a:avLst/>
                  <a:gdLst/>
                  <a:ahLst/>
                  <a:cxnLst/>
                  <a:rect l="l" t="t" r="r" b="b"/>
                  <a:pathLst>
                    <a:path w="797" h="735" extrusionOk="0">
                      <a:moveTo>
                        <a:pt x="449" y="0"/>
                      </a:moveTo>
                      <a:cubicBezTo>
                        <a:pt x="252" y="0"/>
                        <a:pt x="37" y="111"/>
                        <a:pt x="21" y="320"/>
                      </a:cubicBezTo>
                      <a:cubicBezTo>
                        <a:pt x="1" y="509"/>
                        <a:pt x="110" y="708"/>
                        <a:pt x="309" y="728"/>
                      </a:cubicBezTo>
                      <a:cubicBezTo>
                        <a:pt x="333" y="732"/>
                        <a:pt x="357" y="734"/>
                        <a:pt x="381" y="734"/>
                      </a:cubicBezTo>
                      <a:cubicBezTo>
                        <a:pt x="579" y="734"/>
                        <a:pt x="779" y="594"/>
                        <a:pt x="796" y="390"/>
                      </a:cubicBezTo>
                      <a:cubicBezTo>
                        <a:pt x="796" y="231"/>
                        <a:pt x="717" y="62"/>
                        <a:pt x="558" y="12"/>
                      </a:cubicBezTo>
                      <a:cubicBezTo>
                        <a:pt x="523" y="4"/>
                        <a:pt x="487"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81927" y="4360737"/>
                  <a:ext cx="56198" cy="51891"/>
                </a:xfrm>
                <a:custGeom>
                  <a:avLst/>
                  <a:gdLst/>
                  <a:ahLst/>
                  <a:cxnLst/>
                  <a:rect l="l" t="t" r="r" b="b"/>
                  <a:pathLst>
                    <a:path w="796" h="735" extrusionOk="0">
                      <a:moveTo>
                        <a:pt x="449" y="0"/>
                      </a:moveTo>
                      <a:cubicBezTo>
                        <a:pt x="251" y="0"/>
                        <a:pt x="37" y="111"/>
                        <a:pt x="20" y="320"/>
                      </a:cubicBezTo>
                      <a:cubicBezTo>
                        <a:pt x="0" y="509"/>
                        <a:pt x="120" y="708"/>
                        <a:pt x="308"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3975355" y="4360737"/>
                  <a:ext cx="55562" cy="51891"/>
                </a:xfrm>
                <a:custGeom>
                  <a:avLst/>
                  <a:gdLst/>
                  <a:ahLst/>
                  <a:cxnLst/>
                  <a:rect l="l" t="t" r="r" b="b"/>
                  <a:pathLst>
                    <a:path w="787" h="735" extrusionOk="0">
                      <a:moveTo>
                        <a:pt x="440" y="0"/>
                      </a:moveTo>
                      <a:cubicBezTo>
                        <a:pt x="242" y="0"/>
                        <a:pt x="29" y="111"/>
                        <a:pt x="21" y="320"/>
                      </a:cubicBezTo>
                      <a:cubicBezTo>
                        <a:pt x="1" y="509"/>
                        <a:pt x="110" y="708"/>
                        <a:pt x="299" y="728"/>
                      </a:cubicBezTo>
                      <a:cubicBezTo>
                        <a:pt x="323" y="732"/>
                        <a:pt x="347" y="734"/>
                        <a:pt x="372" y="734"/>
                      </a:cubicBezTo>
                      <a:cubicBezTo>
                        <a:pt x="571" y="734"/>
                        <a:pt x="778" y="594"/>
                        <a:pt x="787" y="390"/>
                      </a:cubicBezTo>
                      <a:cubicBezTo>
                        <a:pt x="787" y="231"/>
                        <a:pt x="707" y="62"/>
                        <a:pt x="548" y="12"/>
                      </a:cubicBezTo>
                      <a:cubicBezTo>
                        <a:pt x="513" y="4"/>
                        <a:pt x="477" y="0"/>
                        <a:pt x="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330163" y="4364903"/>
                  <a:ext cx="55492" cy="51962"/>
                </a:xfrm>
                <a:custGeom>
                  <a:avLst/>
                  <a:gdLst/>
                  <a:ahLst/>
                  <a:cxnLst/>
                  <a:rect l="l" t="t" r="r" b="b"/>
                  <a:pathLst>
                    <a:path w="786" h="736" extrusionOk="0">
                      <a:moveTo>
                        <a:pt x="439" y="1"/>
                      </a:moveTo>
                      <a:cubicBezTo>
                        <a:pt x="241" y="1"/>
                        <a:pt x="28" y="112"/>
                        <a:pt x="20" y="321"/>
                      </a:cubicBezTo>
                      <a:cubicBezTo>
                        <a:pt x="0" y="510"/>
                        <a:pt x="109" y="709"/>
                        <a:pt x="298" y="729"/>
                      </a:cubicBezTo>
                      <a:cubicBezTo>
                        <a:pt x="322" y="733"/>
                        <a:pt x="346" y="735"/>
                        <a:pt x="371" y="735"/>
                      </a:cubicBezTo>
                      <a:cubicBezTo>
                        <a:pt x="571" y="735"/>
                        <a:pt x="777" y="594"/>
                        <a:pt x="786" y="391"/>
                      </a:cubicBezTo>
                      <a:cubicBezTo>
                        <a:pt x="786" y="231"/>
                        <a:pt x="706" y="62"/>
                        <a:pt x="547" y="13"/>
                      </a:cubicBezTo>
                      <a:cubicBezTo>
                        <a:pt x="513" y="5"/>
                        <a:pt x="476" y="1"/>
                        <a:pt x="4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601117" y="4364903"/>
                  <a:ext cx="56268" cy="51962"/>
                </a:xfrm>
                <a:custGeom>
                  <a:avLst/>
                  <a:gdLst/>
                  <a:ahLst/>
                  <a:cxnLst/>
                  <a:rect l="l" t="t" r="r" b="b"/>
                  <a:pathLst>
                    <a:path w="797" h="736" extrusionOk="0">
                      <a:moveTo>
                        <a:pt x="450" y="1"/>
                      </a:moveTo>
                      <a:cubicBezTo>
                        <a:pt x="252" y="1"/>
                        <a:pt x="38" y="112"/>
                        <a:pt x="21" y="321"/>
                      </a:cubicBezTo>
                      <a:cubicBezTo>
                        <a:pt x="1" y="510"/>
                        <a:pt x="110" y="709"/>
                        <a:pt x="309" y="729"/>
                      </a:cubicBezTo>
                      <a:cubicBezTo>
                        <a:pt x="333" y="733"/>
                        <a:pt x="357" y="735"/>
                        <a:pt x="381" y="735"/>
                      </a:cubicBezTo>
                      <a:cubicBezTo>
                        <a:pt x="579" y="735"/>
                        <a:pt x="779" y="594"/>
                        <a:pt x="797" y="391"/>
                      </a:cubicBezTo>
                      <a:cubicBezTo>
                        <a:pt x="797"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044384" y="4364903"/>
                  <a:ext cx="56198" cy="51962"/>
                </a:xfrm>
                <a:custGeom>
                  <a:avLst/>
                  <a:gdLst/>
                  <a:ahLst/>
                  <a:cxnLst/>
                  <a:rect l="l" t="t" r="r" b="b"/>
                  <a:pathLst>
                    <a:path w="796" h="736" extrusionOk="0">
                      <a:moveTo>
                        <a:pt x="449" y="1"/>
                      </a:moveTo>
                      <a:cubicBezTo>
                        <a:pt x="251" y="1"/>
                        <a:pt x="37" y="112"/>
                        <a:pt x="20" y="321"/>
                      </a:cubicBezTo>
                      <a:cubicBezTo>
                        <a:pt x="0" y="510"/>
                        <a:pt x="120" y="709"/>
                        <a:pt x="309" y="729"/>
                      </a:cubicBezTo>
                      <a:cubicBezTo>
                        <a:pt x="332" y="733"/>
                        <a:pt x="357" y="735"/>
                        <a:pt x="381" y="735"/>
                      </a:cubicBezTo>
                      <a:cubicBezTo>
                        <a:pt x="579" y="735"/>
                        <a:pt x="778"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2722811" y="4364903"/>
                  <a:ext cx="55562" cy="51962"/>
                </a:xfrm>
                <a:custGeom>
                  <a:avLst/>
                  <a:gdLst/>
                  <a:ahLst/>
                  <a:cxnLst/>
                  <a:rect l="l" t="t" r="r" b="b"/>
                  <a:pathLst>
                    <a:path w="787" h="736" extrusionOk="0">
                      <a:moveTo>
                        <a:pt x="443" y="1"/>
                      </a:moveTo>
                      <a:cubicBezTo>
                        <a:pt x="249" y="1"/>
                        <a:pt x="29" y="112"/>
                        <a:pt x="20" y="321"/>
                      </a:cubicBezTo>
                      <a:cubicBezTo>
                        <a:pt x="0" y="510"/>
                        <a:pt x="110" y="709"/>
                        <a:pt x="299" y="729"/>
                      </a:cubicBezTo>
                      <a:cubicBezTo>
                        <a:pt x="323" y="733"/>
                        <a:pt x="347" y="735"/>
                        <a:pt x="371" y="735"/>
                      </a:cubicBezTo>
                      <a:cubicBezTo>
                        <a:pt x="571" y="735"/>
                        <a:pt x="777" y="594"/>
                        <a:pt x="786" y="391"/>
                      </a:cubicBezTo>
                      <a:cubicBezTo>
                        <a:pt x="78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2394179" y="4364903"/>
                  <a:ext cx="55562" cy="51962"/>
                </a:xfrm>
                <a:custGeom>
                  <a:avLst/>
                  <a:gdLst/>
                  <a:ahLst/>
                  <a:cxnLst/>
                  <a:rect l="l" t="t" r="r" b="b"/>
                  <a:pathLst>
                    <a:path w="787" h="736" extrusionOk="0">
                      <a:moveTo>
                        <a:pt x="440" y="1"/>
                      </a:moveTo>
                      <a:cubicBezTo>
                        <a:pt x="242" y="1"/>
                        <a:pt x="29" y="112"/>
                        <a:pt x="21" y="321"/>
                      </a:cubicBezTo>
                      <a:cubicBezTo>
                        <a:pt x="1" y="510"/>
                        <a:pt x="110" y="709"/>
                        <a:pt x="299" y="729"/>
                      </a:cubicBezTo>
                      <a:cubicBezTo>
                        <a:pt x="323" y="733"/>
                        <a:pt x="347" y="735"/>
                        <a:pt x="372" y="735"/>
                      </a:cubicBezTo>
                      <a:cubicBezTo>
                        <a:pt x="571" y="735"/>
                        <a:pt x="778" y="594"/>
                        <a:pt x="787" y="391"/>
                      </a:cubicBezTo>
                      <a:cubicBezTo>
                        <a:pt x="787" y="231"/>
                        <a:pt x="707" y="62"/>
                        <a:pt x="548" y="13"/>
                      </a:cubicBezTo>
                      <a:cubicBezTo>
                        <a:pt x="513" y="5"/>
                        <a:pt x="477" y="1"/>
                        <a:pt x="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2064912" y="4364903"/>
                  <a:ext cx="55562" cy="51962"/>
                </a:xfrm>
                <a:custGeom>
                  <a:avLst/>
                  <a:gdLst/>
                  <a:ahLst/>
                  <a:cxnLst/>
                  <a:rect l="l" t="t" r="r" b="b"/>
                  <a:pathLst>
                    <a:path w="787" h="736" extrusionOk="0">
                      <a:moveTo>
                        <a:pt x="443" y="1"/>
                      </a:moveTo>
                      <a:cubicBezTo>
                        <a:pt x="249" y="1"/>
                        <a:pt x="29" y="112"/>
                        <a:pt x="20" y="321"/>
                      </a:cubicBezTo>
                      <a:cubicBezTo>
                        <a:pt x="1" y="510"/>
                        <a:pt x="110" y="709"/>
                        <a:pt x="299" y="729"/>
                      </a:cubicBezTo>
                      <a:cubicBezTo>
                        <a:pt x="323" y="733"/>
                        <a:pt x="347" y="735"/>
                        <a:pt x="371" y="735"/>
                      </a:cubicBezTo>
                      <a:cubicBezTo>
                        <a:pt x="571" y="735"/>
                        <a:pt x="777" y="594"/>
                        <a:pt x="786" y="391"/>
                      </a:cubicBezTo>
                      <a:cubicBezTo>
                        <a:pt x="786" y="231"/>
                        <a:pt x="717" y="62"/>
                        <a:pt x="548" y="13"/>
                      </a:cubicBezTo>
                      <a:cubicBezTo>
                        <a:pt x="515"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1725125" y="4364903"/>
                  <a:ext cx="56198" cy="51962"/>
                </a:xfrm>
                <a:custGeom>
                  <a:avLst/>
                  <a:gdLst/>
                  <a:ahLst/>
                  <a:cxnLst/>
                  <a:rect l="l" t="t" r="r" b="b"/>
                  <a:pathLst>
                    <a:path w="796" h="736" extrusionOk="0">
                      <a:moveTo>
                        <a:pt x="443" y="1"/>
                      </a:moveTo>
                      <a:cubicBezTo>
                        <a:pt x="251" y="1"/>
                        <a:pt x="37" y="112"/>
                        <a:pt x="20" y="321"/>
                      </a:cubicBezTo>
                      <a:cubicBezTo>
                        <a:pt x="0" y="510"/>
                        <a:pt x="109" y="709"/>
                        <a:pt x="308" y="729"/>
                      </a:cubicBezTo>
                      <a:cubicBezTo>
                        <a:pt x="332" y="733"/>
                        <a:pt x="356" y="735"/>
                        <a:pt x="380" y="735"/>
                      </a:cubicBezTo>
                      <a:cubicBezTo>
                        <a:pt x="578" y="735"/>
                        <a:pt x="777" y="594"/>
                        <a:pt x="786" y="391"/>
                      </a:cubicBezTo>
                      <a:cubicBezTo>
                        <a:pt x="79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1331190" y="4364903"/>
                  <a:ext cx="56268" cy="51962"/>
                </a:xfrm>
                <a:custGeom>
                  <a:avLst/>
                  <a:gdLst/>
                  <a:ahLst/>
                  <a:cxnLst/>
                  <a:rect l="l" t="t" r="r" b="b"/>
                  <a:pathLst>
                    <a:path w="797" h="736" extrusionOk="0">
                      <a:moveTo>
                        <a:pt x="450" y="1"/>
                      </a:moveTo>
                      <a:cubicBezTo>
                        <a:pt x="252" y="1"/>
                        <a:pt x="39" y="112"/>
                        <a:pt x="31" y="321"/>
                      </a:cubicBezTo>
                      <a:cubicBezTo>
                        <a:pt x="1" y="510"/>
                        <a:pt x="120" y="709"/>
                        <a:pt x="309" y="729"/>
                      </a:cubicBezTo>
                      <a:cubicBezTo>
                        <a:pt x="333" y="733"/>
                        <a:pt x="357" y="735"/>
                        <a:pt x="381" y="735"/>
                      </a:cubicBezTo>
                      <a:cubicBezTo>
                        <a:pt x="579" y="735"/>
                        <a:pt x="779" y="594"/>
                        <a:pt x="796" y="391"/>
                      </a:cubicBezTo>
                      <a:cubicBezTo>
                        <a:pt x="796"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938737" y="4364903"/>
                  <a:ext cx="56198" cy="51962"/>
                </a:xfrm>
                <a:custGeom>
                  <a:avLst/>
                  <a:gdLst/>
                  <a:ahLst/>
                  <a:cxnLst/>
                  <a:rect l="l" t="t" r="r" b="b"/>
                  <a:pathLst>
                    <a:path w="796" h="736" extrusionOk="0">
                      <a:moveTo>
                        <a:pt x="449" y="1"/>
                      </a:moveTo>
                      <a:cubicBezTo>
                        <a:pt x="251" y="1"/>
                        <a:pt x="39" y="112"/>
                        <a:pt x="30" y="321"/>
                      </a:cubicBezTo>
                      <a:cubicBezTo>
                        <a:pt x="0" y="510"/>
                        <a:pt x="120" y="709"/>
                        <a:pt x="309" y="729"/>
                      </a:cubicBezTo>
                      <a:cubicBezTo>
                        <a:pt x="332" y="733"/>
                        <a:pt x="357" y="735"/>
                        <a:pt x="381" y="735"/>
                      </a:cubicBezTo>
                      <a:cubicBezTo>
                        <a:pt x="581" y="735"/>
                        <a:pt x="787"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32165" y="4364903"/>
                  <a:ext cx="55562" cy="51962"/>
                </a:xfrm>
                <a:custGeom>
                  <a:avLst/>
                  <a:gdLst/>
                  <a:ahLst/>
                  <a:cxnLst/>
                  <a:rect l="l" t="t" r="r" b="b"/>
                  <a:pathLst>
                    <a:path w="787" h="736" extrusionOk="0">
                      <a:moveTo>
                        <a:pt x="443" y="1"/>
                      </a:moveTo>
                      <a:cubicBezTo>
                        <a:pt x="249" y="1"/>
                        <a:pt x="29" y="112"/>
                        <a:pt x="21" y="321"/>
                      </a:cubicBezTo>
                      <a:cubicBezTo>
                        <a:pt x="1" y="510"/>
                        <a:pt x="110" y="709"/>
                        <a:pt x="299" y="729"/>
                      </a:cubicBezTo>
                      <a:cubicBezTo>
                        <a:pt x="323" y="733"/>
                        <a:pt x="347" y="735"/>
                        <a:pt x="372" y="735"/>
                      </a:cubicBezTo>
                      <a:cubicBezTo>
                        <a:pt x="571" y="735"/>
                        <a:pt x="778" y="594"/>
                        <a:pt x="787" y="391"/>
                      </a:cubicBezTo>
                      <a:cubicBezTo>
                        <a:pt x="787" y="231"/>
                        <a:pt x="717" y="62"/>
                        <a:pt x="548" y="13"/>
                      </a:cubicBezTo>
                      <a:cubicBezTo>
                        <a:pt x="515" y="5"/>
                        <a:pt x="480"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4" name="Google Shape;34;p2"/>
            <p:cNvGrpSpPr/>
            <p:nvPr/>
          </p:nvGrpSpPr>
          <p:grpSpPr>
            <a:xfrm>
              <a:off x="5033824" y="4607525"/>
              <a:ext cx="5084138" cy="225442"/>
              <a:chOff x="-50302" y="4607653"/>
              <a:chExt cx="6932285" cy="307392"/>
            </a:xfrm>
          </p:grpSpPr>
          <p:sp>
            <p:nvSpPr>
              <p:cNvPr id="35" name="Google Shape;35;p2"/>
              <p:cNvSpPr/>
              <p:nvPr/>
            </p:nvSpPr>
            <p:spPr>
              <a:xfrm>
                <a:off x="-50302" y="4607653"/>
                <a:ext cx="6932285" cy="307392"/>
              </a:xfrm>
              <a:custGeom>
                <a:avLst/>
                <a:gdLst/>
                <a:ahLst/>
                <a:cxnLst/>
                <a:rect l="l" t="t" r="r" b="b"/>
                <a:pathLst>
                  <a:path w="98191" h="4354" extrusionOk="0">
                    <a:moveTo>
                      <a:pt x="51796" y="419"/>
                    </a:moveTo>
                    <a:cubicBezTo>
                      <a:pt x="51796" y="419"/>
                      <a:pt x="51796" y="419"/>
                      <a:pt x="51806" y="428"/>
                    </a:cubicBezTo>
                    <a:lnTo>
                      <a:pt x="51796" y="428"/>
                    </a:lnTo>
                    <a:cubicBezTo>
                      <a:pt x="51796" y="428"/>
                      <a:pt x="51786" y="428"/>
                      <a:pt x="51786" y="419"/>
                    </a:cubicBezTo>
                    <a:close/>
                    <a:moveTo>
                      <a:pt x="3024" y="478"/>
                    </a:moveTo>
                    <a:cubicBezTo>
                      <a:pt x="3024" y="478"/>
                      <a:pt x="3024" y="478"/>
                      <a:pt x="3034" y="488"/>
                    </a:cubicBezTo>
                    <a:lnTo>
                      <a:pt x="3024" y="488"/>
                    </a:lnTo>
                    <a:cubicBezTo>
                      <a:pt x="3024" y="488"/>
                      <a:pt x="3024" y="488"/>
                      <a:pt x="3014" y="478"/>
                    </a:cubicBezTo>
                    <a:close/>
                    <a:moveTo>
                      <a:pt x="87708" y="796"/>
                    </a:moveTo>
                    <a:cubicBezTo>
                      <a:pt x="87718" y="806"/>
                      <a:pt x="87728" y="806"/>
                      <a:pt x="87748" y="816"/>
                    </a:cubicBezTo>
                    <a:cubicBezTo>
                      <a:pt x="87728" y="816"/>
                      <a:pt x="87718" y="806"/>
                      <a:pt x="87708" y="806"/>
                    </a:cubicBezTo>
                    <a:lnTo>
                      <a:pt x="87678" y="806"/>
                    </a:lnTo>
                    <a:cubicBezTo>
                      <a:pt x="87688" y="796"/>
                      <a:pt x="87698" y="796"/>
                      <a:pt x="87708" y="796"/>
                    </a:cubicBezTo>
                    <a:close/>
                    <a:moveTo>
                      <a:pt x="38936" y="856"/>
                    </a:moveTo>
                    <a:cubicBezTo>
                      <a:pt x="38946" y="866"/>
                      <a:pt x="38956" y="866"/>
                      <a:pt x="38976" y="876"/>
                    </a:cubicBezTo>
                    <a:cubicBezTo>
                      <a:pt x="38966" y="876"/>
                      <a:pt x="38946" y="866"/>
                      <a:pt x="38936" y="866"/>
                    </a:cubicBezTo>
                    <a:lnTo>
                      <a:pt x="38906" y="866"/>
                    </a:lnTo>
                    <a:cubicBezTo>
                      <a:pt x="38916" y="856"/>
                      <a:pt x="38926" y="856"/>
                      <a:pt x="38936" y="856"/>
                    </a:cubicBezTo>
                    <a:close/>
                    <a:moveTo>
                      <a:pt x="52661" y="1582"/>
                    </a:moveTo>
                    <a:cubicBezTo>
                      <a:pt x="52671" y="1602"/>
                      <a:pt x="52691" y="1632"/>
                      <a:pt x="52711" y="1652"/>
                    </a:cubicBezTo>
                    <a:cubicBezTo>
                      <a:pt x="52701" y="1642"/>
                      <a:pt x="52691" y="1632"/>
                      <a:pt x="52681" y="1622"/>
                    </a:cubicBezTo>
                    <a:lnTo>
                      <a:pt x="52661" y="1582"/>
                    </a:lnTo>
                    <a:close/>
                    <a:moveTo>
                      <a:pt x="3889" y="1642"/>
                    </a:moveTo>
                    <a:cubicBezTo>
                      <a:pt x="3899" y="1662"/>
                      <a:pt x="3919" y="1692"/>
                      <a:pt x="3939" y="1711"/>
                    </a:cubicBezTo>
                    <a:cubicBezTo>
                      <a:pt x="3929" y="1701"/>
                      <a:pt x="3919" y="1692"/>
                      <a:pt x="3909" y="1682"/>
                    </a:cubicBezTo>
                    <a:lnTo>
                      <a:pt x="3889" y="1642"/>
                    </a:lnTo>
                    <a:close/>
                    <a:moveTo>
                      <a:pt x="69319" y="1801"/>
                    </a:moveTo>
                    <a:cubicBezTo>
                      <a:pt x="69329" y="1811"/>
                      <a:pt x="69329" y="1821"/>
                      <a:pt x="69339" y="1831"/>
                    </a:cubicBezTo>
                    <a:lnTo>
                      <a:pt x="69309" y="1801"/>
                    </a:lnTo>
                    <a:close/>
                    <a:moveTo>
                      <a:pt x="20547" y="1861"/>
                    </a:moveTo>
                    <a:cubicBezTo>
                      <a:pt x="20557" y="1871"/>
                      <a:pt x="20567" y="1881"/>
                      <a:pt x="20567" y="1890"/>
                    </a:cubicBezTo>
                    <a:lnTo>
                      <a:pt x="20537" y="1861"/>
                    </a:lnTo>
                    <a:close/>
                    <a:moveTo>
                      <a:pt x="61622" y="2010"/>
                    </a:moveTo>
                    <a:cubicBezTo>
                      <a:pt x="61612" y="2030"/>
                      <a:pt x="61602" y="2040"/>
                      <a:pt x="61582" y="2050"/>
                    </a:cubicBezTo>
                    <a:cubicBezTo>
                      <a:pt x="61592" y="2040"/>
                      <a:pt x="61602" y="2020"/>
                      <a:pt x="61622" y="2010"/>
                    </a:cubicBezTo>
                    <a:close/>
                    <a:moveTo>
                      <a:pt x="12850" y="2069"/>
                    </a:moveTo>
                    <a:lnTo>
                      <a:pt x="12850" y="2069"/>
                    </a:lnTo>
                    <a:cubicBezTo>
                      <a:pt x="12840" y="2089"/>
                      <a:pt x="12830" y="2099"/>
                      <a:pt x="12820" y="2109"/>
                    </a:cubicBezTo>
                    <a:cubicBezTo>
                      <a:pt x="12820" y="2099"/>
                      <a:pt x="12840" y="2079"/>
                      <a:pt x="12850" y="2069"/>
                    </a:cubicBezTo>
                    <a:close/>
                    <a:moveTo>
                      <a:pt x="83263" y="1393"/>
                    </a:moveTo>
                    <a:cubicBezTo>
                      <a:pt x="83700" y="1980"/>
                      <a:pt x="84188" y="2527"/>
                      <a:pt x="84685" y="3064"/>
                    </a:cubicBezTo>
                    <a:cubicBezTo>
                      <a:pt x="84774" y="3154"/>
                      <a:pt x="84864" y="3253"/>
                      <a:pt x="84953" y="3352"/>
                    </a:cubicBezTo>
                    <a:cubicBezTo>
                      <a:pt x="83820" y="3313"/>
                      <a:pt x="82676" y="3293"/>
                      <a:pt x="81532" y="3273"/>
                    </a:cubicBezTo>
                    <a:cubicBezTo>
                      <a:pt x="81671" y="3124"/>
                      <a:pt x="81811" y="2965"/>
                      <a:pt x="81950" y="2805"/>
                    </a:cubicBezTo>
                    <a:cubicBezTo>
                      <a:pt x="82368" y="2318"/>
                      <a:pt x="82845" y="1881"/>
                      <a:pt x="83263" y="1393"/>
                    </a:cubicBezTo>
                    <a:close/>
                    <a:moveTo>
                      <a:pt x="34491" y="1453"/>
                    </a:moveTo>
                    <a:cubicBezTo>
                      <a:pt x="34928" y="2040"/>
                      <a:pt x="35416" y="2587"/>
                      <a:pt x="35913" y="3124"/>
                    </a:cubicBezTo>
                    <a:cubicBezTo>
                      <a:pt x="36002" y="3213"/>
                      <a:pt x="36092" y="3313"/>
                      <a:pt x="36191" y="3412"/>
                    </a:cubicBezTo>
                    <a:cubicBezTo>
                      <a:pt x="35048" y="3372"/>
                      <a:pt x="33904" y="3352"/>
                      <a:pt x="32760" y="3333"/>
                    </a:cubicBezTo>
                    <a:cubicBezTo>
                      <a:pt x="32899" y="3183"/>
                      <a:pt x="33039" y="3024"/>
                      <a:pt x="33178" y="2865"/>
                    </a:cubicBezTo>
                    <a:cubicBezTo>
                      <a:pt x="33596" y="2378"/>
                      <a:pt x="34073" y="1940"/>
                      <a:pt x="34491" y="1453"/>
                    </a:cubicBezTo>
                    <a:close/>
                    <a:moveTo>
                      <a:pt x="78469" y="1075"/>
                    </a:moveTo>
                    <a:cubicBezTo>
                      <a:pt x="79016" y="1711"/>
                      <a:pt x="79394" y="2467"/>
                      <a:pt x="79921" y="3114"/>
                    </a:cubicBezTo>
                    <a:cubicBezTo>
                      <a:pt x="79951" y="3144"/>
                      <a:pt x="80001" y="3213"/>
                      <a:pt x="80060" y="3283"/>
                    </a:cubicBezTo>
                    <a:cubicBezTo>
                      <a:pt x="78837" y="3323"/>
                      <a:pt x="77614" y="3402"/>
                      <a:pt x="76390" y="3472"/>
                    </a:cubicBezTo>
                    <a:cubicBezTo>
                      <a:pt x="76500" y="3342"/>
                      <a:pt x="76619" y="3213"/>
                      <a:pt x="76748" y="3084"/>
                    </a:cubicBezTo>
                    <a:cubicBezTo>
                      <a:pt x="77355" y="2457"/>
                      <a:pt x="77932" y="1781"/>
                      <a:pt x="78469" y="1075"/>
                    </a:cubicBezTo>
                    <a:close/>
                    <a:moveTo>
                      <a:pt x="87698" y="1463"/>
                    </a:moveTo>
                    <a:cubicBezTo>
                      <a:pt x="88026" y="1811"/>
                      <a:pt x="88355" y="2159"/>
                      <a:pt x="88663" y="2517"/>
                    </a:cubicBezTo>
                    <a:cubicBezTo>
                      <a:pt x="88782" y="2666"/>
                      <a:pt x="89130" y="3233"/>
                      <a:pt x="89409" y="3472"/>
                    </a:cubicBezTo>
                    <a:cubicBezTo>
                      <a:pt x="88245" y="3442"/>
                      <a:pt x="87072" y="3412"/>
                      <a:pt x="85908" y="3372"/>
                    </a:cubicBezTo>
                    <a:cubicBezTo>
                      <a:pt x="86017" y="3243"/>
                      <a:pt x="86137" y="3124"/>
                      <a:pt x="86246" y="2994"/>
                    </a:cubicBezTo>
                    <a:cubicBezTo>
                      <a:pt x="86694" y="2447"/>
                      <a:pt x="87261" y="2010"/>
                      <a:pt x="87698" y="1463"/>
                    </a:cubicBezTo>
                    <a:close/>
                    <a:moveTo>
                      <a:pt x="29697" y="1135"/>
                    </a:moveTo>
                    <a:cubicBezTo>
                      <a:pt x="30244" y="1771"/>
                      <a:pt x="30622" y="2527"/>
                      <a:pt x="31149" y="3173"/>
                    </a:cubicBezTo>
                    <a:cubicBezTo>
                      <a:pt x="31179" y="3203"/>
                      <a:pt x="31229" y="3273"/>
                      <a:pt x="31288" y="3342"/>
                    </a:cubicBezTo>
                    <a:cubicBezTo>
                      <a:pt x="30065" y="3382"/>
                      <a:pt x="28842" y="3462"/>
                      <a:pt x="27619" y="3531"/>
                    </a:cubicBezTo>
                    <a:cubicBezTo>
                      <a:pt x="27728" y="3402"/>
                      <a:pt x="27847" y="3273"/>
                      <a:pt x="27977" y="3144"/>
                    </a:cubicBezTo>
                    <a:cubicBezTo>
                      <a:pt x="28583" y="2507"/>
                      <a:pt x="29160" y="1841"/>
                      <a:pt x="29697" y="1135"/>
                    </a:cubicBezTo>
                    <a:close/>
                    <a:moveTo>
                      <a:pt x="38926" y="1522"/>
                    </a:moveTo>
                    <a:cubicBezTo>
                      <a:pt x="39255" y="1871"/>
                      <a:pt x="39593" y="2219"/>
                      <a:pt x="39891" y="2577"/>
                    </a:cubicBezTo>
                    <a:cubicBezTo>
                      <a:pt x="40010" y="2726"/>
                      <a:pt x="40358" y="3293"/>
                      <a:pt x="40637" y="3531"/>
                    </a:cubicBezTo>
                    <a:cubicBezTo>
                      <a:pt x="39473" y="3502"/>
                      <a:pt x="38300" y="3472"/>
                      <a:pt x="37136" y="3432"/>
                    </a:cubicBezTo>
                    <a:cubicBezTo>
                      <a:pt x="37246" y="3303"/>
                      <a:pt x="37365" y="3183"/>
                      <a:pt x="37474" y="3054"/>
                    </a:cubicBezTo>
                    <a:cubicBezTo>
                      <a:pt x="37922" y="2507"/>
                      <a:pt x="38489" y="2069"/>
                      <a:pt x="38926" y="1522"/>
                    </a:cubicBezTo>
                    <a:close/>
                    <a:moveTo>
                      <a:pt x="96032" y="1483"/>
                    </a:moveTo>
                    <a:cubicBezTo>
                      <a:pt x="96440" y="2109"/>
                      <a:pt x="96758" y="2786"/>
                      <a:pt x="97176" y="3402"/>
                    </a:cubicBezTo>
                    <a:cubicBezTo>
                      <a:pt x="97067" y="3412"/>
                      <a:pt x="96967" y="3422"/>
                      <a:pt x="96888" y="3422"/>
                    </a:cubicBezTo>
                    <a:cubicBezTo>
                      <a:pt x="95953" y="3442"/>
                      <a:pt x="95018" y="3541"/>
                      <a:pt x="94083" y="3541"/>
                    </a:cubicBezTo>
                    <a:lnTo>
                      <a:pt x="94083" y="3541"/>
                    </a:lnTo>
                    <a:cubicBezTo>
                      <a:pt x="94093" y="3541"/>
                      <a:pt x="94093" y="3541"/>
                      <a:pt x="94103" y="3531"/>
                    </a:cubicBezTo>
                    <a:cubicBezTo>
                      <a:pt x="94431" y="3183"/>
                      <a:pt x="94769" y="2815"/>
                      <a:pt x="95088" y="2447"/>
                    </a:cubicBezTo>
                    <a:cubicBezTo>
                      <a:pt x="95356" y="2179"/>
                      <a:pt x="95684" y="1602"/>
                      <a:pt x="96032" y="1483"/>
                    </a:cubicBezTo>
                    <a:close/>
                    <a:moveTo>
                      <a:pt x="91965" y="1572"/>
                    </a:moveTo>
                    <a:cubicBezTo>
                      <a:pt x="92303" y="2139"/>
                      <a:pt x="92651" y="2696"/>
                      <a:pt x="93019" y="3243"/>
                    </a:cubicBezTo>
                    <a:cubicBezTo>
                      <a:pt x="93079" y="3313"/>
                      <a:pt x="93148" y="3432"/>
                      <a:pt x="93228" y="3541"/>
                    </a:cubicBezTo>
                    <a:cubicBezTo>
                      <a:pt x="92223" y="3531"/>
                      <a:pt x="91229" y="3522"/>
                      <a:pt x="90224" y="3492"/>
                    </a:cubicBezTo>
                    <a:cubicBezTo>
                      <a:pt x="90264" y="3452"/>
                      <a:pt x="90304" y="3402"/>
                      <a:pt x="90334" y="3382"/>
                    </a:cubicBezTo>
                    <a:cubicBezTo>
                      <a:pt x="90602" y="3104"/>
                      <a:pt x="90861" y="2825"/>
                      <a:pt x="91109" y="2537"/>
                    </a:cubicBezTo>
                    <a:cubicBezTo>
                      <a:pt x="91388" y="2209"/>
                      <a:pt x="91627" y="1841"/>
                      <a:pt x="91965" y="1572"/>
                    </a:cubicBezTo>
                    <a:close/>
                    <a:moveTo>
                      <a:pt x="43193" y="1632"/>
                    </a:moveTo>
                    <a:cubicBezTo>
                      <a:pt x="43531" y="2199"/>
                      <a:pt x="43879" y="2756"/>
                      <a:pt x="44247" y="3303"/>
                    </a:cubicBezTo>
                    <a:cubicBezTo>
                      <a:pt x="44307" y="3372"/>
                      <a:pt x="44376" y="3492"/>
                      <a:pt x="44456" y="3601"/>
                    </a:cubicBezTo>
                    <a:cubicBezTo>
                      <a:pt x="43451" y="3591"/>
                      <a:pt x="42457" y="3581"/>
                      <a:pt x="41452" y="3551"/>
                    </a:cubicBezTo>
                    <a:cubicBezTo>
                      <a:pt x="41502" y="3512"/>
                      <a:pt x="41532" y="3462"/>
                      <a:pt x="41562" y="3442"/>
                    </a:cubicBezTo>
                    <a:cubicBezTo>
                      <a:pt x="41830" y="3163"/>
                      <a:pt x="42099" y="2885"/>
                      <a:pt x="42338" y="2597"/>
                    </a:cubicBezTo>
                    <a:cubicBezTo>
                      <a:pt x="42616" y="2268"/>
                      <a:pt x="42855" y="1900"/>
                      <a:pt x="43193" y="1632"/>
                    </a:cubicBezTo>
                    <a:close/>
                    <a:moveTo>
                      <a:pt x="47261" y="1542"/>
                    </a:moveTo>
                    <a:cubicBezTo>
                      <a:pt x="47668" y="2169"/>
                      <a:pt x="47987" y="2845"/>
                      <a:pt x="48404" y="3462"/>
                    </a:cubicBezTo>
                    <a:cubicBezTo>
                      <a:pt x="48305" y="3472"/>
                      <a:pt x="48195" y="3482"/>
                      <a:pt x="48116" y="3482"/>
                    </a:cubicBezTo>
                    <a:cubicBezTo>
                      <a:pt x="47181" y="3502"/>
                      <a:pt x="46246" y="3601"/>
                      <a:pt x="45311" y="3601"/>
                    </a:cubicBezTo>
                    <a:cubicBezTo>
                      <a:pt x="45321" y="3601"/>
                      <a:pt x="45321" y="3591"/>
                      <a:pt x="45331" y="3591"/>
                    </a:cubicBezTo>
                    <a:cubicBezTo>
                      <a:pt x="45669" y="3243"/>
                      <a:pt x="45997" y="2875"/>
                      <a:pt x="46316" y="2507"/>
                    </a:cubicBezTo>
                    <a:cubicBezTo>
                      <a:pt x="46584" y="2239"/>
                      <a:pt x="46912" y="1662"/>
                      <a:pt x="47261" y="1542"/>
                    </a:cubicBezTo>
                    <a:close/>
                    <a:moveTo>
                      <a:pt x="51477" y="737"/>
                    </a:moveTo>
                    <a:cubicBezTo>
                      <a:pt x="51796" y="1184"/>
                      <a:pt x="52084" y="1652"/>
                      <a:pt x="52412" y="2079"/>
                    </a:cubicBezTo>
                    <a:cubicBezTo>
                      <a:pt x="52691" y="2457"/>
                      <a:pt x="52989" y="2825"/>
                      <a:pt x="53267" y="3203"/>
                    </a:cubicBezTo>
                    <a:cubicBezTo>
                      <a:pt x="53357" y="3342"/>
                      <a:pt x="53456" y="3472"/>
                      <a:pt x="53546" y="3601"/>
                    </a:cubicBezTo>
                    <a:cubicBezTo>
                      <a:pt x="52711" y="3601"/>
                      <a:pt x="51865" y="3571"/>
                      <a:pt x="51030" y="3551"/>
                    </a:cubicBezTo>
                    <a:cubicBezTo>
                      <a:pt x="50592" y="3531"/>
                      <a:pt x="50155" y="3522"/>
                      <a:pt x="49717" y="3512"/>
                    </a:cubicBezTo>
                    <a:cubicBezTo>
                      <a:pt x="49767" y="3422"/>
                      <a:pt x="49816" y="3342"/>
                      <a:pt x="49846" y="3303"/>
                    </a:cubicBezTo>
                    <a:cubicBezTo>
                      <a:pt x="50423" y="2457"/>
                      <a:pt x="50891" y="1562"/>
                      <a:pt x="51477" y="737"/>
                    </a:cubicBezTo>
                    <a:close/>
                    <a:moveTo>
                      <a:pt x="57047" y="966"/>
                    </a:moveTo>
                    <a:cubicBezTo>
                      <a:pt x="57534" y="1622"/>
                      <a:pt x="58061" y="2248"/>
                      <a:pt x="58608" y="2855"/>
                    </a:cubicBezTo>
                    <a:cubicBezTo>
                      <a:pt x="58777" y="3064"/>
                      <a:pt x="58976" y="3253"/>
                      <a:pt x="59165" y="3432"/>
                    </a:cubicBezTo>
                    <a:cubicBezTo>
                      <a:pt x="59215" y="3482"/>
                      <a:pt x="59245" y="3551"/>
                      <a:pt x="59294" y="3601"/>
                    </a:cubicBezTo>
                    <a:cubicBezTo>
                      <a:pt x="58392" y="3587"/>
                      <a:pt x="57494" y="3577"/>
                      <a:pt x="56594" y="3577"/>
                    </a:cubicBezTo>
                    <a:cubicBezTo>
                      <a:pt x="56265" y="3577"/>
                      <a:pt x="55935" y="3579"/>
                      <a:pt x="55605" y="3581"/>
                    </a:cubicBezTo>
                    <a:cubicBezTo>
                      <a:pt x="55426" y="3581"/>
                      <a:pt x="55247" y="3591"/>
                      <a:pt x="55068" y="3591"/>
                    </a:cubicBezTo>
                    <a:cubicBezTo>
                      <a:pt x="55187" y="3442"/>
                      <a:pt x="55306" y="3283"/>
                      <a:pt x="55426" y="3124"/>
                    </a:cubicBezTo>
                    <a:cubicBezTo>
                      <a:pt x="55963" y="2408"/>
                      <a:pt x="56470" y="1662"/>
                      <a:pt x="57047" y="966"/>
                    </a:cubicBezTo>
                    <a:close/>
                    <a:moveTo>
                      <a:pt x="73566" y="1234"/>
                    </a:moveTo>
                    <a:cubicBezTo>
                      <a:pt x="74113" y="1890"/>
                      <a:pt x="74759" y="2447"/>
                      <a:pt x="75296" y="3104"/>
                    </a:cubicBezTo>
                    <a:cubicBezTo>
                      <a:pt x="75366" y="3163"/>
                      <a:pt x="75495" y="3372"/>
                      <a:pt x="75625" y="3522"/>
                    </a:cubicBezTo>
                    <a:cubicBezTo>
                      <a:pt x="75068" y="3541"/>
                      <a:pt x="74511" y="3561"/>
                      <a:pt x="73954" y="3571"/>
                    </a:cubicBezTo>
                    <a:cubicBezTo>
                      <a:pt x="73228" y="3581"/>
                      <a:pt x="72492" y="3591"/>
                      <a:pt x="71766" y="3611"/>
                    </a:cubicBezTo>
                    <a:cubicBezTo>
                      <a:pt x="72084" y="3173"/>
                      <a:pt x="72432" y="2776"/>
                      <a:pt x="72721" y="2318"/>
                    </a:cubicBezTo>
                    <a:cubicBezTo>
                      <a:pt x="73029" y="1980"/>
                      <a:pt x="73307" y="1612"/>
                      <a:pt x="73566" y="1234"/>
                    </a:cubicBezTo>
                    <a:close/>
                    <a:moveTo>
                      <a:pt x="2705" y="796"/>
                    </a:moveTo>
                    <a:cubicBezTo>
                      <a:pt x="3024" y="1244"/>
                      <a:pt x="3312" y="1711"/>
                      <a:pt x="3640" y="2139"/>
                    </a:cubicBezTo>
                    <a:cubicBezTo>
                      <a:pt x="3919" y="2517"/>
                      <a:pt x="4217" y="2885"/>
                      <a:pt x="4496" y="3263"/>
                    </a:cubicBezTo>
                    <a:cubicBezTo>
                      <a:pt x="4585" y="3402"/>
                      <a:pt x="4685" y="3531"/>
                      <a:pt x="4784" y="3661"/>
                    </a:cubicBezTo>
                    <a:cubicBezTo>
                      <a:pt x="3939" y="3661"/>
                      <a:pt x="3093" y="3631"/>
                      <a:pt x="2258" y="3611"/>
                    </a:cubicBezTo>
                    <a:cubicBezTo>
                      <a:pt x="1820" y="3591"/>
                      <a:pt x="1383" y="3581"/>
                      <a:pt x="945" y="3571"/>
                    </a:cubicBezTo>
                    <a:cubicBezTo>
                      <a:pt x="995" y="3482"/>
                      <a:pt x="1045" y="3402"/>
                      <a:pt x="1084" y="3352"/>
                    </a:cubicBezTo>
                    <a:cubicBezTo>
                      <a:pt x="1651" y="2517"/>
                      <a:pt x="2119" y="1622"/>
                      <a:pt x="2705" y="796"/>
                    </a:cubicBezTo>
                    <a:close/>
                    <a:moveTo>
                      <a:pt x="8275" y="1025"/>
                    </a:moveTo>
                    <a:cubicBezTo>
                      <a:pt x="8762" y="1682"/>
                      <a:pt x="9289" y="2308"/>
                      <a:pt x="9836" y="2915"/>
                    </a:cubicBezTo>
                    <a:cubicBezTo>
                      <a:pt x="10005" y="3124"/>
                      <a:pt x="10204" y="3313"/>
                      <a:pt x="10403" y="3492"/>
                    </a:cubicBezTo>
                    <a:cubicBezTo>
                      <a:pt x="10443" y="3541"/>
                      <a:pt x="10473" y="3611"/>
                      <a:pt x="10522" y="3661"/>
                    </a:cubicBezTo>
                    <a:cubicBezTo>
                      <a:pt x="9620" y="3646"/>
                      <a:pt x="8722" y="3637"/>
                      <a:pt x="7822" y="3637"/>
                    </a:cubicBezTo>
                    <a:cubicBezTo>
                      <a:pt x="7493" y="3637"/>
                      <a:pt x="7163" y="3638"/>
                      <a:pt x="6833" y="3641"/>
                    </a:cubicBezTo>
                    <a:cubicBezTo>
                      <a:pt x="6654" y="3641"/>
                      <a:pt x="6475" y="3651"/>
                      <a:pt x="6296" y="3651"/>
                    </a:cubicBezTo>
                    <a:cubicBezTo>
                      <a:pt x="6415" y="3502"/>
                      <a:pt x="6534" y="3342"/>
                      <a:pt x="6654" y="3183"/>
                    </a:cubicBezTo>
                    <a:cubicBezTo>
                      <a:pt x="7201" y="2467"/>
                      <a:pt x="7698" y="1721"/>
                      <a:pt x="8275" y="1025"/>
                    </a:cubicBezTo>
                    <a:close/>
                    <a:moveTo>
                      <a:pt x="24794" y="1294"/>
                    </a:moveTo>
                    <a:cubicBezTo>
                      <a:pt x="25341" y="1950"/>
                      <a:pt x="25987" y="2507"/>
                      <a:pt x="26525" y="3163"/>
                    </a:cubicBezTo>
                    <a:cubicBezTo>
                      <a:pt x="26594" y="3223"/>
                      <a:pt x="26723" y="3432"/>
                      <a:pt x="26853" y="3581"/>
                    </a:cubicBezTo>
                    <a:cubicBezTo>
                      <a:pt x="26296" y="3601"/>
                      <a:pt x="25739" y="3621"/>
                      <a:pt x="25192" y="3631"/>
                    </a:cubicBezTo>
                    <a:cubicBezTo>
                      <a:pt x="24456" y="3641"/>
                      <a:pt x="23730" y="3651"/>
                      <a:pt x="22994" y="3671"/>
                    </a:cubicBezTo>
                    <a:cubicBezTo>
                      <a:pt x="23312" y="3233"/>
                      <a:pt x="23670" y="2835"/>
                      <a:pt x="23949" y="2378"/>
                    </a:cubicBezTo>
                    <a:cubicBezTo>
                      <a:pt x="24257" y="2030"/>
                      <a:pt x="24535" y="1672"/>
                      <a:pt x="24794" y="1294"/>
                    </a:cubicBezTo>
                    <a:close/>
                    <a:moveTo>
                      <a:pt x="68424" y="1095"/>
                    </a:moveTo>
                    <a:cubicBezTo>
                      <a:pt x="68673" y="1334"/>
                      <a:pt x="68852" y="1642"/>
                      <a:pt x="69091" y="1890"/>
                    </a:cubicBezTo>
                    <a:cubicBezTo>
                      <a:pt x="69478" y="2348"/>
                      <a:pt x="69896" y="2776"/>
                      <a:pt x="70284" y="3223"/>
                    </a:cubicBezTo>
                    <a:cubicBezTo>
                      <a:pt x="70393" y="3362"/>
                      <a:pt x="70513" y="3492"/>
                      <a:pt x="70622" y="3631"/>
                    </a:cubicBezTo>
                    <a:cubicBezTo>
                      <a:pt x="69677" y="3641"/>
                      <a:pt x="68732" y="3651"/>
                      <a:pt x="67798" y="3661"/>
                    </a:cubicBezTo>
                    <a:cubicBezTo>
                      <a:pt x="67320" y="3681"/>
                      <a:pt x="66853" y="3701"/>
                      <a:pt x="66375" y="3720"/>
                    </a:cubicBezTo>
                    <a:cubicBezTo>
                      <a:pt x="66395" y="3701"/>
                      <a:pt x="66405" y="3691"/>
                      <a:pt x="66425" y="3671"/>
                    </a:cubicBezTo>
                    <a:cubicBezTo>
                      <a:pt x="66644" y="3382"/>
                      <a:pt x="66843" y="3074"/>
                      <a:pt x="67052" y="2776"/>
                    </a:cubicBezTo>
                    <a:cubicBezTo>
                      <a:pt x="67280" y="2428"/>
                      <a:pt x="67549" y="2109"/>
                      <a:pt x="67808" y="1781"/>
                    </a:cubicBezTo>
                    <a:cubicBezTo>
                      <a:pt x="68006" y="1552"/>
                      <a:pt x="68146" y="1244"/>
                      <a:pt x="68424" y="1095"/>
                    </a:cubicBezTo>
                    <a:close/>
                    <a:moveTo>
                      <a:pt x="62855" y="1234"/>
                    </a:moveTo>
                    <a:cubicBezTo>
                      <a:pt x="63203" y="1652"/>
                      <a:pt x="63491" y="2119"/>
                      <a:pt x="63839" y="2537"/>
                    </a:cubicBezTo>
                    <a:cubicBezTo>
                      <a:pt x="64058" y="2815"/>
                      <a:pt x="64317" y="3054"/>
                      <a:pt x="64565" y="3303"/>
                    </a:cubicBezTo>
                    <a:cubicBezTo>
                      <a:pt x="64695" y="3442"/>
                      <a:pt x="64824" y="3581"/>
                      <a:pt x="64963" y="3710"/>
                    </a:cubicBezTo>
                    <a:cubicBezTo>
                      <a:pt x="64973" y="3730"/>
                      <a:pt x="64993" y="3740"/>
                      <a:pt x="65013" y="3760"/>
                    </a:cubicBezTo>
                    <a:lnTo>
                      <a:pt x="64794" y="3760"/>
                    </a:lnTo>
                    <a:cubicBezTo>
                      <a:pt x="63541" y="3720"/>
                      <a:pt x="62298" y="3681"/>
                      <a:pt x="61045" y="3641"/>
                    </a:cubicBezTo>
                    <a:cubicBezTo>
                      <a:pt x="61045" y="3641"/>
                      <a:pt x="61045" y="3631"/>
                      <a:pt x="61055" y="3631"/>
                    </a:cubicBezTo>
                    <a:cubicBezTo>
                      <a:pt x="61174" y="3492"/>
                      <a:pt x="61283" y="3342"/>
                      <a:pt x="61403" y="3193"/>
                    </a:cubicBezTo>
                    <a:cubicBezTo>
                      <a:pt x="61632" y="2915"/>
                      <a:pt x="61860" y="2626"/>
                      <a:pt x="62079" y="2328"/>
                    </a:cubicBezTo>
                    <a:cubicBezTo>
                      <a:pt x="62338" y="1970"/>
                      <a:pt x="62566" y="1572"/>
                      <a:pt x="62855" y="1234"/>
                    </a:cubicBezTo>
                    <a:close/>
                    <a:moveTo>
                      <a:pt x="19652" y="1155"/>
                    </a:moveTo>
                    <a:cubicBezTo>
                      <a:pt x="19901" y="1393"/>
                      <a:pt x="20080" y="1701"/>
                      <a:pt x="20319" y="1950"/>
                    </a:cubicBezTo>
                    <a:cubicBezTo>
                      <a:pt x="20706" y="2408"/>
                      <a:pt x="21124" y="2835"/>
                      <a:pt x="21512" y="3283"/>
                    </a:cubicBezTo>
                    <a:cubicBezTo>
                      <a:pt x="21621" y="3422"/>
                      <a:pt x="21741" y="3551"/>
                      <a:pt x="21850" y="3681"/>
                    </a:cubicBezTo>
                    <a:cubicBezTo>
                      <a:pt x="20905" y="3701"/>
                      <a:pt x="19961" y="3710"/>
                      <a:pt x="19026" y="3720"/>
                    </a:cubicBezTo>
                    <a:cubicBezTo>
                      <a:pt x="18548" y="3740"/>
                      <a:pt x="18081" y="3760"/>
                      <a:pt x="17604" y="3780"/>
                    </a:cubicBezTo>
                    <a:cubicBezTo>
                      <a:pt x="17623" y="3760"/>
                      <a:pt x="17633" y="3750"/>
                      <a:pt x="17653" y="3730"/>
                    </a:cubicBezTo>
                    <a:cubicBezTo>
                      <a:pt x="17872" y="3442"/>
                      <a:pt x="18071" y="3134"/>
                      <a:pt x="18280" y="2835"/>
                    </a:cubicBezTo>
                    <a:cubicBezTo>
                      <a:pt x="18509" y="2487"/>
                      <a:pt x="18777" y="2169"/>
                      <a:pt x="19036" y="1841"/>
                    </a:cubicBezTo>
                    <a:cubicBezTo>
                      <a:pt x="19235" y="1612"/>
                      <a:pt x="19374" y="1304"/>
                      <a:pt x="19652" y="1155"/>
                    </a:cubicBezTo>
                    <a:close/>
                    <a:moveTo>
                      <a:pt x="14083" y="1294"/>
                    </a:moveTo>
                    <a:cubicBezTo>
                      <a:pt x="14431" y="1711"/>
                      <a:pt x="14719" y="2179"/>
                      <a:pt x="15067" y="2597"/>
                    </a:cubicBezTo>
                    <a:cubicBezTo>
                      <a:pt x="15286" y="2875"/>
                      <a:pt x="15545" y="3114"/>
                      <a:pt x="15794" y="3362"/>
                    </a:cubicBezTo>
                    <a:cubicBezTo>
                      <a:pt x="15923" y="3502"/>
                      <a:pt x="16052" y="3641"/>
                      <a:pt x="16191" y="3770"/>
                    </a:cubicBezTo>
                    <a:cubicBezTo>
                      <a:pt x="16201" y="3780"/>
                      <a:pt x="16221" y="3800"/>
                      <a:pt x="16241" y="3820"/>
                    </a:cubicBezTo>
                    <a:lnTo>
                      <a:pt x="16022" y="3820"/>
                    </a:lnTo>
                    <a:cubicBezTo>
                      <a:pt x="14779" y="3780"/>
                      <a:pt x="13526" y="3730"/>
                      <a:pt x="12273" y="3701"/>
                    </a:cubicBezTo>
                    <a:cubicBezTo>
                      <a:pt x="12273" y="3701"/>
                      <a:pt x="12273" y="3691"/>
                      <a:pt x="12283" y="3691"/>
                    </a:cubicBezTo>
                    <a:cubicBezTo>
                      <a:pt x="12402" y="3551"/>
                      <a:pt x="12512" y="3402"/>
                      <a:pt x="12631" y="3253"/>
                    </a:cubicBezTo>
                    <a:cubicBezTo>
                      <a:pt x="12870" y="2975"/>
                      <a:pt x="13088" y="2686"/>
                      <a:pt x="13307" y="2388"/>
                    </a:cubicBezTo>
                    <a:cubicBezTo>
                      <a:pt x="13566" y="2030"/>
                      <a:pt x="13794" y="1632"/>
                      <a:pt x="14083" y="1294"/>
                    </a:cubicBezTo>
                    <a:close/>
                    <a:moveTo>
                      <a:pt x="51537" y="1"/>
                    </a:moveTo>
                    <a:cubicBezTo>
                      <a:pt x="51050" y="1"/>
                      <a:pt x="50791" y="568"/>
                      <a:pt x="50552" y="926"/>
                    </a:cubicBezTo>
                    <a:cubicBezTo>
                      <a:pt x="50403" y="1155"/>
                      <a:pt x="50254" y="1373"/>
                      <a:pt x="50105" y="1602"/>
                    </a:cubicBezTo>
                    <a:cubicBezTo>
                      <a:pt x="49777" y="2099"/>
                      <a:pt x="49419" y="2577"/>
                      <a:pt x="49100" y="3074"/>
                    </a:cubicBezTo>
                    <a:cubicBezTo>
                      <a:pt x="49090" y="3084"/>
                      <a:pt x="49090" y="3104"/>
                      <a:pt x="49081" y="3114"/>
                    </a:cubicBezTo>
                    <a:cubicBezTo>
                      <a:pt x="48772" y="2656"/>
                      <a:pt x="48454" y="2209"/>
                      <a:pt x="48185" y="1721"/>
                    </a:cubicBezTo>
                    <a:cubicBezTo>
                      <a:pt x="47987" y="1423"/>
                      <a:pt x="47837" y="916"/>
                      <a:pt x="47499" y="757"/>
                    </a:cubicBezTo>
                    <a:cubicBezTo>
                      <a:pt x="47457" y="748"/>
                      <a:pt x="47415" y="743"/>
                      <a:pt x="47374" y="743"/>
                    </a:cubicBezTo>
                    <a:cubicBezTo>
                      <a:pt x="47061" y="743"/>
                      <a:pt x="46797" y="995"/>
                      <a:pt x="46594" y="1224"/>
                    </a:cubicBezTo>
                    <a:cubicBezTo>
                      <a:pt x="46256" y="1572"/>
                      <a:pt x="45958" y="1950"/>
                      <a:pt x="45639" y="2318"/>
                    </a:cubicBezTo>
                    <a:cubicBezTo>
                      <a:pt x="45391" y="2587"/>
                      <a:pt x="45162" y="2865"/>
                      <a:pt x="44943" y="3154"/>
                    </a:cubicBezTo>
                    <a:cubicBezTo>
                      <a:pt x="44923" y="3173"/>
                      <a:pt x="44903" y="3203"/>
                      <a:pt x="44874" y="3233"/>
                    </a:cubicBezTo>
                    <a:cubicBezTo>
                      <a:pt x="44864" y="3213"/>
                      <a:pt x="44854" y="3193"/>
                      <a:pt x="44854" y="3183"/>
                    </a:cubicBezTo>
                    <a:cubicBezTo>
                      <a:pt x="44715" y="2945"/>
                      <a:pt x="44575" y="2696"/>
                      <a:pt x="44446" y="2447"/>
                    </a:cubicBezTo>
                    <a:cubicBezTo>
                      <a:pt x="44267" y="2119"/>
                      <a:pt x="44058" y="1801"/>
                      <a:pt x="43839" y="1503"/>
                    </a:cubicBezTo>
                    <a:cubicBezTo>
                      <a:pt x="43643" y="1218"/>
                      <a:pt x="43428" y="866"/>
                      <a:pt x="43040" y="866"/>
                    </a:cubicBezTo>
                    <a:cubicBezTo>
                      <a:pt x="43035" y="866"/>
                      <a:pt x="43029" y="866"/>
                      <a:pt x="43024" y="866"/>
                    </a:cubicBezTo>
                    <a:cubicBezTo>
                      <a:pt x="43014" y="865"/>
                      <a:pt x="43004" y="865"/>
                      <a:pt x="42994" y="865"/>
                    </a:cubicBezTo>
                    <a:cubicBezTo>
                      <a:pt x="42772" y="865"/>
                      <a:pt x="42630" y="1071"/>
                      <a:pt x="42487" y="1214"/>
                    </a:cubicBezTo>
                    <a:cubicBezTo>
                      <a:pt x="42169" y="1562"/>
                      <a:pt x="41870" y="1930"/>
                      <a:pt x="41582" y="2308"/>
                    </a:cubicBezTo>
                    <a:cubicBezTo>
                      <a:pt x="41363" y="2587"/>
                      <a:pt x="41154" y="2865"/>
                      <a:pt x="40945" y="3144"/>
                    </a:cubicBezTo>
                    <a:cubicBezTo>
                      <a:pt x="40856" y="2955"/>
                      <a:pt x="40726" y="2736"/>
                      <a:pt x="40667" y="2646"/>
                    </a:cubicBezTo>
                    <a:cubicBezTo>
                      <a:pt x="40557" y="2467"/>
                      <a:pt x="40398" y="2318"/>
                      <a:pt x="40279" y="2139"/>
                    </a:cubicBezTo>
                    <a:cubicBezTo>
                      <a:pt x="40130" y="1930"/>
                      <a:pt x="39951" y="1751"/>
                      <a:pt x="39811" y="1532"/>
                    </a:cubicBezTo>
                    <a:cubicBezTo>
                      <a:pt x="39603" y="1194"/>
                      <a:pt x="39404" y="796"/>
                      <a:pt x="39016" y="637"/>
                    </a:cubicBezTo>
                    <a:cubicBezTo>
                      <a:pt x="38986" y="630"/>
                      <a:pt x="38956" y="627"/>
                      <a:pt x="38927" y="627"/>
                    </a:cubicBezTo>
                    <a:cubicBezTo>
                      <a:pt x="38629" y="627"/>
                      <a:pt x="38382" y="975"/>
                      <a:pt x="38200" y="1174"/>
                    </a:cubicBezTo>
                    <a:cubicBezTo>
                      <a:pt x="37892" y="1473"/>
                      <a:pt x="37633" y="1811"/>
                      <a:pt x="37355" y="2129"/>
                    </a:cubicBezTo>
                    <a:cubicBezTo>
                      <a:pt x="37236" y="2268"/>
                      <a:pt x="37126" y="2418"/>
                      <a:pt x="37017" y="2567"/>
                    </a:cubicBezTo>
                    <a:cubicBezTo>
                      <a:pt x="36858" y="2716"/>
                      <a:pt x="36699" y="2875"/>
                      <a:pt x="36530" y="3014"/>
                    </a:cubicBezTo>
                    <a:cubicBezTo>
                      <a:pt x="36450" y="2905"/>
                      <a:pt x="36370" y="2805"/>
                      <a:pt x="36281" y="2696"/>
                    </a:cubicBezTo>
                    <a:cubicBezTo>
                      <a:pt x="35943" y="2288"/>
                      <a:pt x="35595" y="1881"/>
                      <a:pt x="35257" y="1473"/>
                    </a:cubicBezTo>
                    <a:cubicBezTo>
                      <a:pt x="35137" y="1304"/>
                      <a:pt x="35008" y="1135"/>
                      <a:pt x="34889" y="966"/>
                    </a:cubicBezTo>
                    <a:cubicBezTo>
                      <a:pt x="34789" y="846"/>
                      <a:pt x="34710" y="697"/>
                      <a:pt x="34590" y="608"/>
                    </a:cubicBezTo>
                    <a:cubicBezTo>
                      <a:pt x="34549" y="591"/>
                      <a:pt x="34508" y="584"/>
                      <a:pt x="34466" y="584"/>
                    </a:cubicBezTo>
                    <a:cubicBezTo>
                      <a:pt x="34106" y="584"/>
                      <a:pt x="33738" y="1148"/>
                      <a:pt x="33506" y="1353"/>
                    </a:cubicBezTo>
                    <a:cubicBezTo>
                      <a:pt x="33158" y="1711"/>
                      <a:pt x="32830" y="2069"/>
                      <a:pt x="32502" y="2447"/>
                    </a:cubicBezTo>
                    <a:cubicBezTo>
                      <a:pt x="32293" y="2666"/>
                      <a:pt x="32104" y="2895"/>
                      <a:pt x="31905" y="3134"/>
                    </a:cubicBezTo>
                    <a:cubicBezTo>
                      <a:pt x="31835" y="3044"/>
                      <a:pt x="31776" y="2955"/>
                      <a:pt x="31706" y="2865"/>
                    </a:cubicBezTo>
                    <a:cubicBezTo>
                      <a:pt x="31557" y="2676"/>
                      <a:pt x="31438" y="2477"/>
                      <a:pt x="31308" y="2268"/>
                    </a:cubicBezTo>
                    <a:cubicBezTo>
                      <a:pt x="31000" y="1841"/>
                      <a:pt x="30731" y="1383"/>
                      <a:pt x="30363" y="1005"/>
                    </a:cubicBezTo>
                    <a:cubicBezTo>
                      <a:pt x="30234" y="806"/>
                      <a:pt x="30095" y="588"/>
                      <a:pt x="29856" y="508"/>
                    </a:cubicBezTo>
                    <a:cubicBezTo>
                      <a:pt x="29797" y="458"/>
                      <a:pt x="29727" y="428"/>
                      <a:pt x="29657" y="399"/>
                    </a:cubicBezTo>
                    <a:cubicBezTo>
                      <a:pt x="29626" y="390"/>
                      <a:pt x="29597" y="386"/>
                      <a:pt x="29569" y="386"/>
                    </a:cubicBezTo>
                    <a:cubicBezTo>
                      <a:pt x="29346" y="386"/>
                      <a:pt x="29213" y="646"/>
                      <a:pt x="29080" y="796"/>
                    </a:cubicBezTo>
                    <a:cubicBezTo>
                      <a:pt x="28882" y="1035"/>
                      <a:pt x="28703" y="1264"/>
                      <a:pt x="28533" y="1513"/>
                    </a:cubicBezTo>
                    <a:cubicBezTo>
                      <a:pt x="28126" y="2020"/>
                      <a:pt x="27698" y="2507"/>
                      <a:pt x="27300" y="3014"/>
                    </a:cubicBezTo>
                    <a:cubicBezTo>
                      <a:pt x="27260" y="3064"/>
                      <a:pt x="27221" y="3114"/>
                      <a:pt x="27181" y="3173"/>
                    </a:cubicBezTo>
                    <a:cubicBezTo>
                      <a:pt x="27091" y="3034"/>
                      <a:pt x="26992" y="2915"/>
                      <a:pt x="26883" y="2795"/>
                    </a:cubicBezTo>
                    <a:cubicBezTo>
                      <a:pt x="26694" y="2557"/>
                      <a:pt x="26515" y="2318"/>
                      <a:pt x="26336" y="2069"/>
                    </a:cubicBezTo>
                    <a:cubicBezTo>
                      <a:pt x="26206" y="1890"/>
                      <a:pt x="26067" y="1731"/>
                      <a:pt x="25938" y="1542"/>
                    </a:cubicBezTo>
                    <a:cubicBezTo>
                      <a:pt x="25769" y="1284"/>
                      <a:pt x="25600" y="1025"/>
                      <a:pt x="25371" y="806"/>
                    </a:cubicBezTo>
                    <a:cubicBezTo>
                      <a:pt x="25202" y="667"/>
                      <a:pt x="25063" y="448"/>
                      <a:pt x="24824" y="448"/>
                    </a:cubicBezTo>
                    <a:cubicBezTo>
                      <a:pt x="24356" y="468"/>
                      <a:pt x="24078" y="1045"/>
                      <a:pt x="23829" y="1373"/>
                    </a:cubicBezTo>
                    <a:cubicBezTo>
                      <a:pt x="23630" y="1662"/>
                      <a:pt x="23422" y="1950"/>
                      <a:pt x="23213" y="2239"/>
                    </a:cubicBezTo>
                    <a:cubicBezTo>
                      <a:pt x="22964" y="2597"/>
                      <a:pt x="22626" y="2895"/>
                      <a:pt x="22357" y="3253"/>
                    </a:cubicBezTo>
                    <a:cubicBezTo>
                      <a:pt x="22308" y="3203"/>
                      <a:pt x="22268" y="3163"/>
                      <a:pt x="22228" y="3114"/>
                    </a:cubicBezTo>
                    <a:cubicBezTo>
                      <a:pt x="22029" y="2915"/>
                      <a:pt x="21840" y="2706"/>
                      <a:pt x="21661" y="2497"/>
                    </a:cubicBezTo>
                    <a:cubicBezTo>
                      <a:pt x="21293" y="2060"/>
                      <a:pt x="20985" y="1572"/>
                      <a:pt x="20597" y="1145"/>
                    </a:cubicBezTo>
                    <a:cubicBezTo>
                      <a:pt x="20339" y="836"/>
                      <a:pt x="20070" y="468"/>
                      <a:pt x="19662" y="359"/>
                    </a:cubicBezTo>
                    <a:cubicBezTo>
                      <a:pt x="19636" y="349"/>
                      <a:pt x="19608" y="344"/>
                      <a:pt x="19580" y="344"/>
                    </a:cubicBezTo>
                    <a:cubicBezTo>
                      <a:pt x="19524" y="344"/>
                      <a:pt x="19467" y="362"/>
                      <a:pt x="19414" y="389"/>
                    </a:cubicBezTo>
                    <a:cubicBezTo>
                      <a:pt x="19205" y="468"/>
                      <a:pt x="19066" y="647"/>
                      <a:pt x="18926" y="826"/>
                    </a:cubicBezTo>
                    <a:cubicBezTo>
                      <a:pt x="18737" y="1095"/>
                      <a:pt x="18558" y="1383"/>
                      <a:pt x="18359" y="1662"/>
                    </a:cubicBezTo>
                    <a:cubicBezTo>
                      <a:pt x="17972" y="2239"/>
                      <a:pt x="17514" y="2756"/>
                      <a:pt x="17037" y="3273"/>
                    </a:cubicBezTo>
                    <a:cubicBezTo>
                      <a:pt x="16967" y="3342"/>
                      <a:pt x="16917" y="3412"/>
                      <a:pt x="16858" y="3482"/>
                    </a:cubicBezTo>
                    <a:cubicBezTo>
                      <a:pt x="16858" y="3482"/>
                      <a:pt x="16848" y="3492"/>
                      <a:pt x="16848" y="3492"/>
                    </a:cubicBezTo>
                    <a:cubicBezTo>
                      <a:pt x="16808" y="3452"/>
                      <a:pt x="16758" y="3412"/>
                      <a:pt x="16728" y="3372"/>
                    </a:cubicBezTo>
                    <a:cubicBezTo>
                      <a:pt x="16639" y="3263"/>
                      <a:pt x="16539" y="3163"/>
                      <a:pt x="16450" y="3054"/>
                    </a:cubicBezTo>
                    <a:cubicBezTo>
                      <a:pt x="16122" y="2626"/>
                      <a:pt x="15833" y="2169"/>
                      <a:pt x="15515" y="1741"/>
                    </a:cubicBezTo>
                    <a:cubicBezTo>
                      <a:pt x="15316" y="1473"/>
                      <a:pt x="15137" y="1194"/>
                      <a:pt x="14948" y="926"/>
                    </a:cubicBezTo>
                    <a:cubicBezTo>
                      <a:pt x="14739" y="637"/>
                      <a:pt x="14521" y="259"/>
                      <a:pt x="14133" y="210"/>
                    </a:cubicBezTo>
                    <a:cubicBezTo>
                      <a:pt x="13307" y="240"/>
                      <a:pt x="12999" y="1055"/>
                      <a:pt x="12611" y="1652"/>
                    </a:cubicBezTo>
                    <a:cubicBezTo>
                      <a:pt x="12273" y="2159"/>
                      <a:pt x="11895" y="2626"/>
                      <a:pt x="11557" y="3124"/>
                    </a:cubicBezTo>
                    <a:cubicBezTo>
                      <a:pt x="11477" y="3223"/>
                      <a:pt x="11408" y="3323"/>
                      <a:pt x="11338" y="3422"/>
                    </a:cubicBezTo>
                    <a:cubicBezTo>
                      <a:pt x="11328" y="3442"/>
                      <a:pt x="11318" y="3452"/>
                      <a:pt x="11308" y="3472"/>
                    </a:cubicBezTo>
                    <a:cubicBezTo>
                      <a:pt x="11189" y="3313"/>
                      <a:pt x="11030" y="3154"/>
                      <a:pt x="10980" y="3064"/>
                    </a:cubicBezTo>
                    <a:cubicBezTo>
                      <a:pt x="10592" y="2626"/>
                      <a:pt x="10174" y="2219"/>
                      <a:pt x="9777" y="1781"/>
                    </a:cubicBezTo>
                    <a:cubicBezTo>
                      <a:pt x="9568" y="1503"/>
                      <a:pt x="9359" y="1234"/>
                      <a:pt x="9140" y="966"/>
                    </a:cubicBezTo>
                    <a:cubicBezTo>
                      <a:pt x="9011" y="816"/>
                      <a:pt x="8882" y="657"/>
                      <a:pt x="8742" y="508"/>
                    </a:cubicBezTo>
                    <a:cubicBezTo>
                      <a:pt x="8643" y="419"/>
                      <a:pt x="8494" y="419"/>
                      <a:pt x="8374" y="379"/>
                    </a:cubicBezTo>
                    <a:cubicBezTo>
                      <a:pt x="8352" y="375"/>
                      <a:pt x="8329" y="373"/>
                      <a:pt x="8307" y="373"/>
                    </a:cubicBezTo>
                    <a:cubicBezTo>
                      <a:pt x="7655" y="373"/>
                      <a:pt x="6769" y="1837"/>
                      <a:pt x="6375" y="2298"/>
                    </a:cubicBezTo>
                    <a:cubicBezTo>
                      <a:pt x="6057" y="2716"/>
                      <a:pt x="5709" y="3134"/>
                      <a:pt x="5401" y="3561"/>
                    </a:cubicBezTo>
                    <a:cubicBezTo>
                      <a:pt x="5381" y="3531"/>
                      <a:pt x="5361" y="3512"/>
                      <a:pt x="5351" y="3482"/>
                    </a:cubicBezTo>
                    <a:cubicBezTo>
                      <a:pt x="5112" y="3074"/>
                      <a:pt x="4854" y="2676"/>
                      <a:pt x="4575" y="2288"/>
                    </a:cubicBezTo>
                    <a:cubicBezTo>
                      <a:pt x="4237" y="1781"/>
                      <a:pt x="3949" y="1254"/>
                      <a:pt x="3581" y="767"/>
                    </a:cubicBezTo>
                    <a:cubicBezTo>
                      <a:pt x="3392" y="488"/>
                      <a:pt x="3213" y="130"/>
                      <a:pt x="2855" y="61"/>
                    </a:cubicBezTo>
                    <a:lnTo>
                      <a:pt x="2765" y="61"/>
                    </a:lnTo>
                    <a:cubicBezTo>
                      <a:pt x="2278" y="61"/>
                      <a:pt x="2029" y="627"/>
                      <a:pt x="1781" y="985"/>
                    </a:cubicBezTo>
                    <a:cubicBezTo>
                      <a:pt x="1631" y="1214"/>
                      <a:pt x="1482" y="1433"/>
                      <a:pt x="1333" y="1662"/>
                    </a:cubicBezTo>
                    <a:cubicBezTo>
                      <a:pt x="1005" y="2159"/>
                      <a:pt x="647" y="2636"/>
                      <a:pt x="329" y="3134"/>
                    </a:cubicBezTo>
                    <a:cubicBezTo>
                      <a:pt x="309" y="3183"/>
                      <a:pt x="249" y="3263"/>
                      <a:pt x="199" y="3342"/>
                    </a:cubicBezTo>
                    <a:cubicBezTo>
                      <a:pt x="169" y="3392"/>
                      <a:pt x="140" y="3432"/>
                      <a:pt x="120" y="3482"/>
                    </a:cubicBezTo>
                    <a:cubicBezTo>
                      <a:pt x="110" y="3502"/>
                      <a:pt x="90" y="3531"/>
                      <a:pt x="80" y="3561"/>
                    </a:cubicBezTo>
                    <a:cubicBezTo>
                      <a:pt x="80" y="3561"/>
                      <a:pt x="70" y="3571"/>
                      <a:pt x="70" y="3571"/>
                    </a:cubicBezTo>
                    <a:cubicBezTo>
                      <a:pt x="70" y="3581"/>
                      <a:pt x="60" y="3591"/>
                      <a:pt x="60" y="3611"/>
                    </a:cubicBezTo>
                    <a:cubicBezTo>
                      <a:pt x="50" y="3631"/>
                      <a:pt x="40" y="3651"/>
                      <a:pt x="30" y="3661"/>
                    </a:cubicBezTo>
                    <a:cubicBezTo>
                      <a:pt x="20" y="3681"/>
                      <a:pt x="20" y="3691"/>
                      <a:pt x="20" y="3701"/>
                    </a:cubicBezTo>
                    <a:lnTo>
                      <a:pt x="10" y="3701"/>
                    </a:lnTo>
                    <a:cubicBezTo>
                      <a:pt x="10" y="3730"/>
                      <a:pt x="0" y="3760"/>
                      <a:pt x="0" y="3790"/>
                    </a:cubicBezTo>
                    <a:cubicBezTo>
                      <a:pt x="0" y="3800"/>
                      <a:pt x="0" y="3820"/>
                      <a:pt x="0" y="3830"/>
                    </a:cubicBezTo>
                    <a:cubicBezTo>
                      <a:pt x="0" y="3840"/>
                      <a:pt x="0" y="3850"/>
                      <a:pt x="0" y="3870"/>
                    </a:cubicBezTo>
                    <a:cubicBezTo>
                      <a:pt x="10" y="3899"/>
                      <a:pt x="20" y="3929"/>
                      <a:pt x="20" y="3959"/>
                    </a:cubicBezTo>
                    <a:cubicBezTo>
                      <a:pt x="30" y="3969"/>
                      <a:pt x="30" y="3979"/>
                      <a:pt x="30" y="3979"/>
                    </a:cubicBezTo>
                    <a:cubicBezTo>
                      <a:pt x="40" y="3989"/>
                      <a:pt x="40" y="3999"/>
                      <a:pt x="50" y="4009"/>
                    </a:cubicBezTo>
                    <a:cubicBezTo>
                      <a:pt x="50" y="4019"/>
                      <a:pt x="60" y="4029"/>
                      <a:pt x="70" y="4049"/>
                    </a:cubicBezTo>
                    <a:cubicBezTo>
                      <a:pt x="90" y="4069"/>
                      <a:pt x="110" y="4088"/>
                      <a:pt x="130" y="4108"/>
                    </a:cubicBezTo>
                    <a:cubicBezTo>
                      <a:pt x="140" y="4108"/>
                      <a:pt x="140" y="4118"/>
                      <a:pt x="150" y="4128"/>
                    </a:cubicBezTo>
                    <a:cubicBezTo>
                      <a:pt x="169" y="4138"/>
                      <a:pt x="179" y="4148"/>
                      <a:pt x="199" y="4158"/>
                    </a:cubicBezTo>
                    <a:lnTo>
                      <a:pt x="209" y="4158"/>
                    </a:lnTo>
                    <a:cubicBezTo>
                      <a:pt x="279" y="4188"/>
                      <a:pt x="358" y="4208"/>
                      <a:pt x="428" y="4218"/>
                    </a:cubicBezTo>
                    <a:cubicBezTo>
                      <a:pt x="468" y="4228"/>
                      <a:pt x="517" y="4238"/>
                      <a:pt x="557" y="4248"/>
                    </a:cubicBezTo>
                    <a:cubicBezTo>
                      <a:pt x="597" y="4248"/>
                      <a:pt x="637" y="4257"/>
                      <a:pt x="677" y="4257"/>
                    </a:cubicBezTo>
                    <a:cubicBezTo>
                      <a:pt x="716" y="4257"/>
                      <a:pt x="756" y="4257"/>
                      <a:pt x="806" y="4267"/>
                    </a:cubicBezTo>
                    <a:lnTo>
                      <a:pt x="885" y="4267"/>
                    </a:lnTo>
                    <a:cubicBezTo>
                      <a:pt x="1313" y="4267"/>
                      <a:pt x="1731" y="4257"/>
                      <a:pt x="2149" y="4248"/>
                    </a:cubicBezTo>
                    <a:cubicBezTo>
                      <a:pt x="3411" y="4198"/>
                      <a:pt x="4673" y="4141"/>
                      <a:pt x="5935" y="4141"/>
                    </a:cubicBezTo>
                    <a:cubicBezTo>
                      <a:pt x="6185" y="4141"/>
                      <a:pt x="6434" y="4143"/>
                      <a:pt x="6684" y="4148"/>
                    </a:cubicBezTo>
                    <a:cubicBezTo>
                      <a:pt x="8399" y="4165"/>
                      <a:pt x="10123" y="4328"/>
                      <a:pt x="11840" y="4328"/>
                    </a:cubicBezTo>
                    <a:cubicBezTo>
                      <a:pt x="12084" y="4328"/>
                      <a:pt x="12328" y="4325"/>
                      <a:pt x="12571" y="4317"/>
                    </a:cubicBezTo>
                    <a:cubicBezTo>
                      <a:pt x="14288" y="4317"/>
                      <a:pt x="15997" y="4196"/>
                      <a:pt x="17705" y="4196"/>
                    </a:cubicBezTo>
                    <a:cubicBezTo>
                      <a:pt x="17827" y="4196"/>
                      <a:pt x="17949" y="4196"/>
                      <a:pt x="18071" y="4198"/>
                    </a:cubicBezTo>
                    <a:cubicBezTo>
                      <a:pt x="18896" y="4198"/>
                      <a:pt x="19732" y="4208"/>
                      <a:pt x="20557" y="4208"/>
                    </a:cubicBezTo>
                    <a:cubicBezTo>
                      <a:pt x="21249" y="4218"/>
                      <a:pt x="21937" y="4225"/>
                      <a:pt x="22626" y="4225"/>
                    </a:cubicBezTo>
                    <a:cubicBezTo>
                      <a:pt x="23315" y="4225"/>
                      <a:pt x="24003" y="4218"/>
                      <a:pt x="24695" y="4198"/>
                    </a:cubicBezTo>
                    <a:cubicBezTo>
                      <a:pt x="26831" y="4198"/>
                      <a:pt x="28972" y="4152"/>
                      <a:pt x="31111" y="4152"/>
                    </a:cubicBezTo>
                    <a:cubicBezTo>
                      <a:pt x="32278" y="4152"/>
                      <a:pt x="33445" y="4166"/>
                      <a:pt x="34610" y="4208"/>
                    </a:cubicBezTo>
                    <a:cubicBezTo>
                      <a:pt x="35137" y="4198"/>
                      <a:pt x="35654" y="4198"/>
                      <a:pt x="36181" y="4188"/>
                    </a:cubicBezTo>
                    <a:cubicBezTo>
                      <a:pt x="36430" y="4198"/>
                      <a:pt x="36669" y="4198"/>
                      <a:pt x="36917" y="4208"/>
                    </a:cubicBezTo>
                    <a:cubicBezTo>
                      <a:pt x="37783" y="4267"/>
                      <a:pt x="38658" y="4267"/>
                      <a:pt x="39523" y="4287"/>
                    </a:cubicBezTo>
                    <a:cubicBezTo>
                      <a:pt x="39886" y="4307"/>
                      <a:pt x="40249" y="4315"/>
                      <a:pt x="40612" y="4315"/>
                    </a:cubicBezTo>
                    <a:cubicBezTo>
                      <a:pt x="40975" y="4315"/>
                      <a:pt x="41338" y="4307"/>
                      <a:pt x="41701" y="4297"/>
                    </a:cubicBezTo>
                    <a:cubicBezTo>
                      <a:pt x="41999" y="4287"/>
                      <a:pt x="42298" y="4287"/>
                      <a:pt x="42596" y="4277"/>
                    </a:cubicBezTo>
                    <a:cubicBezTo>
                      <a:pt x="42615" y="4296"/>
                      <a:pt x="42646" y="4303"/>
                      <a:pt x="42679" y="4303"/>
                    </a:cubicBezTo>
                    <a:cubicBezTo>
                      <a:pt x="42698" y="4303"/>
                      <a:pt x="42717" y="4301"/>
                      <a:pt x="42735" y="4297"/>
                    </a:cubicBezTo>
                    <a:cubicBezTo>
                      <a:pt x="42782" y="4294"/>
                      <a:pt x="42828" y="4293"/>
                      <a:pt x="42874" y="4293"/>
                    </a:cubicBezTo>
                    <a:cubicBezTo>
                      <a:pt x="42966" y="4293"/>
                      <a:pt x="43057" y="4297"/>
                      <a:pt x="43143" y="4297"/>
                    </a:cubicBezTo>
                    <a:cubicBezTo>
                      <a:pt x="43412" y="4297"/>
                      <a:pt x="43680" y="4307"/>
                      <a:pt x="43949" y="4307"/>
                    </a:cubicBezTo>
                    <a:cubicBezTo>
                      <a:pt x="43989" y="4307"/>
                      <a:pt x="44029" y="4306"/>
                      <a:pt x="44069" y="4306"/>
                    </a:cubicBezTo>
                    <a:cubicBezTo>
                      <a:pt x="44598" y="4306"/>
                      <a:pt x="45126" y="4354"/>
                      <a:pt x="45654" y="4354"/>
                    </a:cubicBezTo>
                    <a:cubicBezTo>
                      <a:pt x="45762" y="4354"/>
                      <a:pt x="45870" y="4352"/>
                      <a:pt x="45978" y="4347"/>
                    </a:cubicBezTo>
                    <a:cubicBezTo>
                      <a:pt x="46371" y="4330"/>
                      <a:pt x="46772" y="4283"/>
                      <a:pt x="47174" y="4283"/>
                    </a:cubicBezTo>
                    <a:cubicBezTo>
                      <a:pt x="47239" y="4283"/>
                      <a:pt x="47305" y="4285"/>
                      <a:pt x="47370" y="4287"/>
                    </a:cubicBezTo>
                    <a:cubicBezTo>
                      <a:pt x="47728" y="4287"/>
                      <a:pt x="48086" y="4313"/>
                      <a:pt x="48444" y="4313"/>
                    </a:cubicBezTo>
                    <a:cubicBezTo>
                      <a:pt x="48534" y="4313"/>
                      <a:pt x="48623" y="4311"/>
                      <a:pt x="48713" y="4307"/>
                    </a:cubicBezTo>
                    <a:lnTo>
                      <a:pt x="48722" y="4307"/>
                    </a:lnTo>
                    <a:cubicBezTo>
                      <a:pt x="48739" y="4308"/>
                      <a:pt x="48756" y="4308"/>
                      <a:pt x="48772" y="4308"/>
                    </a:cubicBezTo>
                    <a:cubicBezTo>
                      <a:pt x="48954" y="4308"/>
                      <a:pt x="49128" y="4259"/>
                      <a:pt x="49210" y="4168"/>
                    </a:cubicBezTo>
                    <a:cubicBezTo>
                      <a:pt x="49250" y="4178"/>
                      <a:pt x="49289" y="4178"/>
                      <a:pt x="49329" y="4188"/>
                    </a:cubicBezTo>
                    <a:cubicBezTo>
                      <a:pt x="49369" y="4188"/>
                      <a:pt x="49409" y="4198"/>
                      <a:pt x="49448" y="4198"/>
                    </a:cubicBezTo>
                    <a:cubicBezTo>
                      <a:pt x="49488" y="4198"/>
                      <a:pt x="49528" y="4198"/>
                      <a:pt x="49578" y="4208"/>
                    </a:cubicBezTo>
                    <a:lnTo>
                      <a:pt x="49657" y="4208"/>
                    </a:lnTo>
                    <a:cubicBezTo>
                      <a:pt x="50085" y="4208"/>
                      <a:pt x="50503" y="4198"/>
                      <a:pt x="50920" y="4188"/>
                    </a:cubicBezTo>
                    <a:cubicBezTo>
                      <a:pt x="52183" y="4138"/>
                      <a:pt x="53445" y="4081"/>
                      <a:pt x="54707" y="4081"/>
                    </a:cubicBezTo>
                    <a:cubicBezTo>
                      <a:pt x="54957" y="4081"/>
                      <a:pt x="55206" y="4083"/>
                      <a:pt x="55455" y="4088"/>
                    </a:cubicBezTo>
                    <a:cubicBezTo>
                      <a:pt x="57171" y="4106"/>
                      <a:pt x="58895" y="4268"/>
                      <a:pt x="60612" y="4268"/>
                    </a:cubicBezTo>
                    <a:cubicBezTo>
                      <a:pt x="60856" y="4268"/>
                      <a:pt x="61100" y="4265"/>
                      <a:pt x="61343" y="4257"/>
                    </a:cubicBezTo>
                    <a:cubicBezTo>
                      <a:pt x="63060" y="4257"/>
                      <a:pt x="64769" y="4136"/>
                      <a:pt x="66477" y="4136"/>
                    </a:cubicBezTo>
                    <a:cubicBezTo>
                      <a:pt x="66599" y="4136"/>
                      <a:pt x="66721" y="4137"/>
                      <a:pt x="66843" y="4138"/>
                    </a:cubicBezTo>
                    <a:cubicBezTo>
                      <a:pt x="67668" y="4138"/>
                      <a:pt x="68494" y="4148"/>
                      <a:pt x="69329" y="4148"/>
                    </a:cubicBezTo>
                    <a:cubicBezTo>
                      <a:pt x="70015" y="4158"/>
                      <a:pt x="70704" y="4165"/>
                      <a:pt x="71394" y="4165"/>
                    </a:cubicBezTo>
                    <a:cubicBezTo>
                      <a:pt x="72084" y="4165"/>
                      <a:pt x="72775" y="4158"/>
                      <a:pt x="73466" y="4138"/>
                    </a:cubicBezTo>
                    <a:cubicBezTo>
                      <a:pt x="75603" y="4138"/>
                      <a:pt x="77744" y="4092"/>
                      <a:pt x="79883" y="4092"/>
                    </a:cubicBezTo>
                    <a:cubicBezTo>
                      <a:pt x="81050" y="4092"/>
                      <a:pt x="82217" y="4106"/>
                      <a:pt x="83382" y="4148"/>
                    </a:cubicBezTo>
                    <a:cubicBezTo>
                      <a:pt x="83909" y="4138"/>
                      <a:pt x="84426" y="4138"/>
                      <a:pt x="84953" y="4128"/>
                    </a:cubicBezTo>
                    <a:cubicBezTo>
                      <a:pt x="85192" y="4138"/>
                      <a:pt x="85441" y="4138"/>
                      <a:pt x="85689" y="4158"/>
                    </a:cubicBezTo>
                    <a:cubicBezTo>
                      <a:pt x="86554" y="4208"/>
                      <a:pt x="87430" y="4208"/>
                      <a:pt x="88295" y="4228"/>
                    </a:cubicBezTo>
                    <a:cubicBezTo>
                      <a:pt x="88658" y="4248"/>
                      <a:pt x="89021" y="4255"/>
                      <a:pt x="89384" y="4255"/>
                    </a:cubicBezTo>
                    <a:cubicBezTo>
                      <a:pt x="89747" y="4255"/>
                      <a:pt x="90110" y="4248"/>
                      <a:pt x="90473" y="4238"/>
                    </a:cubicBezTo>
                    <a:cubicBezTo>
                      <a:pt x="90771" y="4228"/>
                      <a:pt x="91070" y="4228"/>
                      <a:pt x="91358" y="4218"/>
                    </a:cubicBezTo>
                    <a:cubicBezTo>
                      <a:pt x="91383" y="4237"/>
                      <a:pt x="91417" y="4244"/>
                      <a:pt x="91450" y="4244"/>
                    </a:cubicBezTo>
                    <a:cubicBezTo>
                      <a:pt x="91470" y="4244"/>
                      <a:pt x="91489" y="4241"/>
                      <a:pt x="91507" y="4238"/>
                    </a:cubicBezTo>
                    <a:cubicBezTo>
                      <a:pt x="91554" y="4234"/>
                      <a:pt x="91599" y="4233"/>
                      <a:pt x="91644" y="4233"/>
                    </a:cubicBezTo>
                    <a:cubicBezTo>
                      <a:pt x="91734" y="4233"/>
                      <a:pt x="91822" y="4238"/>
                      <a:pt x="91915" y="4238"/>
                    </a:cubicBezTo>
                    <a:cubicBezTo>
                      <a:pt x="92184" y="4238"/>
                      <a:pt x="92452" y="4248"/>
                      <a:pt x="92711" y="4248"/>
                    </a:cubicBezTo>
                    <a:cubicBezTo>
                      <a:pt x="92751" y="4247"/>
                      <a:pt x="92792" y="4247"/>
                      <a:pt x="92833" y="4247"/>
                    </a:cubicBezTo>
                    <a:cubicBezTo>
                      <a:pt x="93368" y="4247"/>
                      <a:pt x="93897" y="4294"/>
                      <a:pt x="94426" y="4294"/>
                    </a:cubicBezTo>
                    <a:cubicBezTo>
                      <a:pt x="94534" y="4294"/>
                      <a:pt x="94642" y="4292"/>
                      <a:pt x="94749" y="4287"/>
                    </a:cubicBezTo>
                    <a:cubicBezTo>
                      <a:pt x="95143" y="4270"/>
                      <a:pt x="95544" y="4224"/>
                      <a:pt x="95946" y="4224"/>
                    </a:cubicBezTo>
                    <a:cubicBezTo>
                      <a:pt x="96011" y="4224"/>
                      <a:pt x="96077" y="4225"/>
                      <a:pt x="96142" y="4228"/>
                    </a:cubicBezTo>
                    <a:cubicBezTo>
                      <a:pt x="96500" y="4228"/>
                      <a:pt x="96858" y="4253"/>
                      <a:pt x="97216" y="4253"/>
                    </a:cubicBezTo>
                    <a:cubicBezTo>
                      <a:pt x="97305" y="4253"/>
                      <a:pt x="97395" y="4252"/>
                      <a:pt x="97484" y="4248"/>
                    </a:cubicBezTo>
                    <a:lnTo>
                      <a:pt x="97494" y="4248"/>
                    </a:lnTo>
                    <a:cubicBezTo>
                      <a:pt x="97510" y="4248"/>
                      <a:pt x="97526" y="4249"/>
                      <a:pt x="97541" y="4249"/>
                    </a:cubicBezTo>
                    <a:cubicBezTo>
                      <a:pt x="97744" y="4249"/>
                      <a:pt x="97938" y="4189"/>
                      <a:pt x="98012" y="4069"/>
                    </a:cubicBezTo>
                    <a:cubicBezTo>
                      <a:pt x="98031" y="4049"/>
                      <a:pt x="98051" y="4039"/>
                      <a:pt x="98071" y="4019"/>
                    </a:cubicBezTo>
                    <a:cubicBezTo>
                      <a:pt x="98141" y="3949"/>
                      <a:pt x="98191" y="3850"/>
                      <a:pt x="98191" y="3750"/>
                    </a:cubicBezTo>
                    <a:cubicBezTo>
                      <a:pt x="98191" y="3651"/>
                      <a:pt x="98141" y="3512"/>
                      <a:pt x="98061" y="3432"/>
                    </a:cubicBezTo>
                    <a:cubicBezTo>
                      <a:pt x="98041" y="3412"/>
                      <a:pt x="98031" y="3382"/>
                      <a:pt x="98012" y="3362"/>
                    </a:cubicBezTo>
                    <a:cubicBezTo>
                      <a:pt x="97982" y="3283"/>
                      <a:pt x="97942" y="3203"/>
                      <a:pt x="97902" y="3134"/>
                    </a:cubicBezTo>
                    <a:cubicBezTo>
                      <a:pt x="97574" y="2646"/>
                      <a:pt x="97246" y="2169"/>
                      <a:pt x="96957" y="1662"/>
                    </a:cubicBezTo>
                    <a:cubicBezTo>
                      <a:pt x="96758" y="1363"/>
                      <a:pt x="96609" y="856"/>
                      <a:pt x="96271" y="697"/>
                    </a:cubicBezTo>
                    <a:cubicBezTo>
                      <a:pt x="96228" y="688"/>
                      <a:pt x="96185" y="684"/>
                      <a:pt x="96144" y="684"/>
                    </a:cubicBezTo>
                    <a:cubicBezTo>
                      <a:pt x="95825" y="684"/>
                      <a:pt x="95568" y="936"/>
                      <a:pt x="95366" y="1164"/>
                    </a:cubicBezTo>
                    <a:cubicBezTo>
                      <a:pt x="95028" y="1513"/>
                      <a:pt x="94730" y="1890"/>
                      <a:pt x="94411" y="2258"/>
                    </a:cubicBezTo>
                    <a:cubicBezTo>
                      <a:pt x="94163" y="2527"/>
                      <a:pt x="93934" y="2805"/>
                      <a:pt x="93715" y="3094"/>
                    </a:cubicBezTo>
                    <a:cubicBezTo>
                      <a:pt x="93695" y="3114"/>
                      <a:pt x="93675" y="3144"/>
                      <a:pt x="93646" y="3173"/>
                    </a:cubicBezTo>
                    <a:cubicBezTo>
                      <a:pt x="93636" y="3154"/>
                      <a:pt x="93626" y="3134"/>
                      <a:pt x="93626" y="3124"/>
                    </a:cubicBezTo>
                    <a:cubicBezTo>
                      <a:pt x="93486" y="2885"/>
                      <a:pt x="93347" y="2636"/>
                      <a:pt x="93218" y="2388"/>
                    </a:cubicBezTo>
                    <a:cubicBezTo>
                      <a:pt x="93039" y="2060"/>
                      <a:pt x="92830" y="1741"/>
                      <a:pt x="92611" y="1443"/>
                    </a:cubicBezTo>
                    <a:cubicBezTo>
                      <a:pt x="92415" y="1158"/>
                      <a:pt x="92199" y="806"/>
                      <a:pt x="91812" y="806"/>
                    </a:cubicBezTo>
                    <a:cubicBezTo>
                      <a:pt x="91806" y="806"/>
                      <a:pt x="91801" y="806"/>
                      <a:pt x="91796" y="806"/>
                    </a:cubicBezTo>
                    <a:cubicBezTo>
                      <a:pt x="91785" y="806"/>
                      <a:pt x="91775" y="805"/>
                      <a:pt x="91765" y="805"/>
                    </a:cubicBezTo>
                    <a:cubicBezTo>
                      <a:pt x="91544" y="805"/>
                      <a:pt x="91401" y="1012"/>
                      <a:pt x="91259" y="1155"/>
                    </a:cubicBezTo>
                    <a:cubicBezTo>
                      <a:pt x="90930" y="1503"/>
                      <a:pt x="90632" y="1871"/>
                      <a:pt x="90354" y="2248"/>
                    </a:cubicBezTo>
                    <a:cubicBezTo>
                      <a:pt x="90135" y="2527"/>
                      <a:pt x="89926" y="2805"/>
                      <a:pt x="89717" y="3084"/>
                    </a:cubicBezTo>
                    <a:cubicBezTo>
                      <a:pt x="89628" y="2895"/>
                      <a:pt x="89498" y="2676"/>
                      <a:pt x="89439" y="2587"/>
                    </a:cubicBezTo>
                    <a:cubicBezTo>
                      <a:pt x="89319" y="2408"/>
                      <a:pt x="89170" y="2258"/>
                      <a:pt x="89051" y="2079"/>
                    </a:cubicBezTo>
                    <a:cubicBezTo>
                      <a:pt x="88902" y="1871"/>
                      <a:pt x="88723" y="1692"/>
                      <a:pt x="88583" y="1473"/>
                    </a:cubicBezTo>
                    <a:cubicBezTo>
                      <a:pt x="88374" y="1135"/>
                      <a:pt x="88176" y="737"/>
                      <a:pt x="87788" y="578"/>
                    </a:cubicBezTo>
                    <a:cubicBezTo>
                      <a:pt x="87758" y="571"/>
                      <a:pt x="87728" y="567"/>
                      <a:pt x="87699" y="567"/>
                    </a:cubicBezTo>
                    <a:cubicBezTo>
                      <a:pt x="87401" y="567"/>
                      <a:pt x="87153" y="915"/>
                      <a:pt x="86972" y="1115"/>
                    </a:cubicBezTo>
                    <a:cubicBezTo>
                      <a:pt x="86664" y="1413"/>
                      <a:pt x="86405" y="1751"/>
                      <a:pt x="86127" y="2069"/>
                    </a:cubicBezTo>
                    <a:cubicBezTo>
                      <a:pt x="86008" y="2209"/>
                      <a:pt x="85898" y="2358"/>
                      <a:pt x="85789" y="2507"/>
                    </a:cubicBezTo>
                    <a:cubicBezTo>
                      <a:pt x="85630" y="2656"/>
                      <a:pt x="85470" y="2815"/>
                      <a:pt x="85301" y="2955"/>
                    </a:cubicBezTo>
                    <a:cubicBezTo>
                      <a:pt x="85222" y="2845"/>
                      <a:pt x="85132" y="2746"/>
                      <a:pt x="85053" y="2636"/>
                    </a:cubicBezTo>
                    <a:cubicBezTo>
                      <a:pt x="84715" y="2229"/>
                      <a:pt x="84367" y="1821"/>
                      <a:pt x="84028" y="1413"/>
                    </a:cubicBezTo>
                    <a:cubicBezTo>
                      <a:pt x="83909" y="1244"/>
                      <a:pt x="83780" y="1075"/>
                      <a:pt x="83660" y="906"/>
                    </a:cubicBezTo>
                    <a:cubicBezTo>
                      <a:pt x="83561" y="787"/>
                      <a:pt x="83481" y="637"/>
                      <a:pt x="83362" y="548"/>
                    </a:cubicBezTo>
                    <a:cubicBezTo>
                      <a:pt x="83321" y="531"/>
                      <a:pt x="83279" y="524"/>
                      <a:pt x="83238" y="524"/>
                    </a:cubicBezTo>
                    <a:cubicBezTo>
                      <a:pt x="82877" y="524"/>
                      <a:pt x="82509" y="1089"/>
                      <a:pt x="82268" y="1294"/>
                    </a:cubicBezTo>
                    <a:cubicBezTo>
                      <a:pt x="81930" y="1652"/>
                      <a:pt x="81602" y="2010"/>
                      <a:pt x="81274" y="2388"/>
                    </a:cubicBezTo>
                    <a:cubicBezTo>
                      <a:pt x="81065" y="2607"/>
                      <a:pt x="80876" y="2835"/>
                      <a:pt x="80677" y="3074"/>
                    </a:cubicBezTo>
                    <a:cubicBezTo>
                      <a:pt x="80607" y="2984"/>
                      <a:pt x="80548" y="2895"/>
                      <a:pt x="80478" y="2805"/>
                    </a:cubicBezTo>
                    <a:cubicBezTo>
                      <a:pt x="80329" y="2616"/>
                      <a:pt x="80199" y="2418"/>
                      <a:pt x="80080" y="2209"/>
                    </a:cubicBezTo>
                    <a:cubicBezTo>
                      <a:pt x="79772" y="1781"/>
                      <a:pt x="79503" y="1324"/>
                      <a:pt x="79135" y="946"/>
                    </a:cubicBezTo>
                    <a:cubicBezTo>
                      <a:pt x="79006" y="747"/>
                      <a:pt x="78867" y="528"/>
                      <a:pt x="78628" y="448"/>
                    </a:cubicBezTo>
                    <a:cubicBezTo>
                      <a:pt x="78568" y="399"/>
                      <a:pt x="78499" y="369"/>
                      <a:pt x="78429" y="339"/>
                    </a:cubicBezTo>
                    <a:cubicBezTo>
                      <a:pt x="78396" y="328"/>
                      <a:pt x="78364" y="323"/>
                      <a:pt x="78335" y="323"/>
                    </a:cubicBezTo>
                    <a:cubicBezTo>
                      <a:pt x="78115" y="323"/>
                      <a:pt x="77983" y="588"/>
                      <a:pt x="77842" y="737"/>
                    </a:cubicBezTo>
                    <a:cubicBezTo>
                      <a:pt x="77653" y="975"/>
                      <a:pt x="77474" y="1204"/>
                      <a:pt x="77295" y="1453"/>
                    </a:cubicBezTo>
                    <a:cubicBezTo>
                      <a:pt x="76898" y="1960"/>
                      <a:pt x="76470" y="2447"/>
                      <a:pt x="76072" y="2955"/>
                    </a:cubicBezTo>
                    <a:cubicBezTo>
                      <a:pt x="76032" y="3004"/>
                      <a:pt x="75993" y="3054"/>
                      <a:pt x="75953" y="3114"/>
                    </a:cubicBezTo>
                    <a:cubicBezTo>
                      <a:pt x="75863" y="2975"/>
                      <a:pt x="75754" y="2855"/>
                      <a:pt x="75654" y="2736"/>
                    </a:cubicBezTo>
                    <a:cubicBezTo>
                      <a:pt x="75465" y="2497"/>
                      <a:pt x="75276" y="2258"/>
                      <a:pt x="75107" y="2010"/>
                    </a:cubicBezTo>
                    <a:cubicBezTo>
                      <a:pt x="74978" y="1831"/>
                      <a:pt x="74839" y="1672"/>
                      <a:pt x="74710" y="1483"/>
                    </a:cubicBezTo>
                    <a:cubicBezTo>
                      <a:pt x="74541" y="1224"/>
                      <a:pt x="74371" y="966"/>
                      <a:pt x="74143" y="747"/>
                    </a:cubicBezTo>
                    <a:cubicBezTo>
                      <a:pt x="73974" y="608"/>
                      <a:pt x="73834" y="389"/>
                      <a:pt x="73596" y="389"/>
                    </a:cubicBezTo>
                    <a:cubicBezTo>
                      <a:pt x="73128" y="409"/>
                      <a:pt x="72850" y="985"/>
                      <a:pt x="72601" y="1314"/>
                    </a:cubicBezTo>
                    <a:cubicBezTo>
                      <a:pt x="72402" y="1602"/>
                      <a:pt x="72193" y="1890"/>
                      <a:pt x="71985" y="2179"/>
                    </a:cubicBezTo>
                    <a:cubicBezTo>
                      <a:pt x="71726" y="2537"/>
                      <a:pt x="71388" y="2835"/>
                      <a:pt x="71119" y="3193"/>
                    </a:cubicBezTo>
                    <a:cubicBezTo>
                      <a:pt x="71080" y="3144"/>
                      <a:pt x="71040" y="3104"/>
                      <a:pt x="71000" y="3054"/>
                    </a:cubicBezTo>
                    <a:cubicBezTo>
                      <a:pt x="70801" y="2855"/>
                      <a:pt x="70612" y="2646"/>
                      <a:pt x="70433" y="2437"/>
                    </a:cubicBezTo>
                    <a:cubicBezTo>
                      <a:pt x="70065" y="2000"/>
                      <a:pt x="69757" y="1513"/>
                      <a:pt x="69369" y="1085"/>
                    </a:cubicBezTo>
                    <a:cubicBezTo>
                      <a:pt x="69110" y="777"/>
                      <a:pt x="68842" y="409"/>
                      <a:pt x="68434" y="299"/>
                    </a:cubicBezTo>
                    <a:cubicBezTo>
                      <a:pt x="68408" y="289"/>
                      <a:pt x="68380" y="285"/>
                      <a:pt x="68352" y="285"/>
                    </a:cubicBezTo>
                    <a:cubicBezTo>
                      <a:pt x="68296" y="285"/>
                      <a:pt x="68239" y="303"/>
                      <a:pt x="68185" y="329"/>
                    </a:cubicBezTo>
                    <a:cubicBezTo>
                      <a:pt x="67977" y="409"/>
                      <a:pt x="67827" y="588"/>
                      <a:pt x="67698" y="767"/>
                    </a:cubicBezTo>
                    <a:cubicBezTo>
                      <a:pt x="67499" y="1035"/>
                      <a:pt x="67330" y="1324"/>
                      <a:pt x="67131" y="1602"/>
                    </a:cubicBezTo>
                    <a:cubicBezTo>
                      <a:pt x="66733" y="2179"/>
                      <a:pt x="66276" y="2696"/>
                      <a:pt x="65799" y="3213"/>
                    </a:cubicBezTo>
                    <a:cubicBezTo>
                      <a:pt x="65739" y="3283"/>
                      <a:pt x="65679" y="3352"/>
                      <a:pt x="65630" y="3422"/>
                    </a:cubicBezTo>
                    <a:cubicBezTo>
                      <a:pt x="65620" y="3422"/>
                      <a:pt x="65620" y="3432"/>
                      <a:pt x="65620" y="3432"/>
                    </a:cubicBezTo>
                    <a:cubicBezTo>
                      <a:pt x="65580" y="3392"/>
                      <a:pt x="65530" y="3352"/>
                      <a:pt x="65500" y="3313"/>
                    </a:cubicBezTo>
                    <a:cubicBezTo>
                      <a:pt x="65401" y="3203"/>
                      <a:pt x="65311" y="3104"/>
                      <a:pt x="65222" y="2994"/>
                    </a:cubicBezTo>
                    <a:cubicBezTo>
                      <a:pt x="64894" y="2567"/>
                      <a:pt x="64605" y="2109"/>
                      <a:pt x="64287" y="1682"/>
                    </a:cubicBezTo>
                    <a:cubicBezTo>
                      <a:pt x="64088" y="1413"/>
                      <a:pt x="63909" y="1135"/>
                      <a:pt x="63720" y="866"/>
                    </a:cubicBezTo>
                    <a:cubicBezTo>
                      <a:pt x="63511" y="578"/>
                      <a:pt x="63292" y="200"/>
                      <a:pt x="62905" y="150"/>
                    </a:cubicBezTo>
                    <a:cubicBezTo>
                      <a:pt x="62069" y="180"/>
                      <a:pt x="61771" y="995"/>
                      <a:pt x="61383" y="1592"/>
                    </a:cubicBezTo>
                    <a:cubicBezTo>
                      <a:pt x="61045" y="2099"/>
                      <a:pt x="60667" y="2567"/>
                      <a:pt x="60329" y="3064"/>
                    </a:cubicBezTo>
                    <a:cubicBezTo>
                      <a:pt x="60249" y="3163"/>
                      <a:pt x="60179" y="3263"/>
                      <a:pt x="60110" y="3362"/>
                    </a:cubicBezTo>
                    <a:cubicBezTo>
                      <a:pt x="60100" y="3382"/>
                      <a:pt x="60090" y="3392"/>
                      <a:pt x="60070" y="3412"/>
                    </a:cubicBezTo>
                    <a:cubicBezTo>
                      <a:pt x="59961" y="3253"/>
                      <a:pt x="59802" y="3094"/>
                      <a:pt x="59742" y="3004"/>
                    </a:cubicBezTo>
                    <a:cubicBezTo>
                      <a:pt x="59364" y="2567"/>
                      <a:pt x="58946" y="2159"/>
                      <a:pt x="58548" y="1721"/>
                    </a:cubicBezTo>
                    <a:cubicBezTo>
                      <a:pt x="58340" y="1443"/>
                      <a:pt x="58131" y="1174"/>
                      <a:pt x="57902" y="906"/>
                    </a:cubicBezTo>
                    <a:cubicBezTo>
                      <a:pt x="57773" y="757"/>
                      <a:pt x="57653" y="598"/>
                      <a:pt x="57514" y="448"/>
                    </a:cubicBezTo>
                    <a:cubicBezTo>
                      <a:pt x="57415" y="359"/>
                      <a:pt x="57266" y="359"/>
                      <a:pt x="57146" y="319"/>
                    </a:cubicBezTo>
                    <a:cubicBezTo>
                      <a:pt x="57124" y="315"/>
                      <a:pt x="57101" y="314"/>
                      <a:pt x="57078" y="314"/>
                    </a:cubicBezTo>
                    <a:cubicBezTo>
                      <a:pt x="56417" y="314"/>
                      <a:pt x="55531" y="1777"/>
                      <a:pt x="55147" y="2239"/>
                    </a:cubicBezTo>
                    <a:cubicBezTo>
                      <a:pt x="54829" y="2656"/>
                      <a:pt x="54481" y="3074"/>
                      <a:pt x="54173" y="3502"/>
                    </a:cubicBezTo>
                    <a:cubicBezTo>
                      <a:pt x="54153" y="3472"/>
                      <a:pt x="54133" y="3452"/>
                      <a:pt x="54123" y="3422"/>
                    </a:cubicBezTo>
                    <a:cubicBezTo>
                      <a:pt x="53884" y="3014"/>
                      <a:pt x="53626" y="2616"/>
                      <a:pt x="53347" y="2229"/>
                    </a:cubicBezTo>
                    <a:cubicBezTo>
                      <a:pt x="53009" y="1721"/>
                      <a:pt x="52721" y="1194"/>
                      <a:pt x="52353" y="707"/>
                    </a:cubicBezTo>
                    <a:cubicBezTo>
                      <a:pt x="52154" y="428"/>
                      <a:pt x="51985" y="70"/>
                      <a:pt x="516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 name="Google Shape;36;p2"/>
              <p:cNvGrpSpPr/>
              <p:nvPr/>
            </p:nvGrpSpPr>
            <p:grpSpPr>
              <a:xfrm>
                <a:off x="303565" y="4665537"/>
                <a:ext cx="6296680" cy="56127"/>
                <a:chOff x="532165" y="4360737"/>
                <a:chExt cx="6296680" cy="56127"/>
              </a:xfrm>
            </p:grpSpPr>
            <p:sp>
              <p:nvSpPr>
                <p:cNvPr id="37" name="Google Shape;37;p2"/>
                <p:cNvSpPr/>
                <p:nvPr/>
              </p:nvSpPr>
              <p:spPr>
                <a:xfrm>
                  <a:off x="6772647" y="4360737"/>
                  <a:ext cx="56198" cy="51891"/>
                </a:xfrm>
                <a:custGeom>
                  <a:avLst/>
                  <a:gdLst/>
                  <a:ahLst/>
                  <a:cxnLst/>
                  <a:rect l="l" t="t" r="r" b="b"/>
                  <a:pathLst>
                    <a:path w="796" h="735" extrusionOk="0">
                      <a:moveTo>
                        <a:pt x="449" y="0"/>
                      </a:moveTo>
                      <a:cubicBezTo>
                        <a:pt x="251" y="0"/>
                        <a:pt x="38" y="111"/>
                        <a:pt x="30" y="320"/>
                      </a:cubicBezTo>
                      <a:cubicBezTo>
                        <a:pt x="0" y="509"/>
                        <a:pt x="119" y="708"/>
                        <a:pt x="308" y="728"/>
                      </a:cubicBezTo>
                      <a:cubicBezTo>
                        <a:pt x="332" y="732"/>
                        <a:pt x="356" y="734"/>
                        <a:pt x="381" y="734"/>
                      </a:cubicBezTo>
                      <a:cubicBezTo>
                        <a:pt x="580" y="734"/>
                        <a:pt x="787" y="594"/>
                        <a:pt x="796" y="390"/>
                      </a:cubicBezTo>
                      <a:cubicBezTo>
                        <a:pt x="796" y="231"/>
                        <a:pt x="716" y="62"/>
                        <a:pt x="557" y="12"/>
                      </a:cubicBezTo>
                      <a:cubicBezTo>
                        <a:pt x="522"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6487574" y="4360737"/>
                  <a:ext cx="56198" cy="51891"/>
                </a:xfrm>
                <a:custGeom>
                  <a:avLst/>
                  <a:gdLst/>
                  <a:ahLst/>
                  <a:cxnLst/>
                  <a:rect l="l" t="t" r="r" b="b"/>
                  <a:pathLst>
                    <a:path w="796" h="735" extrusionOk="0">
                      <a:moveTo>
                        <a:pt x="449" y="0"/>
                      </a:moveTo>
                      <a:cubicBezTo>
                        <a:pt x="251" y="0"/>
                        <a:pt x="37" y="111"/>
                        <a:pt x="20" y="320"/>
                      </a:cubicBezTo>
                      <a:cubicBezTo>
                        <a:pt x="0" y="509"/>
                        <a:pt x="110" y="708"/>
                        <a:pt x="309"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6166002" y="4360737"/>
                  <a:ext cx="55492" cy="51891"/>
                </a:xfrm>
                <a:custGeom>
                  <a:avLst/>
                  <a:gdLst/>
                  <a:ahLst/>
                  <a:cxnLst/>
                  <a:rect l="l" t="t" r="r" b="b"/>
                  <a:pathLst>
                    <a:path w="786" h="735" extrusionOk="0">
                      <a:moveTo>
                        <a:pt x="442" y="0"/>
                      </a:moveTo>
                      <a:cubicBezTo>
                        <a:pt x="249" y="0"/>
                        <a:pt x="29" y="111"/>
                        <a:pt x="20" y="320"/>
                      </a:cubicBezTo>
                      <a:cubicBezTo>
                        <a:pt x="0" y="509"/>
                        <a:pt x="110" y="708"/>
                        <a:pt x="299" y="728"/>
                      </a:cubicBezTo>
                      <a:cubicBezTo>
                        <a:pt x="322" y="732"/>
                        <a:pt x="347" y="734"/>
                        <a:pt x="371" y="734"/>
                      </a:cubicBezTo>
                      <a:cubicBezTo>
                        <a:pt x="571" y="734"/>
                        <a:pt x="777" y="594"/>
                        <a:pt x="786" y="390"/>
                      </a:cubicBezTo>
                      <a:cubicBezTo>
                        <a:pt x="786" y="231"/>
                        <a:pt x="716" y="62"/>
                        <a:pt x="547" y="12"/>
                      </a:cubicBezTo>
                      <a:cubicBezTo>
                        <a:pt x="514" y="4"/>
                        <a:pt x="479" y="0"/>
                        <a:pt x="4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5836663" y="4360737"/>
                  <a:ext cx="56268" cy="51891"/>
                </a:xfrm>
                <a:custGeom>
                  <a:avLst/>
                  <a:gdLst/>
                  <a:ahLst/>
                  <a:cxnLst/>
                  <a:rect l="l" t="t" r="r" b="b"/>
                  <a:pathLst>
                    <a:path w="797" h="735" extrusionOk="0">
                      <a:moveTo>
                        <a:pt x="450" y="0"/>
                      </a:moveTo>
                      <a:cubicBezTo>
                        <a:pt x="252" y="0"/>
                        <a:pt x="39" y="111"/>
                        <a:pt x="31" y="320"/>
                      </a:cubicBezTo>
                      <a:cubicBezTo>
                        <a:pt x="1" y="509"/>
                        <a:pt x="120" y="708"/>
                        <a:pt x="309" y="728"/>
                      </a:cubicBezTo>
                      <a:cubicBezTo>
                        <a:pt x="333" y="732"/>
                        <a:pt x="357" y="734"/>
                        <a:pt x="382" y="734"/>
                      </a:cubicBezTo>
                      <a:cubicBezTo>
                        <a:pt x="581" y="734"/>
                        <a:pt x="788" y="594"/>
                        <a:pt x="797" y="390"/>
                      </a:cubicBezTo>
                      <a:cubicBezTo>
                        <a:pt x="797" y="231"/>
                        <a:pt x="717" y="62"/>
                        <a:pt x="558" y="12"/>
                      </a:cubicBezTo>
                      <a:cubicBezTo>
                        <a:pt x="523" y="4"/>
                        <a:pt x="487"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5508102" y="4360737"/>
                  <a:ext cx="55562" cy="51891"/>
                </a:xfrm>
                <a:custGeom>
                  <a:avLst/>
                  <a:gdLst/>
                  <a:ahLst/>
                  <a:cxnLst/>
                  <a:rect l="l" t="t" r="r" b="b"/>
                  <a:pathLst>
                    <a:path w="787" h="735" extrusionOk="0">
                      <a:moveTo>
                        <a:pt x="443" y="0"/>
                      </a:moveTo>
                      <a:cubicBezTo>
                        <a:pt x="249" y="0"/>
                        <a:pt x="29" y="111"/>
                        <a:pt x="20" y="320"/>
                      </a:cubicBezTo>
                      <a:cubicBezTo>
                        <a:pt x="0" y="509"/>
                        <a:pt x="110" y="708"/>
                        <a:pt x="299" y="728"/>
                      </a:cubicBezTo>
                      <a:cubicBezTo>
                        <a:pt x="323" y="732"/>
                        <a:pt x="347" y="734"/>
                        <a:pt x="371" y="734"/>
                      </a:cubicBezTo>
                      <a:cubicBezTo>
                        <a:pt x="571" y="734"/>
                        <a:pt x="777" y="594"/>
                        <a:pt x="786" y="390"/>
                      </a:cubicBezTo>
                      <a:cubicBezTo>
                        <a:pt x="786" y="231"/>
                        <a:pt x="717" y="62"/>
                        <a:pt x="547" y="12"/>
                      </a:cubicBezTo>
                      <a:cubicBezTo>
                        <a:pt x="515" y="4"/>
                        <a:pt x="479" y="0"/>
                        <a:pt x="4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168244" y="4360737"/>
                  <a:ext cx="56268" cy="51891"/>
                </a:xfrm>
                <a:custGeom>
                  <a:avLst/>
                  <a:gdLst/>
                  <a:ahLst/>
                  <a:cxnLst/>
                  <a:rect l="l" t="t" r="r" b="b"/>
                  <a:pathLst>
                    <a:path w="797" h="735" extrusionOk="0">
                      <a:moveTo>
                        <a:pt x="444" y="0"/>
                      </a:moveTo>
                      <a:cubicBezTo>
                        <a:pt x="252" y="0"/>
                        <a:pt x="38" y="111"/>
                        <a:pt x="21" y="320"/>
                      </a:cubicBezTo>
                      <a:cubicBezTo>
                        <a:pt x="1" y="509"/>
                        <a:pt x="110" y="708"/>
                        <a:pt x="309" y="728"/>
                      </a:cubicBezTo>
                      <a:cubicBezTo>
                        <a:pt x="332" y="732"/>
                        <a:pt x="355" y="734"/>
                        <a:pt x="379" y="734"/>
                      </a:cubicBezTo>
                      <a:cubicBezTo>
                        <a:pt x="571" y="734"/>
                        <a:pt x="778" y="594"/>
                        <a:pt x="787" y="390"/>
                      </a:cubicBezTo>
                      <a:cubicBezTo>
                        <a:pt x="797" y="231"/>
                        <a:pt x="717" y="62"/>
                        <a:pt x="548" y="12"/>
                      </a:cubicBezTo>
                      <a:cubicBezTo>
                        <a:pt x="515" y="4"/>
                        <a:pt x="480" y="0"/>
                        <a:pt x="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774380" y="4360737"/>
                  <a:ext cx="56268" cy="51891"/>
                </a:xfrm>
                <a:custGeom>
                  <a:avLst/>
                  <a:gdLst/>
                  <a:ahLst/>
                  <a:cxnLst/>
                  <a:rect l="l" t="t" r="r" b="b"/>
                  <a:pathLst>
                    <a:path w="797" h="735" extrusionOk="0">
                      <a:moveTo>
                        <a:pt x="449" y="0"/>
                      </a:moveTo>
                      <a:cubicBezTo>
                        <a:pt x="252" y="0"/>
                        <a:pt x="37" y="111"/>
                        <a:pt x="21" y="320"/>
                      </a:cubicBezTo>
                      <a:cubicBezTo>
                        <a:pt x="1" y="509"/>
                        <a:pt x="110" y="708"/>
                        <a:pt x="309" y="728"/>
                      </a:cubicBezTo>
                      <a:cubicBezTo>
                        <a:pt x="333" y="732"/>
                        <a:pt x="357" y="734"/>
                        <a:pt x="381" y="734"/>
                      </a:cubicBezTo>
                      <a:cubicBezTo>
                        <a:pt x="579" y="734"/>
                        <a:pt x="779" y="594"/>
                        <a:pt x="796" y="390"/>
                      </a:cubicBezTo>
                      <a:cubicBezTo>
                        <a:pt x="796" y="231"/>
                        <a:pt x="717" y="62"/>
                        <a:pt x="558" y="12"/>
                      </a:cubicBezTo>
                      <a:cubicBezTo>
                        <a:pt x="523" y="4"/>
                        <a:pt x="487"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4381927" y="4360737"/>
                  <a:ext cx="56198" cy="51891"/>
                </a:xfrm>
                <a:custGeom>
                  <a:avLst/>
                  <a:gdLst/>
                  <a:ahLst/>
                  <a:cxnLst/>
                  <a:rect l="l" t="t" r="r" b="b"/>
                  <a:pathLst>
                    <a:path w="796" h="735" extrusionOk="0">
                      <a:moveTo>
                        <a:pt x="449" y="0"/>
                      </a:moveTo>
                      <a:cubicBezTo>
                        <a:pt x="251" y="0"/>
                        <a:pt x="37" y="111"/>
                        <a:pt x="20" y="320"/>
                      </a:cubicBezTo>
                      <a:cubicBezTo>
                        <a:pt x="0" y="509"/>
                        <a:pt x="120" y="708"/>
                        <a:pt x="308"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3975355" y="4360737"/>
                  <a:ext cx="55562" cy="51891"/>
                </a:xfrm>
                <a:custGeom>
                  <a:avLst/>
                  <a:gdLst/>
                  <a:ahLst/>
                  <a:cxnLst/>
                  <a:rect l="l" t="t" r="r" b="b"/>
                  <a:pathLst>
                    <a:path w="787" h="735" extrusionOk="0">
                      <a:moveTo>
                        <a:pt x="440" y="0"/>
                      </a:moveTo>
                      <a:cubicBezTo>
                        <a:pt x="242" y="0"/>
                        <a:pt x="29" y="111"/>
                        <a:pt x="21" y="320"/>
                      </a:cubicBezTo>
                      <a:cubicBezTo>
                        <a:pt x="1" y="509"/>
                        <a:pt x="110" y="708"/>
                        <a:pt x="299" y="728"/>
                      </a:cubicBezTo>
                      <a:cubicBezTo>
                        <a:pt x="323" y="732"/>
                        <a:pt x="347" y="734"/>
                        <a:pt x="372" y="734"/>
                      </a:cubicBezTo>
                      <a:cubicBezTo>
                        <a:pt x="571" y="734"/>
                        <a:pt x="778" y="594"/>
                        <a:pt x="787" y="390"/>
                      </a:cubicBezTo>
                      <a:cubicBezTo>
                        <a:pt x="787" y="231"/>
                        <a:pt x="707" y="62"/>
                        <a:pt x="548" y="12"/>
                      </a:cubicBezTo>
                      <a:cubicBezTo>
                        <a:pt x="513" y="4"/>
                        <a:pt x="477" y="0"/>
                        <a:pt x="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330163" y="4364903"/>
                  <a:ext cx="55492" cy="51962"/>
                </a:xfrm>
                <a:custGeom>
                  <a:avLst/>
                  <a:gdLst/>
                  <a:ahLst/>
                  <a:cxnLst/>
                  <a:rect l="l" t="t" r="r" b="b"/>
                  <a:pathLst>
                    <a:path w="786" h="736" extrusionOk="0">
                      <a:moveTo>
                        <a:pt x="439" y="1"/>
                      </a:moveTo>
                      <a:cubicBezTo>
                        <a:pt x="241" y="1"/>
                        <a:pt x="28" y="112"/>
                        <a:pt x="20" y="321"/>
                      </a:cubicBezTo>
                      <a:cubicBezTo>
                        <a:pt x="0" y="510"/>
                        <a:pt x="109" y="709"/>
                        <a:pt x="298" y="729"/>
                      </a:cubicBezTo>
                      <a:cubicBezTo>
                        <a:pt x="322" y="733"/>
                        <a:pt x="346" y="735"/>
                        <a:pt x="371" y="735"/>
                      </a:cubicBezTo>
                      <a:cubicBezTo>
                        <a:pt x="571" y="735"/>
                        <a:pt x="777" y="594"/>
                        <a:pt x="786" y="391"/>
                      </a:cubicBezTo>
                      <a:cubicBezTo>
                        <a:pt x="786" y="231"/>
                        <a:pt x="706" y="62"/>
                        <a:pt x="547" y="13"/>
                      </a:cubicBezTo>
                      <a:cubicBezTo>
                        <a:pt x="513" y="5"/>
                        <a:pt x="476" y="1"/>
                        <a:pt x="4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601117" y="4364903"/>
                  <a:ext cx="56268" cy="51962"/>
                </a:xfrm>
                <a:custGeom>
                  <a:avLst/>
                  <a:gdLst/>
                  <a:ahLst/>
                  <a:cxnLst/>
                  <a:rect l="l" t="t" r="r" b="b"/>
                  <a:pathLst>
                    <a:path w="797" h="736" extrusionOk="0">
                      <a:moveTo>
                        <a:pt x="450" y="1"/>
                      </a:moveTo>
                      <a:cubicBezTo>
                        <a:pt x="252" y="1"/>
                        <a:pt x="38" y="112"/>
                        <a:pt x="21" y="321"/>
                      </a:cubicBezTo>
                      <a:cubicBezTo>
                        <a:pt x="1" y="510"/>
                        <a:pt x="110" y="709"/>
                        <a:pt x="309" y="729"/>
                      </a:cubicBezTo>
                      <a:cubicBezTo>
                        <a:pt x="333" y="733"/>
                        <a:pt x="357" y="735"/>
                        <a:pt x="381" y="735"/>
                      </a:cubicBezTo>
                      <a:cubicBezTo>
                        <a:pt x="579" y="735"/>
                        <a:pt x="779" y="594"/>
                        <a:pt x="797" y="391"/>
                      </a:cubicBezTo>
                      <a:cubicBezTo>
                        <a:pt x="797"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044384" y="4364903"/>
                  <a:ext cx="56198" cy="51962"/>
                </a:xfrm>
                <a:custGeom>
                  <a:avLst/>
                  <a:gdLst/>
                  <a:ahLst/>
                  <a:cxnLst/>
                  <a:rect l="l" t="t" r="r" b="b"/>
                  <a:pathLst>
                    <a:path w="796" h="736" extrusionOk="0">
                      <a:moveTo>
                        <a:pt x="449" y="1"/>
                      </a:moveTo>
                      <a:cubicBezTo>
                        <a:pt x="251" y="1"/>
                        <a:pt x="37" y="112"/>
                        <a:pt x="20" y="321"/>
                      </a:cubicBezTo>
                      <a:cubicBezTo>
                        <a:pt x="0" y="510"/>
                        <a:pt x="120" y="709"/>
                        <a:pt x="309" y="729"/>
                      </a:cubicBezTo>
                      <a:cubicBezTo>
                        <a:pt x="332" y="733"/>
                        <a:pt x="357" y="735"/>
                        <a:pt x="381" y="735"/>
                      </a:cubicBezTo>
                      <a:cubicBezTo>
                        <a:pt x="579" y="735"/>
                        <a:pt x="778"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722811" y="4364903"/>
                  <a:ext cx="55562" cy="51962"/>
                </a:xfrm>
                <a:custGeom>
                  <a:avLst/>
                  <a:gdLst/>
                  <a:ahLst/>
                  <a:cxnLst/>
                  <a:rect l="l" t="t" r="r" b="b"/>
                  <a:pathLst>
                    <a:path w="787" h="736" extrusionOk="0">
                      <a:moveTo>
                        <a:pt x="443" y="1"/>
                      </a:moveTo>
                      <a:cubicBezTo>
                        <a:pt x="249" y="1"/>
                        <a:pt x="29" y="112"/>
                        <a:pt x="20" y="321"/>
                      </a:cubicBezTo>
                      <a:cubicBezTo>
                        <a:pt x="0" y="510"/>
                        <a:pt x="110" y="709"/>
                        <a:pt x="299" y="729"/>
                      </a:cubicBezTo>
                      <a:cubicBezTo>
                        <a:pt x="323" y="733"/>
                        <a:pt x="347" y="735"/>
                        <a:pt x="371" y="735"/>
                      </a:cubicBezTo>
                      <a:cubicBezTo>
                        <a:pt x="571" y="735"/>
                        <a:pt x="777" y="594"/>
                        <a:pt x="786" y="391"/>
                      </a:cubicBezTo>
                      <a:cubicBezTo>
                        <a:pt x="78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394179" y="4364903"/>
                  <a:ext cx="55562" cy="51962"/>
                </a:xfrm>
                <a:custGeom>
                  <a:avLst/>
                  <a:gdLst/>
                  <a:ahLst/>
                  <a:cxnLst/>
                  <a:rect l="l" t="t" r="r" b="b"/>
                  <a:pathLst>
                    <a:path w="787" h="736" extrusionOk="0">
                      <a:moveTo>
                        <a:pt x="440" y="1"/>
                      </a:moveTo>
                      <a:cubicBezTo>
                        <a:pt x="242" y="1"/>
                        <a:pt x="29" y="112"/>
                        <a:pt x="21" y="321"/>
                      </a:cubicBezTo>
                      <a:cubicBezTo>
                        <a:pt x="1" y="510"/>
                        <a:pt x="110" y="709"/>
                        <a:pt x="299" y="729"/>
                      </a:cubicBezTo>
                      <a:cubicBezTo>
                        <a:pt x="323" y="733"/>
                        <a:pt x="347" y="735"/>
                        <a:pt x="372" y="735"/>
                      </a:cubicBezTo>
                      <a:cubicBezTo>
                        <a:pt x="571" y="735"/>
                        <a:pt x="778" y="594"/>
                        <a:pt x="787" y="391"/>
                      </a:cubicBezTo>
                      <a:cubicBezTo>
                        <a:pt x="787" y="231"/>
                        <a:pt x="707" y="62"/>
                        <a:pt x="548" y="13"/>
                      </a:cubicBezTo>
                      <a:cubicBezTo>
                        <a:pt x="513" y="5"/>
                        <a:pt x="477" y="1"/>
                        <a:pt x="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2064912" y="4364903"/>
                  <a:ext cx="55562" cy="51962"/>
                </a:xfrm>
                <a:custGeom>
                  <a:avLst/>
                  <a:gdLst/>
                  <a:ahLst/>
                  <a:cxnLst/>
                  <a:rect l="l" t="t" r="r" b="b"/>
                  <a:pathLst>
                    <a:path w="787" h="736" extrusionOk="0">
                      <a:moveTo>
                        <a:pt x="443" y="1"/>
                      </a:moveTo>
                      <a:cubicBezTo>
                        <a:pt x="249" y="1"/>
                        <a:pt x="29" y="112"/>
                        <a:pt x="20" y="321"/>
                      </a:cubicBezTo>
                      <a:cubicBezTo>
                        <a:pt x="1" y="510"/>
                        <a:pt x="110" y="709"/>
                        <a:pt x="299" y="729"/>
                      </a:cubicBezTo>
                      <a:cubicBezTo>
                        <a:pt x="323" y="733"/>
                        <a:pt x="347" y="735"/>
                        <a:pt x="371" y="735"/>
                      </a:cubicBezTo>
                      <a:cubicBezTo>
                        <a:pt x="571" y="735"/>
                        <a:pt x="777" y="594"/>
                        <a:pt x="786" y="391"/>
                      </a:cubicBezTo>
                      <a:cubicBezTo>
                        <a:pt x="786" y="231"/>
                        <a:pt x="717" y="62"/>
                        <a:pt x="548" y="13"/>
                      </a:cubicBezTo>
                      <a:cubicBezTo>
                        <a:pt x="515"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1725125" y="4364903"/>
                  <a:ext cx="56198" cy="51962"/>
                </a:xfrm>
                <a:custGeom>
                  <a:avLst/>
                  <a:gdLst/>
                  <a:ahLst/>
                  <a:cxnLst/>
                  <a:rect l="l" t="t" r="r" b="b"/>
                  <a:pathLst>
                    <a:path w="796" h="736" extrusionOk="0">
                      <a:moveTo>
                        <a:pt x="443" y="1"/>
                      </a:moveTo>
                      <a:cubicBezTo>
                        <a:pt x="251" y="1"/>
                        <a:pt x="37" y="112"/>
                        <a:pt x="20" y="321"/>
                      </a:cubicBezTo>
                      <a:cubicBezTo>
                        <a:pt x="0" y="510"/>
                        <a:pt x="109" y="709"/>
                        <a:pt x="308" y="729"/>
                      </a:cubicBezTo>
                      <a:cubicBezTo>
                        <a:pt x="332" y="733"/>
                        <a:pt x="356" y="735"/>
                        <a:pt x="380" y="735"/>
                      </a:cubicBezTo>
                      <a:cubicBezTo>
                        <a:pt x="578" y="735"/>
                        <a:pt x="777" y="594"/>
                        <a:pt x="786" y="391"/>
                      </a:cubicBezTo>
                      <a:cubicBezTo>
                        <a:pt x="79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1331190" y="4364903"/>
                  <a:ext cx="56268" cy="51962"/>
                </a:xfrm>
                <a:custGeom>
                  <a:avLst/>
                  <a:gdLst/>
                  <a:ahLst/>
                  <a:cxnLst/>
                  <a:rect l="l" t="t" r="r" b="b"/>
                  <a:pathLst>
                    <a:path w="797" h="736" extrusionOk="0">
                      <a:moveTo>
                        <a:pt x="450" y="1"/>
                      </a:moveTo>
                      <a:cubicBezTo>
                        <a:pt x="252" y="1"/>
                        <a:pt x="39" y="112"/>
                        <a:pt x="31" y="321"/>
                      </a:cubicBezTo>
                      <a:cubicBezTo>
                        <a:pt x="1" y="510"/>
                        <a:pt x="120" y="709"/>
                        <a:pt x="309" y="729"/>
                      </a:cubicBezTo>
                      <a:cubicBezTo>
                        <a:pt x="333" y="733"/>
                        <a:pt x="357" y="735"/>
                        <a:pt x="381" y="735"/>
                      </a:cubicBezTo>
                      <a:cubicBezTo>
                        <a:pt x="579" y="735"/>
                        <a:pt x="779" y="594"/>
                        <a:pt x="796" y="391"/>
                      </a:cubicBezTo>
                      <a:cubicBezTo>
                        <a:pt x="796"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938737" y="4364903"/>
                  <a:ext cx="56198" cy="51962"/>
                </a:xfrm>
                <a:custGeom>
                  <a:avLst/>
                  <a:gdLst/>
                  <a:ahLst/>
                  <a:cxnLst/>
                  <a:rect l="l" t="t" r="r" b="b"/>
                  <a:pathLst>
                    <a:path w="796" h="736" extrusionOk="0">
                      <a:moveTo>
                        <a:pt x="449" y="1"/>
                      </a:moveTo>
                      <a:cubicBezTo>
                        <a:pt x="251" y="1"/>
                        <a:pt x="39" y="112"/>
                        <a:pt x="30" y="321"/>
                      </a:cubicBezTo>
                      <a:cubicBezTo>
                        <a:pt x="0" y="510"/>
                        <a:pt x="120" y="709"/>
                        <a:pt x="309" y="729"/>
                      </a:cubicBezTo>
                      <a:cubicBezTo>
                        <a:pt x="332" y="733"/>
                        <a:pt x="357" y="735"/>
                        <a:pt x="381" y="735"/>
                      </a:cubicBezTo>
                      <a:cubicBezTo>
                        <a:pt x="581" y="735"/>
                        <a:pt x="787"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532165" y="4364903"/>
                  <a:ext cx="55562" cy="51962"/>
                </a:xfrm>
                <a:custGeom>
                  <a:avLst/>
                  <a:gdLst/>
                  <a:ahLst/>
                  <a:cxnLst/>
                  <a:rect l="l" t="t" r="r" b="b"/>
                  <a:pathLst>
                    <a:path w="787" h="736" extrusionOk="0">
                      <a:moveTo>
                        <a:pt x="443" y="1"/>
                      </a:moveTo>
                      <a:cubicBezTo>
                        <a:pt x="249" y="1"/>
                        <a:pt x="29" y="112"/>
                        <a:pt x="21" y="321"/>
                      </a:cubicBezTo>
                      <a:cubicBezTo>
                        <a:pt x="1" y="510"/>
                        <a:pt x="110" y="709"/>
                        <a:pt x="299" y="729"/>
                      </a:cubicBezTo>
                      <a:cubicBezTo>
                        <a:pt x="323" y="733"/>
                        <a:pt x="347" y="735"/>
                        <a:pt x="372" y="735"/>
                      </a:cubicBezTo>
                      <a:cubicBezTo>
                        <a:pt x="571" y="735"/>
                        <a:pt x="778" y="594"/>
                        <a:pt x="787" y="391"/>
                      </a:cubicBezTo>
                      <a:cubicBezTo>
                        <a:pt x="787" y="231"/>
                        <a:pt x="717" y="62"/>
                        <a:pt x="548" y="13"/>
                      </a:cubicBezTo>
                      <a:cubicBezTo>
                        <a:pt x="515" y="5"/>
                        <a:pt x="480"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56" name="Google Shape;56;p2"/>
          <p:cNvGrpSpPr/>
          <p:nvPr/>
        </p:nvGrpSpPr>
        <p:grpSpPr>
          <a:xfrm rot="10800000" flipH="1">
            <a:off x="16961" y="4854231"/>
            <a:ext cx="9144318" cy="202762"/>
            <a:chOff x="-50301" y="4607525"/>
            <a:chExt cx="10168263" cy="225442"/>
          </a:xfrm>
        </p:grpSpPr>
        <p:grpSp>
          <p:nvGrpSpPr>
            <p:cNvPr id="57" name="Google Shape;57;p2"/>
            <p:cNvGrpSpPr/>
            <p:nvPr/>
          </p:nvGrpSpPr>
          <p:grpSpPr>
            <a:xfrm>
              <a:off x="-50301" y="4607525"/>
              <a:ext cx="5084138" cy="225442"/>
              <a:chOff x="-50302" y="4607653"/>
              <a:chExt cx="6932285" cy="307392"/>
            </a:xfrm>
          </p:grpSpPr>
          <p:sp>
            <p:nvSpPr>
              <p:cNvPr id="58" name="Google Shape;58;p2"/>
              <p:cNvSpPr/>
              <p:nvPr/>
            </p:nvSpPr>
            <p:spPr>
              <a:xfrm>
                <a:off x="-50302" y="4607653"/>
                <a:ext cx="6932285" cy="307392"/>
              </a:xfrm>
              <a:custGeom>
                <a:avLst/>
                <a:gdLst/>
                <a:ahLst/>
                <a:cxnLst/>
                <a:rect l="l" t="t" r="r" b="b"/>
                <a:pathLst>
                  <a:path w="98191" h="4354" extrusionOk="0">
                    <a:moveTo>
                      <a:pt x="51796" y="419"/>
                    </a:moveTo>
                    <a:cubicBezTo>
                      <a:pt x="51796" y="419"/>
                      <a:pt x="51796" y="419"/>
                      <a:pt x="51806" y="428"/>
                    </a:cubicBezTo>
                    <a:lnTo>
                      <a:pt x="51796" y="428"/>
                    </a:lnTo>
                    <a:cubicBezTo>
                      <a:pt x="51796" y="428"/>
                      <a:pt x="51786" y="428"/>
                      <a:pt x="51786" y="419"/>
                    </a:cubicBezTo>
                    <a:close/>
                    <a:moveTo>
                      <a:pt x="3024" y="478"/>
                    </a:moveTo>
                    <a:cubicBezTo>
                      <a:pt x="3024" y="478"/>
                      <a:pt x="3024" y="478"/>
                      <a:pt x="3034" y="488"/>
                    </a:cubicBezTo>
                    <a:lnTo>
                      <a:pt x="3024" y="488"/>
                    </a:lnTo>
                    <a:cubicBezTo>
                      <a:pt x="3024" y="488"/>
                      <a:pt x="3024" y="488"/>
                      <a:pt x="3014" y="478"/>
                    </a:cubicBezTo>
                    <a:close/>
                    <a:moveTo>
                      <a:pt x="87708" y="796"/>
                    </a:moveTo>
                    <a:cubicBezTo>
                      <a:pt x="87718" y="806"/>
                      <a:pt x="87728" y="806"/>
                      <a:pt x="87748" y="816"/>
                    </a:cubicBezTo>
                    <a:cubicBezTo>
                      <a:pt x="87728" y="816"/>
                      <a:pt x="87718" y="806"/>
                      <a:pt x="87708" y="806"/>
                    </a:cubicBezTo>
                    <a:lnTo>
                      <a:pt x="87678" y="806"/>
                    </a:lnTo>
                    <a:cubicBezTo>
                      <a:pt x="87688" y="796"/>
                      <a:pt x="87698" y="796"/>
                      <a:pt x="87708" y="796"/>
                    </a:cubicBezTo>
                    <a:close/>
                    <a:moveTo>
                      <a:pt x="38936" y="856"/>
                    </a:moveTo>
                    <a:cubicBezTo>
                      <a:pt x="38946" y="866"/>
                      <a:pt x="38956" y="866"/>
                      <a:pt x="38976" y="876"/>
                    </a:cubicBezTo>
                    <a:cubicBezTo>
                      <a:pt x="38966" y="876"/>
                      <a:pt x="38946" y="866"/>
                      <a:pt x="38936" y="866"/>
                    </a:cubicBezTo>
                    <a:lnTo>
                      <a:pt x="38906" y="866"/>
                    </a:lnTo>
                    <a:cubicBezTo>
                      <a:pt x="38916" y="856"/>
                      <a:pt x="38926" y="856"/>
                      <a:pt x="38936" y="856"/>
                    </a:cubicBezTo>
                    <a:close/>
                    <a:moveTo>
                      <a:pt x="52661" y="1582"/>
                    </a:moveTo>
                    <a:cubicBezTo>
                      <a:pt x="52671" y="1602"/>
                      <a:pt x="52691" y="1632"/>
                      <a:pt x="52711" y="1652"/>
                    </a:cubicBezTo>
                    <a:cubicBezTo>
                      <a:pt x="52701" y="1642"/>
                      <a:pt x="52691" y="1632"/>
                      <a:pt x="52681" y="1622"/>
                    </a:cubicBezTo>
                    <a:lnTo>
                      <a:pt x="52661" y="1582"/>
                    </a:lnTo>
                    <a:close/>
                    <a:moveTo>
                      <a:pt x="3889" y="1642"/>
                    </a:moveTo>
                    <a:cubicBezTo>
                      <a:pt x="3899" y="1662"/>
                      <a:pt x="3919" y="1692"/>
                      <a:pt x="3939" y="1711"/>
                    </a:cubicBezTo>
                    <a:cubicBezTo>
                      <a:pt x="3929" y="1701"/>
                      <a:pt x="3919" y="1692"/>
                      <a:pt x="3909" y="1682"/>
                    </a:cubicBezTo>
                    <a:lnTo>
                      <a:pt x="3889" y="1642"/>
                    </a:lnTo>
                    <a:close/>
                    <a:moveTo>
                      <a:pt x="69319" y="1801"/>
                    </a:moveTo>
                    <a:cubicBezTo>
                      <a:pt x="69329" y="1811"/>
                      <a:pt x="69329" y="1821"/>
                      <a:pt x="69339" y="1831"/>
                    </a:cubicBezTo>
                    <a:lnTo>
                      <a:pt x="69309" y="1801"/>
                    </a:lnTo>
                    <a:close/>
                    <a:moveTo>
                      <a:pt x="20547" y="1861"/>
                    </a:moveTo>
                    <a:cubicBezTo>
                      <a:pt x="20557" y="1871"/>
                      <a:pt x="20567" y="1881"/>
                      <a:pt x="20567" y="1890"/>
                    </a:cubicBezTo>
                    <a:lnTo>
                      <a:pt x="20537" y="1861"/>
                    </a:lnTo>
                    <a:close/>
                    <a:moveTo>
                      <a:pt x="61622" y="2010"/>
                    </a:moveTo>
                    <a:cubicBezTo>
                      <a:pt x="61612" y="2030"/>
                      <a:pt x="61602" y="2040"/>
                      <a:pt x="61582" y="2050"/>
                    </a:cubicBezTo>
                    <a:cubicBezTo>
                      <a:pt x="61592" y="2040"/>
                      <a:pt x="61602" y="2020"/>
                      <a:pt x="61622" y="2010"/>
                    </a:cubicBezTo>
                    <a:close/>
                    <a:moveTo>
                      <a:pt x="12850" y="2069"/>
                    </a:moveTo>
                    <a:lnTo>
                      <a:pt x="12850" y="2069"/>
                    </a:lnTo>
                    <a:cubicBezTo>
                      <a:pt x="12840" y="2089"/>
                      <a:pt x="12830" y="2099"/>
                      <a:pt x="12820" y="2109"/>
                    </a:cubicBezTo>
                    <a:cubicBezTo>
                      <a:pt x="12820" y="2099"/>
                      <a:pt x="12840" y="2079"/>
                      <a:pt x="12850" y="2069"/>
                    </a:cubicBezTo>
                    <a:close/>
                    <a:moveTo>
                      <a:pt x="83263" y="1393"/>
                    </a:moveTo>
                    <a:cubicBezTo>
                      <a:pt x="83700" y="1980"/>
                      <a:pt x="84188" y="2527"/>
                      <a:pt x="84685" y="3064"/>
                    </a:cubicBezTo>
                    <a:cubicBezTo>
                      <a:pt x="84774" y="3154"/>
                      <a:pt x="84864" y="3253"/>
                      <a:pt x="84953" y="3352"/>
                    </a:cubicBezTo>
                    <a:cubicBezTo>
                      <a:pt x="83820" y="3313"/>
                      <a:pt x="82676" y="3293"/>
                      <a:pt x="81532" y="3273"/>
                    </a:cubicBezTo>
                    <a:cubicBezTo>
                      <a:pt x="81671" y="3124"/>
                      <a:pt x="81811" y="2965"/>
                      <a:pt x="81950" y="2805"/>
                    </a:cubicBezTo>
                    <a:cubicBezTo>
                      <a:pt x="82368" y="2318"/>
                      <a:pt x="82845" y="1881"/>
                      <a:pt x="83263" y="1393"/>
                    </a:cubicBezTo>
                    <a:close/>
                    <a:moveTo>
                      <a:pt x="34491" y="1453"/>
                    </a:moveTo>
                    <a:cubicBezTo>
                      <a:pt x="34928" y="2040"/>
                      <a:pt x="35416" y="2587"/>
                      <a:pt x="35913" y="3124"/>
                    </a:cubicBezTo>
                    <a:cubicBezTo>
                      <a:pt x="36002" y="3213"/>
                      <a:pt x="36092" y="3313"/>
                      <a:pt x="36191" y="3412"/>
                    </a:cubicBezTo>
                    <a:cubicBezTo>
                      <a:pt x="35048" y="3372"/>
                      <a:pt x="33904" y="3352"/>
                      <a:pt x="32760" y="3333"/>
                    </a:cubicBezTo>
                    <a:cubicBezTo>
                      <a:pt x="32899" y="3183"/>
                      <a:pt x="33039" y="3024"/>
                      <a:pt x="33178" y="2865"/>
                    </a:cubicBezTo>
                    <a:cubicBezTo>
                      <a:pt x="33596" y="2378"/>
                      <a:pt x="34073" y="1940"/>
                      <a:pt x="34491" y="1453"/>
                    </a:cubicBezTo>
                    <a:close/>
                    <a:moveTo>
                      <a:pt x="78469" y="1075"/>
                    </a:moveTo>
                    <a:cubicBezTo>
                      <a:pt x="79016" y="1711"/>
                      <a:pt x="79394" y="2467"/>
                      <a:pt x="79921" y="3114"/>
                    </a:cubicBezTo>
                    <a:cubicBezTo>
                      <a:pt x="79951" y="3144"/>
                      <a:pt x="80001" y="3213"/>
                      <a:pt x="80060" y="3283"/>
                    </a:cubicBezTo>
                    <a:cubicBezTo>
                      <a:pt x="78837" y="3323"/>
                      <a:pt x="77614" y="3402"/>
                      <a:pt x="76390" y="3472"/>
                    </a:cubicBezTo>
                    <a:cubicBezTo>
                      <a:pt x="76500" y="3342"/>
                      <a:pt x="76619" y="3213"/>
                      <a:pt x="76748" y="3084"/>
                    </a:cubicBezTo>
                    <a:cubicBezTo>
                      <a:pt x="77355" y="2457"/>
                      <a:pt x="77932" y="1781"/>
                      <a:pt x="78469" y="1075"/>
                    </a:cubicBezTo>
                    <a:close/>
                    <a:moveTo>
                      <a:pt x="87698" y="1463"/>
                    </a:moveTo>
                    <a:cubicBezTo>
                      <a:pt x="88026" y="1811"/>
                      <a:pt x="88355" y="2159"/>
                      <a:pt x="88663" y="2517"/>
                    </a:cubicBezTo>
                    <a:cubicBezTo>
                      <a:pt x="88782" y="2666"/>
                      <a:pt x="89130" y="3233"/>
                      <a:pt x="89409" y="3472"/>
                    </a:cubicBezTo>
                    <a:cubicBezTo>
                      <a:pt x="88245" y="3442"/>
                      <a:pt x="87072" y="3412"/>
                      <a:pt x="85908" y="3372"/>
                    </a:cubicBezTo>
                    <a:cubicBezTo>
                      <a:pt x="86017" y="3243"/>
                      <a:pt x="86137" y="3124"/>
                      <a:pt x="86246" y="2994"/>
                    </a:cubicBezTo>
                    <a:cubicBezTo>
                      <a:pt x="86694" y="2447"/>
                      <a:pt x="87261" y="2010"/>
                      <a:pt x="87698" y="1463"/>
                    </a:cubicBezTo>
                    <a:close/>
                    <a:moveTo>
                      <a:pt x="29697" y="1135"/>
                    </a:moveTo>
                    <a:cubicBezTo>
                      <a:pt x="30244" y="1771"/>
                      <a:pt x="30622" y="2527"/>
                      <a:pt x="31149" y="3173"/>
                    </a:cubicBezTo>
                    <a:cubicBezTo>
                      <a:pt x="31179" y="3203"/>
                      <a:pt x="31229" y="3273"/>
                      <a:pt x="31288" y="3342"/>
                    </a:cubicBezTo>
                    <a:cubicBezTo>
                      <a:pt x="30065" y="3382"/>
                      <a:pt x="28842" y="3462"/>
                      <a:pt x="27619" y="3531"/>
                    </a:cubicBezTo>
                    <a:cubicBezTo>
                      <a:pt x="27728" y="3402"/>
                      <a:pt x="27847" y="3273"/>
                      <a:pt x="27977" y="3144"/>
                    </a:cubicBezTo>
                    <a:cubicBezTo>
                      <a:pt x="28583" y="2507"/>
                      <a:pt x="29160" y="1841"/>
                      <a:pt x="29697" y="1135"/>
                    </a:cubicBezTo>
                    <a:close/>
                    <a:moveTo>
                      <a:pt x="38926" y="1522"/>
                    </a:moveTo>
                    <a:cubicBezTo>
                      <a:pt x="39255" y="1871"/>
                      <a:pt x="39593" y="2219"/>
                      <a:pt x="39891" y="2577"/>
                    </a:cubicBezTo>
                    <a:cubicBezTo>
                      <a:pt x="40010" y="2726"/>
                      <a:pt x="40358" y="3293"/>
                      <a:pt x="40637" y="3531"/>
                    </a:cubicBezTo>
                    <a:cubicBezTo>
                      <a:pt x="39473" y="3502"/>
                      <a:pt x="38300" y="3472"/>
                      <a:pt x="37136" y="3432"/>
                    </a:cubicBezTo>
                    <a:cubicBezTo>
                      <a:pt x="37246" y="3303"/>
                      <a:pt x="37365" y="3183"/>
                      <a:pt x="37474" y="3054"/>
                    </a:cubicBezTo>
                    <a:cubicBezTo>
                      <a:pt x="37922" y="2507"/>
                      <a:pt x="38489" y="2069"/>
                      <a:pt x="38926" y="1522"/>
                    </a:cubicBezTo>
                    <a:close/>
                    <a:moveTo>
                      <a:pt x="96032" y="1483"/>
                    </a:moveTo>
                    <a:cubicBezTo>
                      <a:pt x="96440" y="2109"/>
                      <a:pt x="96758" y="2786"/>
                      <a:pt x="97176" y="3402"/>
                    </a:cubicBezTo>
                    <a:cubicBezTo>
                      <a:pt x="97067" y="3412"/>
                      <a:pt x="96967" y="3422"/>
                      <a:pt x="96888" y="3422"/>
                    </a:cubicBezTo>
                    <a:cubicBezTo>
                      <a:pt x="95953" y="3442"/>
                      <a:pt x="95018" y="3541"/>
                      <a:pt x="94083" y="3541"/>
                    </a:cubicBezTo>
                    <a:lnTo>
                      <a:pt x="94083" y="3541"/>
                    </a:lnTo>
                    <a:cubicBezTo>
                      <a:pt x="94093" y="3541"/>
                      <a:pt x="94093" y="3541"/>
                      <a:pt x="94103" y="3531"/>
                    </a:cubicBezTo>
                    <a:cubicBezTo>
                      <a:pt x="94431" y="3183"/>
                      <a:pt x="94769" y="2815"/>
                      <a:pt x="95088" y="2447"/>
                    </a:cubicBezTo>
                    <a:cubicBezTo>
                      <a:pt x="95356" y="2179"/>
                      <a:pt x="95684" y="1602"/>
                      <a:pt x="96032" y="1483"/>
                    </a:cubicBezTo>
                    <a:close/>
                    <a:moveTo>
                      <a:pt x="91965" y="1572"/>
                    </a:moveTo>
                    <a:cubicBezTo>
                      <a:pt x="92303" y="2139"/>
                      <a:pt x="92651" y="2696"/>
                      <a:pt x="93019" y="3243"/>
                    </a:cubicBezTo>
                    <a:cubicBezTo>
                      <a:pt x="93079" y="3313"/>
                      <a:pt x="93148" y="3432"/>
                      <a:pt x="93228" y="3541"/>
                    </a:cubicBezTo>
                    <a:cubicBezTo>
                      <a:pt x="92223" y="3531"/>
                      <a:pt x="91229" y="3522"/>
                      <a:pt x="90224" y="3492"/>
                    </a:cubicBezTo>
                    <a:cubicBezTo>
                      <a:pt x="90264" y="3452"/>
                      <a:pt x="90304" y="3402"/>
                      <a:pt x="90334" y="3382"/>
                    </a:cubicBezTo>
                    <a:cubicBezTo>
                      <a:pt x="90602" y="3104"/>
                      <a:pt x="90861" y="2825"/>
                      <a:pt x="91109" y="2537"/>
                    </a:cubicBezTo>
                    <a:cubicBezTo>
                      <a:pt x="91388" y="2209"/>
                      <a:pt x="91627" y="1841"/>
                      <a:pt x="91965" y="1572"/>
                    </a:cubicBezTo>
                    <a:close/>
                    <a:moveTo>
                      <a:pt x="43193" y="1632"/>
                    </a:moveTo>
                    <a:cubicBezTo>
                      <a:pt x="43531" y="2199"/>
                      <a:pt x="43879" y="2756"/>
                      <a:pt x="44247" y="3303"/>
                    </a:cubicBezTo>
                    <a:cubicBezTo>
                      <a:pt x="44307" y="3372"/>
                      <a:pt x="44376" y="3492"/>
                      <a:pt x="44456" y="3601"/>
                    </a:cubicBezTo>
                    <a:cubicBezTo>
                      <a:pt x="43451" y="3591"/>
                      <a:pt x="42457" y="3581"/>
                      <a:pt x="41452" y="3551"/>
                    </a:cubicBezTo>
                    <a:cubicBezTo>
                      <a:pt x="41502" y="3512"/>
                      <a:pt x="41532" y="3462"/>
                      <a:pt x="41562" y="3442"/>
                    </a:cubicBezTo>
                    <a:cubicBezTo>
                      <a:pt x="41830" y="3163"/>
                      <a:pt x="42099" y="2885"/>
                      <a:pt x="42338" y="2597"/>
                    </a:cubicBezTo>
                    <a:cubicBezTo>
                      <a:pt x="42616" y="2268"/>
                      <a:pt x="42855" y="1900"/>
                      <a:pt x="43193" y="1632"/>
                    </a:cubicBezTo>
                    <a:close/>
                    <a:moveTo>
                      <a:pt x="47261" y="1542"/>
                    </a:moveTo>
                    <a:cubicBezTo>
                      <a:pt x="47668" y="2169"/>
                      <a:pt x="47987" y="2845"/>
                      <a:pt x="48404" y="3462"/>
                    </a:cubicBezTo>
                    <a:cubicBezTo>
                      <a:pt x="48305" y="3472"/>
                      <a:pt x="48195" y="3482"/>
                      <a:pt x="48116" y="3482"/>
                    </a:cubicBezTo>
                    <a:cubicBezTo>
                      <a:pt x="47181" y="3502"/>
                      <a:pt x="46246" y="3601"/>
                      <a:pt x="45311" y="3601"/>
                    </a:cubicBezTo>
                    <a:cubicBezTo>
                      <a:pt x="45321" y="3601"/>
                      <a:pt x="45321" y="3591"/>
                      <a:pt x="45331" y="3591"/>
                    </a:cubicBezTo>
                    <a:cubicBezTo>
                      <a:pt x="45669" y="3243"/>
                      <a:pt x="45997" y="2875"/>
                      <a:pt x="46316" y="2507"/>
                    </a:cubicBezTo>
                    <a:cubicBezTo>
                      <a:pt x="46584" y="2239"/>
                      <a:pt x="46912" y="1662"/>
                      <a:pt x="47261" y="1542"/>
                    </a:cubicBezTo>
                    <a:close/>
                    <a:moveTo>
                      <a:pt x="51477" y="737"/>
                    </a:moveTo>
                    <a:cubicBezTo>
                      <a:pt x="51796" y="1184"/>
                      <a:pt x="52084" y="1652"/>
                      <a:pt x="52412" y="2079"/>
                    </a:cubicBezTo>
                    <a:cubicBezTo>
                      <a:pt x="52691" y="2457"/>
                      <a:pt x="52989" y="2825"/>
                      <a:pt x="53267" y="3203"/>
                    </a:cubicBezTo>
                    <a:cubicBezTo>
                      <a:pt x="53357" y="3342"/>
                      <a:pt x="53456" y="3472"/>
                      <a:pt x="53546" y="3601"/>
                    </a:cubicBezTo>
                    <a:cubicBezTo>
                      <a:pt x="52711" y="3601"/>
                      <a:pt x="51865" y="3571"/>
                      <a:pt x="51030" y="3551"/>
                    </a:cubicBezTo>
                    <a:cubicBezTo>
                      <a:pt x="50592" y="3531"/>
                      <a:pt x="50155" y="3522"/>
                      <a:pt x="49717" y="3512"/>
                    </a:cubicBezTo>
                    <a:cubicBezTo>
                      <a:pt x="49767" y="3422"/>
                      <a:pt x="49816" y="3342"/>
                      <a:pt x="49846" y="3303"/>
                    </a:cubicBezTo>
                    <a:cubicBezTo>
                      <a:pt x="50423" y="2457"/>
                      <a:pt x="50891" y="1562"/>
                      <a:pt x="51477" y="737"/>
                    </a:cubicBezTo>
                    <a:close/>
                    <a:moveTo>
                      <a:pt x="57047" y="966"/>
                    </a:moveTo>
                    <a:cubicBezTo>
                      <a:pt x="57534" y="1622"/>
                      <a:pt x="58061" y="2248"/>
                      <a:pt x="58608" y="2855"/>
                    </a:cubicBezTo>
                    <a:cubicBezTo>
                      <a:pt x="58777" y="3064"/>
                      <a:pt x="58976" y="3253"/>
                      <a:pt x="59165" y="3432"/>
                    </a:cubicBezTo>
                    <a:cubicBezTo>
                      <a:pt x="59215" y="3482"/>
                      <a:pt x="59245" y="3551"/>
                      <a:pt x="59294" y="3601"/>
                    </a:cubicBezTo>
                    <a:cubicBezTo>
                      <a:pt x="58392" y="3587"/>
                      <a:pt x="57494" y="3577"/>
                      <a:pt x="56594" y="3577"/>
                    </a:cubicBezTo>
                    <a:cubicBezTo>
                      <a:pt x="56265" y="3577"/>
                      <a:pt x="55935" y="3579"/>
                      <a:pt x="55605" y="3581"/>
                    </a:cubicBezTo>
                    <a:cubicBezTo>
                      <a:pt x="55426" y="3581"/>
                      <a:pt x="55247" y="3591"/>
                      <a:pt x="55068" y="3591"/>
                    </a:cubicBezTo>
                    <a:cubicBezTo>
                      <a:pt x="55187" y="3442"/>
                      <a:pt x="55306" y="3283"/>
                      <a:pt x="55426" y="3124"/>
                    </a:cubicBezTo>
                    <a:cubicBezTo>
                      <a:pt x="55963" y="2408"/>
                      <a:pt x="56470" y="1662"/>
                      <a:pt x="57047" y="966"/>
                    </a:cubicBezTo>
                    <a:close/>
                    <a:moveTo>
                      <a:pt x="73566" y="1234"/>
                    </a:moveTo>
                    <a:cubicBezTo>
                      <a:pt x="74113" y="1890"/>
                      <a:pt x="74759" y="2447"/>
                      <a:pt x="75296" y="3104"/>
                    </a:cubicBezTo>
                    <a:cubicBezTo>
                      <a:pt x="75366" y="3163"/>
                      <a:pt x="75495" y="3372"/>
                      <a:pt x="75625" y="3522"/>
                    </a:cubicBezTo>
                    <a:cubicBezTo>
                      <a:pt x="75068" y="3541"/>
                      <a:pt x="74511" y="3561"/>
                      <a:pt x="73954" y="3571"/>
                    </a:cubicBezTo>
                    <a:cubicBezTo>
                      <a:pt x="73228" y="3581"/>
                      <a:pt x="72492" y="3591"/>
                      <a:pt x="71766" y="3611"/>
                    </a:cubicBezTo>
                    <a:cubicBezTo>
                      <a:pt x="72084" y="3173"/>
                      <a:pt x="72432" y="2776"/>
                      <a:pt x="72721" y="2318"/>
                    </a:cubicBezTo>
                    <a:cubicBezTo>
                      <a:pt x="73029" y="1980"/>
                      <a:pt x="73307" y="1612"/>
                      <a:pt x="73566" y="1234"/>
                    </a:cubicBezTo>
                    <a:close/>
                    <a:moveTo>
                      <a:pt x="2705" y="796"/>
                    </a:moveTo>
                    <a:cubicBezTo>
                      <a:pt x="3024" y="1244"/>
                      <a:pt x="3312" y="1711"/>
                      <a:pt x="3640" y="2139"/>
                    </a:cubicBezTo>
                    <a:cubicBezTo>
                      <a:pt x="3919" y="2517"/>
                      <a:pt x="4217" y="2885"/>
                      <a:pt x="4496" y="3263"/>
                    </a:cubicBezTo>
                    <a:cubicBezTo>
                      <a:pt x="4585" y="3402"/>
                      <a:pt x="4685" y="3531"/>
                      <a:pt x="4784" y="3661"/>
                    </a:cubicBezTo>
                    <a:cubicBezTo>
                      <a:pt x="3939" y="3661"/>
                      <a:pt x="3093" y="3631"/>
                      <a:pt x="2258" y="3611"/>
                    </a:cubicBezTo>
                    <a:cubicBezTo>
                      <a:pt x="1820" y="3591"/>
                      <a:pt x="1383" y="3581"/>
                      <a:pt x="945" y="3571"/>
                    </a:cubicBezTo>
                    <a:cubicBezTo>
                      <a:pt x="995" y="3482"/>
                      <a:pt x="1045" y="3402"/>
                      <a:pt x="1084" y="3352"/>
                    </a:cubicBezTo>
                    <a:cubicBezTo>
                      <a:pt x="1651" y="2517"/>
                      <a:pt x="2119" y="1622"/>
                      <a:pt x="2705" y="796"/>
                    </a:cubicBezTo>
                    <a:close/>
                    <a:moveTo>
                      <a:pt x="8275" y="1025"/>
                    </a:moveTo>
                    <a:cubicBezTo>
                      <a:pt x="8762" y="1682"/>
                      <a:pt x="9289" y="2308"/>
                      <a:pt x="9836" y="2915"/>
                    </a:cubicBezTo>
                    <a:cubicBezTo>
                      <a:pt x="10005" y="3124"/>
                      <a:pt x="10204" y="3313"/>
                      <a:pt x="10403" y="3492"/>
                    </a:cubicBezTo>
                    <a:cubicBezTo>
                      <a:pt x="10443" y="3541"/>
                      <a:pt x="10473" y="3611"/>
                      <a:pt x="10522" y="3661"/>
                    </a:cubicBezTo>
                    <a:cubicBezTo>
                      <a:pt x="9620" y="3646"/>
                      <a:pt x="8722" y="3637"/>
                      <a:pt x="7822" y="3637"/>
                    </a:cubicBezTo>
                    <a:cubicBezTo>
                      <a:pt x="7493" y="3637"/>
                      <a:pt x="7163" y="3638"/>
                      <a:pt x="6833" y="3641"/>
                    </a:cubicBezTo>
                    <a:cubicBezTo>
                      <a:pt x="6654" y="3641"/>
                      <a:pt x="6475" y="3651"/>
                      <a:pt x="6296" y="3651"/>
                    </a:cubicBezTo>
                    <a:cubicBezTo>
                      <a:pt x="6415" y="3502"/>
                      <a:pt x="6534" y="3342"/>
                      <a:pt x="6654" y="3183"/>
                    </a:cubicBezTo>
                    <a:cubicBezTo>
                      <a:pt x="7201" y="2467"/>
                      <a:pt x="7698" y="1721"/>
                      <a:pt x="8275" y="1025"/>
                    </a:cubicBezTo>
                    <a:close/>
                    <a:moveTo>
                      <a:pt x="24794" y="1294"/>
                    </a:moveTo>
                    <a:cubicBezTo>
                      <a:pt x="25341" y="1950"/>
                      <a:pt x="25987" y="2507"/>
                      <a:pt x="26525" y="3163"/>
                    </a:cubicBezTo>
                    <a:cubicBezTo>
                      <a:pt x="26594" y="3223"/>
                      <a:pt x="26723" y="3432"/>
                      <a:pt x="26853" y="3581"/>
                    </a:cubicBezTo>
                    <a:cubicBezTo>
                      <a:pt x="26296" y="3601"/>
                      <a:pt x="25739" y="3621"/>
                      <a:pt x="25192" y="3631"/>
                    </a:cubicBezTo>
                    <a:cubicBezTo>
                      <a:pt x="24456" y="3641"/>
                      <a:pt x="23730" y="3651"/>
                      <a:pt x="22994" y="3671"/>
                    </a:cubicBezTo>
                    <a:cubicBezTo>
                      <a:pt x="23312" y="3233"/>
                      <a:pt x="23670" y="2835"/>
                      <a:pt x="23949" y="2378"/>
                    </a:cubicBezTo>
                    <a:cubicBezTo>
                      <a:pt x="24257" y="2030"/>
                      <a:pt x="24535" y="1672"/>
                      <a:pt x="24794" y="1294"/>
                    </a:cubicBezTo>
                    <a:close/>
                    <a:moveTo>
                      <a:pt x="68424" y="1095"/>
                    </a:moveTo>
                    <a:cubicBezTo>
                      <a:pt x="68673" y="1334"/>
                      <a:pt x="68852" y="1642"/>
                      <a:pt x="69091" y="1890"/>
                    </a:cubicBezTo>
                    <a:cubicBezTo>
                      <a:pt x="69478" y="2348"/>
                      <a:pt x="69896" y="2776"/>
                      <a:pt x="70284" y="3223"/>
                    </a:cubicBezTo>
                    <a:cubicBezTo>
                      <a:pt x="70393" y="3362"/>
                      <a:pt x="70513" y="3492"/>
                      <a:pt x="70622" y="3631"/>
                    </a:cubicBezTo>
                    <a:cubicBezTo>
                      <a:pt x="69677" y="3641"/>
                      <a:pt x="68732" y="3651"/>
                      <a:pt x="67798" y="3661"/>
                    </a:cubicBezTo>
                    <a:cubicBezTo>
                      <a:pt x="67320" y="3681"/>
                      <a:pt x="66853" y="3701"/>
                      <a:pt x="66375" y="3720"/>
                    </a:cubicBezTo>
                    <a:cubicBezTo>
                      <a:pt x="66395" y="3701"/>
                      <a:pt x="66405" y="3691"/>
                      <a:pt x="66425" y="3671"/>
                    </a:cubicBezTo>
                    <a:cubicBezTo>
                      <a:pt x="66644" y="3382"/>
                      <a:pt x="66843" y="3074"/>
                      <a:pt x="67052" y="2776"/>
                    </a:cubicBezTo>
                    <a:cubicBezTo>
                      <a:pt x="67280" y="2428"/>
                      <a:pt x="67549" y="2109"/>
                      <a:pt x="67808" y="1781"/>
                    </a:cubicBezTo>
                    <a:cubicBezTo>
                      <a:pt x="68006" y="1552"/>
                      <a:pt x="68146" y="1244"/>
                      <a:pt x="68424" y="1095"/>
                    </a:cubicBezTo>
                    <a:close/>
                    <a:moveTo>
                      <a:pt x="62855" y="1234"/>
                    </a:moveTo>
                    <a:cubicBezTo>
                      <a:pt x="63203" y="1652"/>
                      <a:pt x="63491" y="2119"/>
                      <a:pt x="63839" y="2537"/>
                    </a:cubicBezTo>
                    <a:cubicBezTo>
                      <a:pt x="64058" y="2815"/>
                      <a:pt x="64317" y="3054"/>
                      <a:pt x="64565" y="3303"/>
                    </a:cubicBezTo>
                    <a:cubicBezTo>
                      <a:pt x="64695" y="3442"/>
                      <a:pt x="64824" y="3581"/>
                      <a:pt x="64963" y="3710"/>
                    </a:cubicBezTo>
                    <a:cubicBezTo>
                      <a:pt x="64973" y="3730"/>
                      <a:pt x="64993" y="3740"/>
                      <a:pt x="65013" y="3760"/>
                    </a:cubicBezTo>
                    <a:lnTo>
                      <a:pt x="64794" y="3760"/>
                    </a:lnTo>
                    <a:cubicBezTo>
                      <a:pt x="63541" y="3720"/>
                      <a:pt x="62298" y="3681"/>
                      <a:pt x="61045" y="3641"/>
                    </a:cubicBezTo>
                    <a:cubicBezTo>
                      <a:pt x="61045" y="3641"/>
                      <a:pt x="61045" y="3631"/>
                      <a:pt x="61055" y="3631"/>
                    </a:cubicBezTo>
                    <a:cubicBezTo>
                      <a:pt x="61174" y="3492"/>
                      <a:pt x="61283" y="3342"/>
                      <a:pt x="61403" y="3193"/>
                    </a:cubicBezTo>
                    <a:cubicBezTo>
                      <a:pt x="61632" y="2915"/>
                      <a:pt x="61860" y="2626"/>
                      <a:pt x="62079" y="2328"/>
                    </a:cubicBezTo>
                    <a:cubicBezTo>
                      <a:pt x="62338" y="1970"/>
                      <a:pt x="62566" y="1572"/>
                      <a:pt x="62855" y="1234"/>
                    </a:cubicBezTo>
                    <a:close/>
                    <a:moveTo>
                      <a:pt x="19652" y="1155"/>
                    </a:moveTo>
                    <a:cubicBezTo>
                      <a:pt x="19901" y="1393"/>
                      <a:pt x="20080" y="1701"/>
                      <a:pt x="20319" y="1950"/>
                    </a:cubicBezTo>
                    <a:cubicBezTo>
                      <a:pt x="20706" y="2408"/>
                      <a:pt x="21124" y="2835"/>
                      <a:pt x="21512" y="3283"/>
                    </a:cubicBezTo>
                    <a:cubicBezTo>
                      <a:pt x="21621" y="3422"/>
                      <a:pt x="21741" y="3551"/>
                      <a:pt x="21850" y="3681"/>
                    </a:cubicBezTo>
                    <a:cubicBezTo>
                      <a:pt x="20905" y="3701"/>
                      <a:pt x="19961" y="3710"/>
                      <a:pt x="19026" y="3720"/>
                    </a:cubicBezTo>
                    <a:cubicBezTo>
                      <a:pt x="18548" y="3740"/>
                      <a:pt x="18081" y="3760"/>
                      <a:pt x="17604" y="3780"/>
                    </a:cubicBezTo>
                    <a:cubicBezTo>
                      <a:pt x="17623" y="3760"/>
                      <a:pt x="17633" y="3750"/>
                      <a:pt x="17653" y="3730"/>
                    </a:cubicBezTo>
                    <a:cubicBezTo>
                      <a:pt x="17872" y="3442"/>
                      <a:pt x="18071" y="3134"/>
                      <a:pt x="18280" y="2835"/>
                    </a:cubicBezTo>
                    <a:cubicBezTo>
                      <a:pt x="18509" y="2487"/>
                      <a:pt x="18777" y="2169"/>
                      <a:pt x="19036" y="1841"/>
                    </a:cubicBezTo>
                    <a:cubicBezTo>
                      <a:pt x="19235" y="1612"/>
                      <a:pt x="19374" y="1304"/>
                      <a:pt x="19652" y="1155"/>
                    </a:cubicBezTo>
                    <a:close/>
                    <a:moveTo>
                      <a:pt x="14083" y="1294"/>
                    </a:moveTo>
                    <a:cubicBezTo>
                      <a:pt x="14431" y="1711"/>
                      <a:pt x="14719" y="2179"/>
                      <a:pt x="15067" y="2597"/>
                    </a:cubicBezTo>
                    <a:cubicBezTo>
                      <a:pt x="15286" y="2875"/>
                      <a:pt x="15545" y="3114"/>
                      <a:pt x="15794" y="3362"/>
                    </a:cubicBezTo>
                    <a:cubicBezTo>
                      <a:pt x="15923" y="3502"/>
                      <a:pt x="16052" y="3641"/>
                      <a:pt x="16191" y="3770"/>
                    </a:cubicBezTo>
                    <a:cubicBezTo>
                      <a:pt x="16201" y="3780"/>
                      <a:pt x="16221" y="3800"/>
                      <a:pt x="16241" y="3820"/>
                    </a:cubicBezTo>
                    <a:lnTo>
                      <a:pt x="16022" y="3820"/>
                    </a:lnTo>
                    <a:cubicBezTo>
                      <a:pt x="14779" y="3780"/>
                      <a:pt x="13526" y="3730"/>
                      <a:pt x="12273" y="3701"/>
                    </a:cubicBezTo>
                    <a:cubicBezTo>
                      <a:pt x="12273" y="3701"/>
                      <a:pt x="12273" y="3691"/>
                      <a:pt x="12283" y="3691"/>
                    </a:cubicBezTo>
                    <a:cubicBezTo>
                      <a:pt x="12402" y="3551"/>
                      <a:pt x="12512" y="3402"/>
                      <a:pt x="12631" y="3253"/>
                    </a:cubicBezTo>
                    <a:cubicBezTo>
                      <a:pt x="12870" y="2975"/>
                      <a:pt x="13088" y="2686"/>
                      <a:pt x="13307" y="2388"/>
                    </a:cubicBezTo>
                    <a:cubicBezTo>
                      <a:pt x="13566" y="2030"/>
                      <a:pt x="13794" y="1632"/>
                      <a:pt x="14083" y="1294"/>
                    </a:cubicBezTo>
                    <a:close/>
                    <a:moveTo>
                      <a:pt x="51537" y="1"/>
                    </a:moveTo>
                    <a:cubicBezTo>
                      <a:pt x="51050" y="1"/>
                      <a:pt x="50791" y="568"/>
                      <a:pt x="50552" y="926"/>
                    </a:cubicBezTo>
                    <a:cubicBezTo>
                      <a:pt x="50403" y="1155"/>
                      <a:pt x="50254" y="1373"/>
                      <a:pt x="50105" y="1602"/>
                    </a:cubicBezTo>
                    <a:cubicBezTo>
                      <a:pt x="49777" y="2099"/>
                      <a:pt x="49419" y="2577"/>
                      <a:pt x="49100" y="3074"/>
                    </a:cubicBezTo>
                    <a:cubicBezTo>
                      <a:pt x="49090" y="3084"/>
                      <a:pt x="49090" y="3104"/>
                      <a:pt x="49081" y="3114"/>
                    </a:cubicBezTo>
                    <a:cubicBezTo>
                      <a:pt x="48772" y="2656"/>
                      <a:pt x="48454" y="2209"/>
                      <a:pt x="48185" y="1721"/>
                    </a:cubicBezTo>
                    <a:cubicBezTo>
                      <a:pt x="47987" y="1423"/>
                      <a:pt x="47837" y="916"/>
                      <a:pt x="47499" y="757"/>
                    </a:cubicBezTo>
                    <a:cubicBezTo>
                      <a:pt x="47457" y="748"/>
                      <a:pt x="47415" y="743"/>
                      <a:pt x="47374" y="743"/>
                    </a:cubicBezTo>
                    <a:cubicBezTo>
                      <a:pt x="47061" y="743"/>
                      <a:pt x="46797" y="995"/>
                      <a:pt x="46594" y="1224"/>
                    </a:cubicBezTo>
                    <a:cubicBezTo>
                      <a:pt x="46256" y="1572"/>
                      <a:pt x="45958" y="1950"/>
                      <a:pt x="45639" y="2318"/>
                    </a:cubicBezTo>
                    <a:cubicBezTo>
                      <a:pt x="45391" y="2587"/>
                      <a:pt x="45162" y="2865"/>
                      <a:pt x="44943" y="3154"/>
                    </a:cubicBezTo>
                    <a:cubicBezTo>
                      <a:pt x="44923" y="3173"/>
                      <a:pt x="44903" y="3203"/>
                      <a:pt x="44874" y="3233"/>
                    </a:cubicBezTo>
                    <a:cubicBezTo>
                      <a:pt x="44864" y="3213"/>
                      <a:pt x="44854" y="3193"/>
                      <a:pt x="44854" y="3183"/>
                    </a:cubicBezTo>
                    <a:cubicBezTo>
                      <a:pt x="44715" y="2945"/>
                      <a:pt x="44575" y="2696"/>
                      <a:pt x="44446" y="2447"/>
                    </a:cubicBezTo>
                    <a:cubicBezTo>
                      <a:pt x="44267" y="2119"/>
                      <a:pt x="44058" y="1801"/>
                      <a:pt x="43839" y="1503"/>
                    </a:cubicBezTo>
                    <a:cubicBezTo>
                      <a:pt x="43643" y="1218"/>
                      <a:pt x="43428" y="866"/>
                      <a:pt x="43040" y="866"/>
                    </a:cubicBezTo>
                    <a:cubicBezTo>
                      <a:pt x="43035" y="866"/>
                      <a:pt x="43029" y="866"/>
                      <a:pt x="43024" y="866"/>
                    </a:cubicBezTo>
                    <a:cubicBezTo>
                      <a:pt x="43014" y="865"/>
                      <a:pt x="43004" y="865"/>
                      <a:pt x="42994" y="865"/>
                    </a:cubicBezTo>
                    <a:cubicBezTo>
                      <a:pt x="42772" y="865"/>
                      <a:pt x="42630" y="1071"/>
                      <a:pt x="42487" y="1214"/>
                    </a:cubicBezTo>
                    <a:cubicBezTo>
                      <a:pt x="42169" y="1562"/>
                      <a:pt x="41870" y="1930"/>
                      <a:pt x="41582" y="2308"/>
                    </a:cubicBezTo>
                    <a:cubicBezTo>
                      <a:pt x="41363" y="2587"/>
                      <a:pt x="41154" y="2865"/>
                      <a:pt x="40945" y="3144"/>
                    </a:cubicBezTo>
                    <a:cubicBezTo>
                      <a:pt x="40856" y="2955"/>
                      <a:pt x="40726" y="2736"/>
                      <a:pt x="40667" y="2646"/>
                    </a:cubicBezTo>
                    <a:cubicBezTo>
                      <a:pt x="40557" y="2467"/>
                      <a:pt x="40398" y="2318"/>
                      <a:pt x="40279" y="2139"/>
                    </a:cubicBezTo>
                    <a:cubicBezTo>
                      <a:pt x="40130" y="1930"/>
                      <a:pt x="39951" y="1751"/>
                      <a:pt x="39811" y="1532"/>
                    </a:cubicBezTo>
                    <a:cubicBezTo>
                      <a:pt x="39603" y="1194"/>
                      <a:pt x="39404" y="796"/>
                      <a:pt x="39016" y="637"/>
                    </a:cubicBezTo>
                    <a:cubicBezTo>
                      <a:pt x="38986" y="630"/>
                      <a:pt x="38956" y="627"/>
                      <a:pt x="38927" y="627"/>
                    </a:cubicBezTo>
                    <a:cubicBezTo>
                      <a:pt x="38629" y="627"/>
                      <a:pt x="38382" y="975"/>
                      <a:pt x="38200" y="1174"/>
                    </a:cubicBezTo>
                    <a:cubicBezTo>
                      <a:pt x="37892" y="1473"/>
                      <a:pt x="37633" y="1811"/>
                      <a:pt x="37355" y="2129"/>
                    </a:cubicBezTo>
                    <a:cubicBezTo>
                      <a:pt x="37236" y="2268"/>
                      <a:pt x="37126" y="2418"/>
                      <a:pt x="37017" y="2567"/>
                    </a:cubicBezTo>
                    <a:cubicBezTo>
                      <a:pt x="36858" y="2716"/>
                      <a:pt x="36699" y="2875"/>
                      <a:pt x="36530" y="3014"/>
                    </a:cubicBezTo>
                    <a:cubicBezTo>
                      <a:pt x="36450" y="2905"/>
                      <a:pt x="36370" y="2805"/>
                      <a:pt x="36281" y="2696"/>
                    </a:cubicBezTo>
                    <a:cubicBezTo>
                      <a:pt x="35943" y="2288"/>
                      <a:pt x="35595" y="1881"/>
                      <a:pt x="35257" y="1473"/>
                    </a:cubicBezTo>
                    <a:cubicBezTo>
                      <a:pt x="35137" y="1304"/>
                      <a:pt x="35008" y="1135"/>
                      <a:pt x="34889" y="966"/>
                    </a:cubicBezTo>
                    <a:cubicBezTo>
                      <a:pt x="34789" y="846"/>
                      <a:pt x="34710" y="697"/>
                      <a:pt x="34590" y="608"/>
                    </a:cubicBezTo>
                    <a:cubicBezTo>
                      <a:pt x="34549" y="591"/>
                      <a:pt x="34508" y="584"/>
                      <a:pt x="34466" y="584"/>
                    </a:cubicBezTo>
                    <a:cubicBezTo>
                      <a:pt x="34106" y="584"/>
                      <a:pt x="33738" y="1148"/>
                      <a:pt x="33506" y="1353"/>
                    </a:cubicBezTo>
                    <a:cubicBezTo>
                      <a:pt x="33158" y="1711"/>
                      <a:pt x="32830" y="2069"/>
                      <a:pt x="32502" y="2447"/>
                    </a:cubicBezTo>
                    <a:cubicBezTo>
                      <a:pt x="32293" y="2666"/>
                      <a:pt x="32104" y="2895"/>
                      <a:pt x="31905" y="3134"/>
                    </a:cubicBezTo>
                    <a:cubicBezTo>
                      <a:pt x="31835" y="3044"/>
                      <a:pt x="31776" y="2955"/>
                      <a:pt x="31706" y="2865"/>
                    </a:cubicBezTo>
                    <a:cubicBezTo>
                      <a:pt x="31557" y="2676"/>
                      <a:pt x="31438" y="2477"/>
                      <a:pt x="31308" y="2268"/>
                    </a:cubicBezTo>
                    <a:cubicBezTo>
                      <a:pt x="31000" y="1841"/>
                      <a:pt x="30731" y="1383"/>
                      <a:pt x="30363" y="1005"/>
                    </a:cubicBezTo>
                    <a:cubicBezTo>
                      <a:pt x="30234" y="806"/>
                      <a:pt x="30095" y="588"/>
                      <a:pt x="29856" y="508"/>
                    </a:cubicBezTo>
                    <a:cubicBezTo>
                      <a:pt x="29797" y="458"/>
                      <a:pt x="29727" y="428"/>
                      <a:pt x="29657" y="399"/>
                    </a:cubicBezTo>
                    <a:cubicBezTo>
                      <a:pt x="29626" y="390"/>
                      <a:pt x="29597" y="386"/>
                      <a:pt x="29569" y="386"/>
                    </a:cubicBezTo>
                    <a:cubicBezTo>
                      <a:pt x="29346" y="386"/>
                      <a:pt x="29213" y="646"/>
                      <a:pt x="29080" y="796"/>
                    </a:cubicBezTo>
                    <a:cubicBezTo>
                      <a:pt x="28882" y="1035"/>
                      <a:pt x="28703" y="1264"/>
                      <a:pt x="28533" y="1513"/>
                    </a:cubicBezTo>
                    <a:cubicBezTo>
                      <a:pt x="28126" y="2020"/>
                      <a:pt x="27698" y="2507"/>
                      <a:pt x="27300" y="3014"/>
                    </a:cubicBezTo>
                    <a:cubicBezTo>
                      <a:pt x="27260" y="3064"/>
                      <a:pt x="27221" y="3114"/>
                      <a:pt x="27181" y="3173"/>
                    </a:cubicBezTo>
                    <a:cubicBezTo>
                      <a:pt x="27091" y="3034"/>
                      <a:pt x="26992" y="2915"/>
                      <a:pt x="26883" y="2795"/>
                    </a:cubicBezTo>
                    <a:cubicBezTo>
                      <a:pt x="26694" y="2557"/>
                      <a:pt x="26515" y="2318"/>
                      <a:pt x="26336" y="2069"/>
                    </a:cubicBezTo>
                    <a:cubicBezTo>
                      <a:pt x="26206" y="1890"/>
                      <a:pt x="26067" y="1731"/>
                      <a:pt x="25938" y="1542"/>
                    </a:cubicBezTo>
                    <a:cubicBezTo>
                      <a:pt x="25769" y="1284"/>
                      <a:pt x="25600" y="1025"/>
                      <a:pt x="25371" y="806"/>
                    </a:cubicBezTo>
                    <a:cubicBezTo>
                      <a:pt x="25202" y="667"/>
                      <a:pt x="25063" y="448"/>
                      <a:pt x="24824" y="448"/>
                    </a:cubicBezTo>
                    <a:cubicBezTo>
                      <a:pt x="24356" y="468"/>
                      <a:pt x="24078" y="1045"/>
                      <a:pt x="23829" y="1373"/>
                    </a:cubicBezTo>
                    <a:cubicBezTo>
                      <a:pt x="23630" y="1662"/>
                      <a:pt x="23422" y="1950"/>
                      <a:pt x="23213" y="2239"/>
                    </a:cubicBezTo>
                    <a:cubicBezTo>
                      <a:pt x="22964" y="2597"/>
                      <a:pt x="22626" y="2895"/>
                      <a:pt x="22357" y="3253"/>
                    </a:cubicBezTo>
                    <a:cubicBezTo>
                      <a:pt x="22308" y="3203"/>
                      <a:pt x="22268" y="3163"/>
                      <a:pt x="22228" y="3114"/>
                    </a:cubicBezTo>
                    <a:cubicBezTo>
                      <a:pt x="22029" y="2915"/>
                      <a:pt x="21840" y="2706"/>
                      <a:pt x="21661" y="2497"/>
                    </a:cubicBezTo>
                    <a:cubicBezTo>
                      <a:pt x="21293" y="2060"/>
                      <a:pt x="20985" y="1572"/>
                      <a:pt x="20597" y="1145"/>
                    </a:cubicBezTo>
                    <a:cubicBezTo>
                      <a:pt x="20339" y="836"/>
                      <a:pt x="20070" y="468"/>
                      <a:pt x="19662" y="359"/>
                    </a:cubicBezTo>
                    <a:cubicBezTo>
                      <a:pt x="19636" y="349"/>
                      <a:pt x="19608" y="344"/>
                      <a:pt x="19580" y="344"/>
                    </a:cubicBezTo>
                    <a:cubicBezTo>
                      <a:pt x="19524" y="344"/>
                      <a:pt x="19467" y="362"/>
                      <a:pt x="19414" y="389"/>
                    </a:cubicBezTo>
                    <a:cubicBezTo>
                      <a:pt x="19205" y="468"/>
                      <a:pt x="19066" y="647"/>
                      <a:pt x="18926" y="826"/>
                    </a:cubicBezTo>
                    <a:cubicBezTo>
                      <a:pt x="18737" y="1095"/>
                      <a:pt x="18558" y="1383"/>
                      <a:pt x="18359" y="1662"/>
                    </a:cubicBezTo>
                    <a:cubicBezTo>
                      <a:pt x="17972" y="2239"/>
                      <a:pt x="17514" y="2756"/>
                      <a:pt x="17037" y="3273"/>
                    </a:cubicBezTo>
                    <a:cubicBezTo>
                      <a:pt x="16967" y="3342"/>
                      <a:pt x="16917" y="3412"/>
                      <a:pt x="16858" y="3482"/>
                    </a:cubicBezTo>
                    <a:cubicBezTo>
                      <a:pt x="16858" y="3482"/>
                      <a:pt x="16848" y="3492"/>
                      <a:pt x="16848" y="3492"/>
                    </a:cubicBezTo>
                    <a:cubicBezTo>
                      <a:pt x="16808" y="3452"/>
                      <a:pt x="16758" y="3412"/>
                      <a:pt x="16728" y="3372"/>
                    </a:cubicBezTo>
                    <a:cubicBezTo>
                      <a:pt x="16639" y="3263"/>
                      <a:pt x="16539" y="3163"/>
                      <a:pt x="16450" y="3054"/>
                    </a:cubicBezTo>
                    <a:cubicBezTo>
                      <a:pt x="16122" y="2626"/>
                      <a:pt x="15833" y="2169"/>
                      <a:pt x="15515" y="1741"/>
                    </a:cubicBezTo>
                    <a:cubicBezTo>
                      <a:pt x="15316" y="1473"/>
                      <a:pt x="15137" y="1194"/>
                      <a:pt x="14948" y="926"/>
                    </a:cubicBezTo>
                    <a:cubicBezTo>
                      <a:pt x="14739" y="637"/>
                      <a:pt x="14521" y="259"/>
                      <a:pt x="14133" y="210"/>
                    </a:cubicBezTo>
                    <a:cubicBezTo>
                      <a:pt x="13307" y="240"/>
                      <a:pt x="12999" y="1055"/>
                      <a:pt x="12611" y="1652"/>
                    </a:cubicBezTo>
                    <a:cubicBezTo>
                      <a:pt x="12273" y="2159"/>
                      <a:pt x="11895" y="2626"/>
                      <a:pt x="11557" y="3124"/>
                    </a:cubicBezTo>
                    <a:cubicBezTo>
                      <a:pt x="11477" y="3223"/>
                      <a:pt x="11408" y="3323"/>
                      <a:pt x="11338" y="3422"/>
                    </a:cubicBezTo>
                    <a:cubicBezTo>
                      <a:pt x="11328" y="3442"/>
                      <a:pt x="11318" y="3452"/>
                      <a:pt x="11308" y="3472"/>
                    </a:cubicBezTo>
                    <a:cubicBezTo>
                      <a:pt x="11189" y="3313"/>
                      <a:pt x="11030" y="3154"/>
                      <a:pt x="10980" y="3064"/>
                    </a:cubicBezTo>
                    <a:cubicBezTo>
                      <a:pt x="10592" y="2626"/>
                      <a:pt x="10174" y="2219"/>
                      <a:pt x="9777" y="1781"/>
                    </a:cubicBezTo>
                    <a:cubicBezTo>
                      <a:pt x="9568" y="1503"/>
                      <a:pt x="9359" y="1234"/>
                      <a:pt x="9140" y="966"/>
                    </a:cubicBezTo>
                    <a:cubicBezTo>
                      <a:pt x="9011" y="816"/>
                      <a:pt x="8882" y="657"/>
                      <a:pt x="8742" y="508"/>
                    </a:cubicBezTo>
                    <a:cubicBezTo>
                      <a:pt x="8643" y="419"/>
                      <a:pt x="8494" y="419"/>
                      <a:pt x="8374" y="379"/>
                    </a:cubicBezTo>
                    <a:cubicBezTo>
                      <a:pt x="8352" y="375"/>
                      <a:pt x="8329" y="373"/>
                      <a:pt x="8307" y="373"/>
                    </a:cubicBezTo>
                    <a:cubicBezTo>
                      <a:pt x="7655" y="373"/>
                      <a:pt x="6769" y="1837"/>
                      <a:pt x="6375" y="2298"/>
                    </a:cubicBezTo>
                    <a:cubicBezTo>
                      <a:pt x="6057" y="2716"/>
                      <a:pt x="5709" y="3134"/>
                      <a:pt x="5401" y="3561"/>
                    </a:cubicBezTo>
                    <a:cubicBezTo>
                      <a:pt x="5381" y="3531"/>
                      <a:pt x="5361" y="3512"/>
                      <a:pt x="5351" y="3482"/>
                    </a:cubicBezTo>
                    <a:cubicBezTo>
                      <a:pt x="5112" y="3074"/>
                      <a:pt x="4854" y="2676"/>
                      <a:pt x="4575" y="2288"/>
                    </a:cubicBezTo>
                    <a:cubicBezTo>
                      <a:pt x="4237" y="1781"/>
                      <a:pt x="3949" y="1254"/>
                      <a:pt x="3581" y="767"/>
                    </a:cubicBezTo>
                    <a:cubicBezTo>
                      <a:pt x="3392" y="488"/>
                      <a:pt x="3213" y="130"/>
                      <a:pt x="2855" y="61"/>
                    </a:cubicBezTo>
                    <a:lnTo>
                      <a:pt x="2765" y="61"/>
                    </a:lnTo>
                    <a:cubicBezTo>
                      <a:pt x="2278" y="61"/>
                      <a:pt x="2029" y="627"/>
                      <a:pt x="1781" y="985"/>
                    </a:cubicBezTo>
                    <a:cubicBezTo>
                      <a:pt x="1631" y="1214"/>
                      <a:pt x="1482" y="1433"/>
                      <a:pt x="1333" y="1662"/>
                    </a:cubicBezTo>
                    <a:cubicBezTo>
                      <a:pt x="1005" y="2159"/>
                      <a:pt x="647" y="2636"/>
                      <a:pt x="329" y="3134"/>
                    </a:cubicBezTo>
                    <a:cubicBezTo>
                      <a:pt x="309" y="3183"/>
                      <a:pt x="249" y="3263"/>
                      <a:pt x="199" y="3342"/>
                    </a:cubicBezTo>
                    <a:cubicBezTo>
                      <a:pt x="169" y="3392"/>
                      <a:pt x="140" y="3432"/>
                      <a:pt x="120" y="3482"/>
                    </a:cubicBezTo>
                    <a:cubicBezTo>
                      <a:pt x="110" y="3502"/>
                      <a:pt x="90" y="3531"/>
                      <a:pt x="80" y="3561"/>
                    </a:cubicBezTo>
                    <a:cubicBezTo>
                      <a:pt x="80" y="3561"/>
                      <a:pt x="70" y="3571"/>
                      <a:pt x="70" y="3571"/>
                    </a:cubicBezTo>
                    <a:cubicBezTo>
                      <a:pt x="70" y="3581"/>
                      <a:pt x="60" y="3591"/>
                      <a:pt x="60" y="3611"/>
                    </a:cubicBezTo>
                    <a:cubicBezTo>
                      <a:pt x="50" y="3631"/>
                      <a:pt x="40" y="3651"/>
                      <a:pt x="30" y="3661"/>
                    </a:cubicBezTo>
                    <a:cubicBezTo>
                      <a:pt x="20" y="3681"/>
                      <a:pt x="20" y="3691"/>
                      <a:pt x="20" y="3701"/>
                    </a:cubicBezTo>
                    <a:lnTo>
                      <a:pt x="10" y="3701"/>
                    </a:lnTo>
                    <a:cubicBezTo>
                      <a:pt x="10" y="3730"/>
                      <a:pt x="0" y="3760"/>
                      <a:pt x="0" y="3790"/>
                    </a:cubicBezTo>
                    <a:cubicBezTo>
                      <a:pt x="0" y="3800"/>
                      <a:pt x="0" y="3820"/>
                      <a:pt x="0" y="3830"/>
                    </a:cubicBezTo>
                    <a:cubicBezTo>
                      <a:pt x="0" y="3840"/>
                      <a:pt x="0" y="3850"/>
                      <a:pt x="0" y="3870"/>
                    </a:cubicBezTo>
                    <a:cubicBezTo>
                      <a:pt x="10" y="3899"/>
                      <a:pt x="20" y="3929"/>
                      <a:pt x="20" y="3959"/>
                    </a:cubicBezTo>
                    <a:cubicBezTo>
                      <a:pt x="30" y="3969"/>
                      <a:pt x="30" y="3979"/>
                      <a:pt x="30" y="3979"/>
                    </a:cubicBezTo>
                    <a:cubicBezTo>
                      <a:pt x="40" y="3989"/>
                      <a:pt x="40" y="3999"/>
                      <a:pt x="50" y="4009"/>
                    </a:cubicBezTo>
                    <a:cubicBezTo>
                      <a:pt x="50" y="4019"/>
                      <a:pt x="60" y="4029"/>
                      <a:pt x="70" y="4049"/>
                    </a:cubicBezTo>
                    <a:cubicBezTo>
                      <a:pt x="90" y="4069"/>
                      <a:pt x="110" y="4088"/>
                      <a:pt x="130" y="4108"/>
                    </a:cubicBezTo>
                    <a:cubicBezTo>
                      <a:pt x="140" y="4108"/>
                      <a:pt x="140" y="4118"/>
                      <a:pt x="150" y="4128"/>
                    </a:cubicBezTo>
                    <a:cubicBezTo>
                      <a:pt x="169" y="4138"/>
                      <a:pt x="179" y="4148"/>
                      <a:pt x="199" y="4158"/>
                    </a:cubicBezTo>
                    <a:lnTo>
                      <a:pt x="209" y="4158"/>
                    </a:lnTo>
                    <a:cubicBezTo>
                      <a:pt x="279" y="4188"/>
                      <a:pt x="358" y="4208"/>
                      <a:pt x="428" y="4218"/>
                    </a:cubicBezTo>
                    <a:cubicBezTo>
                      <a:pt x="468" y="4228"/>
                      <a:pt x="517" y="4238"/>
                      <a:pt x="557" y="4248"/>
                    </a:cubicBezTo>
                    <a:cubicBezTo>
                      <a:pt x="597" y="4248"/>
                      <a:pt x="637" y="4257"/>
                      <a:pt x="677" y="4257"/>
                    </a:cubicBezTo>
                    <a:cubicBezTo>
                      <a:pt x="716" y="4257"/>
                      <a:pt x="756" y="4257"/>
                      <a:pt x="806" y="4267"/>
                    </a:cubicBezTo>
                    <a:lnTo>
                      <a:pt x="885" y="4267"/>
                    </a:lnTo>
                    <a:cubicBezTo>
                      <a:pt x="1313" y="4267"/>
                      <a:pt x="1731" y="4257"/>
                      <a:pt x="2149" y="4248"/>
                    </a:cubicBezTo>
                    <a:cubicBezTo>
                      <a:pt x="3411" y="4198"/>
                      <a:pt x="4673" y="4141"/>
                      <a:pt x="5935" y="4141"/>
                    </a:cubicBezTo>
                    <a:cubicBezTo>
                      <a:pt x="6185" y="4141"/>
                      <a:pt x="6434" y="4143"/>
                      <a:pt x="6684" y="4148"/>
                    </a:cubicBezTo>
                    <a:cubicBezTo>
                      <a:pt x="8399" y="4165"/>
                      <a:pt x="10123" y="4328"/>
                      <a:pt x="11840" y="4328"/>
                    </a:cubicBezTo>
                    <a:cubicBezTo>
                      <a:pt x="12084" y="4328"/>
                      <a:pt x="12328" y="4325"/>
                      <a:pt x="12571" y="4317"/>
                    </a:cubicBezTo>
                    <a:cubicBezTo>
                      <a:pt x="14288" y="4317"/>
                      <a:pt x="15997" y="4196"/>
                      <a:pt x="17705" y="4196"/>
                    </a:cubicBezTo>
                    <a:cubicBezTo>
                      <a:pt x="17827" y="4196"/>
                      <a:pt x="17949" y="4196"/>
                      <a:pt x="18071" y="4198"/>
                    </a:cubicBezTo>
                    <a:cubicBezTo>
                      <a:pt x="18896" y="4198"/>
                      <a:pt x="19732" y="4208"/>
                      <a:pt x="20557" y="4208"/>
                    </a:cubicBezTo>
                    <a:cubicBezTo>
                      <a:pt x="21249" y="4218"/>
                      <a:pt x="21937" y="4225"/>
                      <a:pt x="22626" y="4225"/>
                    </a:cubicBezTo>
                    <a:cubicBezTo>
                      <a:pt x="23315" y="4225"/>
                      <a:pt x="24003" y="4218"/>
                      <a:pt x="24695" y="4198"/>
                    </a:cubicBezTo>
                    <a:cubicBezTo>
                      <a:pt x="26831" y="4198"/>
                      <a:pt x="28972" y="4152"/>
                      <a:pt x="31111" y="4152"/>
                    </a:cubicBezTo>
                    <a:cubicBezTo>
                      <a:pt x="32278" y="4152"/>
                      <a:pt x="33445" y="4166"/>
                      <a:pt x="34610" y="4208"/>
                    </a:cubicBezTo>
                    <a:cubicBezTo>
                      <a:pt x="35137" y="4198"/>
                      <a:pt x="35654" y="4198"/>
                      <a:pt x="36181" y="4188"/>
                    </a:cubicBezTo>
                    <a:cubicBezTo>
                      <a:pt x="36430" y="4198"/>
                      <a:pt x="36669" y="4198"/>
                      <a:pt x="36917" y="4208"/>
                    </a:cubicBezTo>
                    <a:cubicBezTo>
                      <a:pt x="37783" y="4267"/>
                      <a:pt x="38658" y="4267"/>
                      <a:pt x="39523" y="4287"/>
                    </a:cubicBezTo>
                    <a:cubicBezTo>
                      <a:pt x="39886" y="4307"/>
                      <a:pt x="40249" y="4315"/>
                      <a:pt x="40612" y="4315"/>
                    </a:cubicBezTo>
                    <a:cubicBezTo>
                      <a:pt x="40975" y="4315"/>
                      <a:pt x="41338" y="4307"/>
                      <a:pt x="41701" y="4297"/>
                    </a:cubicBezTo>
                    <a:cubicBezTo>
                      <a:pt x="41999" y="4287"/>
                      <a:pt x="42298" y="4287"/>
                      <a:pt x="42596" y="4277"/>
                    </a:cubicBezTo>
                    <a:cubicBezTo>
                      <a:pt x="42615" y="4296"/>
                      <a:pt x="42646" y="4303"/>
                      <a:pt x="42679" y="4303"/>
                    </a:cubicBezTo>
                    <a:cubicBezTo>
                      <a:pt x="42698" y="4303"/>
                      <a:pt x="42717" y="4301"/>
                      <a:pt x="42735" y="4297"/>
                    </a:cubicBezTo>
                    <a:cubicBezTo>
                      <a:pt x="42782" y="4294"/>
                      <a:pt x="42828" y="4293"/>
                      <a:pt x="42874" y="4293"/>
                    </a:cubicBezTo>
                    <a:cubicBezTo>
                      <a:pt x="42966" y="4293"/>
                      <a:pt x="43057" y="4297"/>
                      <a:pt x="43143" y="4297"/>
                    </a:cubicBezTo>
                    <a:cubicBezTo>
                      <a:pt x="43412" y="4297"/>
                      <a:pt x="43680" y="4307"/>
                      <a:pt x="43949" y="4307"/>
                    </a:cubicBezTo>
                    <a:cubicBezTo>
                      <a:pt x="43989" y="4307"/>
                      <a:pt x="44029" y="4306"/>
                      <a:pt x="44069" y="4306"/>
                    </a:cubicBezTo>
                    <a:cubicBezTo>
                      <a:pt x="44598" y="4306"/>
                      <a:pt x="45126" y="4354"/>
                      <a:pt x="45654" y="4354"/>
                    </a:cubicBezTo>
                    <a:cubicBezTo>
                      <a:pt x="45762" y="4354"/>
                      <a:pt x="45870" y="4352"/>
                      <a:pt x="45978" y="4347"/>
                    </a:cubicBezTo>
                    <a:cubicBezTo>
                      <a:pt x="46371" y="4330"/>
                      <a:pt x="46772" y="4283"/>
                      <a:pt x="47174" y="4283"/>
                    </a:cubicBezTo>
                    <a:cubicBezTo>
                      <a:pt x="47239" y="4283"/>
                      <a:pt x="47305" y="4285"/>
                      <a:pt x="47370" y="4287"/>
                    </a:cubicBezTo>
                    <a:cubicBezTo>
                      <a:pt x="47728" y="4287"/>
                      <a:pt x="48086" y="4313"/>
                      <a:pt x="48444" y="4313"/>
                    </a:cubicBezTo>
                    <a:cubicBezTo>
                      <a:pt x="48534" y="4313"/>
                      <a:pt x="48623" y="4311"/>
                      <a:pt x="48713" y="4307"/>
                    </a:cubicBezTo>
                    <a:lnTo>
                      <a:pt x="48722" y="4307"/>
                    </a:lnTo>
                    <a:cubicBezTo>
                      <a:pt x="48739" y="4308"/>
                      <a:pt x="48756" y="4308"/>
                      <a:pt x="48772" y="4308"/>
                    </a:cubicBezTo>
                    <a:cubicBezTo>
                      <a:pt x="48954" y="4308"/>
                      <a:pt x="49128" y="4259"/>
                      <a:pt x="49210" y="4168"/>
                    </a:cubicBezTo>
                    <a:cubicBezTo>
                      <a:pt x="49250" y="4178"/>
                      <a:pt x="49289" y="4178"/>
                      <a:pt x="49329" y="4188"/>
                    </a:cubicBezTo>
                    <a:cubicBezTo>
                      <a:pt x="49369" y="4188"/>
                      <a:pt x="49409" y="4198"/>
                      <a:pt x="49448" y="4198"/>
                    </a:cubicBezTo>
                    <a:cubicBezTo>
                      <a:pt x="49488" y="4198"/>
                      <a:pt x="49528" y="4198"/>
                      <a:pt x="49578" y="4208"/>
                    </a:cubicBezTo>
                    <a:lnTo>
                      <a:pt x="49657" y="4208"/>
                    </a:lnTo>
                    <a:cubicBezTo>
                      <a:pt x="50085" y="4208"/>
                      <a:pt x="50503" y="4198"/>
                      <a:pt x="50920" y="4188"/>
                    </a:cubicBezTo>
                    <a:cubicBezTo>
                      <a:pt x="52183" y="4138"/>
                      <a:pt x="53445" y="4081"/>
                      <a:pt x="54707" y="4081"/>
                    </a:cubicBezTo>
                    <a:cubicBezTo>
                      <a:pt x="54957" y="4081"/>
                      <a:pt x="55206" y="4083"/>
                      <a:pt x="55455" y="4088"/>
                    </a:cubicBezTo>
                    <a:cubicBezTo>
                      <a:pt x="57171" y="4106"/>
                      <a:pt x="58895" y="4268"/>
                      <a:pt x="60612" y="4268"/>
                    </a:cubicBezTo>
                    <a:cubicBezTo>
                      <a:pt x="60856" y="4268"/>
                      <a:pt x="61100" y="4265"/>
                      <a:pt x="61343" y="4257"/>
                    </a:cubicBezTo>
                    <a:cubicBezTo>
                      <a:pt x="63060" y="4257"/>
                      <a:pt x="64769" y="4136"/>
                      <a:pt x="66477" y="4136"/>
                    </a:cubicBezTo>
                    <a:cubicBezTo>
                      <a:pt x="66599" y="4136"/>
                      <a:pt x="66721" y="4137"/>
                      <a:pt x="66843" y="4138"/>
                    </a:cubicBezTo>
                    <a:cubicBezTo>
                      <a:pt x="67668" y="4138"/>
                      <a:pt x="68494" y="4148"/>
                      <a:pt x="69329" y="4148"/>
                    </a:cubicBezTo>
                    <a:cubicBezTo>
                      <a:pt x="70015" y="4158"/>
                      <a:pt x="70704" y="4165"/>
                      <a:pt x="71394" y="4165"/>
                    </a:cubicBezTo>
                    <a:cubicBezTo>
                      <a:pt x="72084" y="4165"/>
                      <a:pt x="72775" y="4158"/>
                      <a:pt x="73466" y="4138"/>
                    </a:cubicBezTo>
                    <a:cubicBezTo>
                      <a:pt x="75603" y="4138"/>
                      <a:pt x="77744" y="4092"/>
                      <a:pt x="79883" y="4092"/>
                    </a:cubicBezTo>
                    <a:cubicBezTo>
                      <a:pt x="81050" y="4092"/>
                      <a:pt x="82217" y="4106"/>
                      <a:pt x="83382" y="4148"/>
                    </a:cubicBezTo>
                    <a:cubicBezTo>
                      <a:pt x="83909" y="4138"/>
                      <a:pt x="84426" y="4138"/>
                      <a:pt x="84953" y="4128"/>
                    </a:cubicBezTo>
                    <a:cubicBezTo>
                      <a:pt x="85192" y="4138"/>
                      <a:pt x="85441" y="4138"/>
                      <a:pt x="85689" y="4158"/>
                    </a:cubicBezTo>
                    <a:cubicBezTo>
                      <a:pt x="86554" y="4208"/>
                      <a:pt x="87430" y="4208"/>
                      <a:pt x="88295" y="4228"/>
                    </a:cubicBezTo>
                    <a:cubicBezTo>
                      <a:pt x="88658" y="4248"/>
                      <a:pt x="89021" y="4255"/>
                      <a:pt x="89384" y="4255"/>
                    </a:cubicBezTo>
                    <a:cubicBezTo>
                      <a:pt x="89747" y="4255"/>
                      <a:pt x="90110" y="4248"/>
                      <a:pt x="90473" y="4238"/>
                    </a:cubicBezTo>
                    <a:cubicBezTo>
                      <a:pt x="90771" y="4228"/>
                      <a:pt x="91070" y="4228"/>
                      <a:pt x="91358" y="4218"/>
                    </a:cubicBezTo>
                    <a:cubicBezTo>
                      <a:pt x="91383" y="4237"/>
                      <a:pt x="91417" y="4244"/>
                      <a:pt x="91450" y="4244"/>
                    </a:cubicBezTo>
                    <a:cubicBezTo>
                      <a:pt x="91470" y="4244"/>
                      <a:pt x="91489" y="4241"/>
                      <a:pt x="91507" y="4238"/>
                    </a:cubicBezTo>
                    <a:cubicBezTo>
                      <a:pt x="91554" y="4234"/>
                      <a:pt x="91599" y="4233"/>
                      <a:pt x="91644" y="4233"/>
                    </a:cubicBezTo>
                    <a:cubicBezTo>
                      <a:pt x="91734" y="4233"/>
                      <a:pt x="91822" y="4238"/>
                      <a:pt x="91915" y="4238"/>
                    </a:cubicBezTo>
                    <a:cubicBezTo>
                      <a:pt x="92184" y="4238"/>
                      <a:pt x="92452" y="4248"/>
                      <a:pt x="92711" y="4248"/>
                    </a:cubicBezTo>
                    <a:cubicBezTo>
                      <a:pt x="92751" y="4247"/>
                      <a:pt x="92792" y="4247"/>
                      <a:pt x="92833" y="4247"/>
                    </a:cubicBezTo>
                    <a:cubicBezTo>
                      <a:pt x="93368" y="4247"/>
                      <a:pt x="93897" y="4294"/>
                      <a:pt x="94426" y="4294"/>
                    </a:cubicBezTo>
                    <a:cubicBezTo>
                      <a:pt x="94534" y="4294"/>
                      <a:pt x="94642" y="4292"/>
                      <a:pt x="94749" y="4287"/>
                    </a:cubicBezTo>
                    <a:cubicBezTo>
                      <a:pt x="95143" y="4270"/>
                      <a:pt x="95544" y="4224"/>
                      <a:pt x="95946" y="4224"/>
                    </a:cubicBezTo>
                    <a:cubicBezTo>
                      <a:pt x="96011" y="4224"/>
                      <a:pt x="96077" y="4225"/>
                      <a:pt x="96142" y="4228"/>
                    </a:cubicBezTo>
                    <a:cubicBezTo>
                      <a:pt x="96500" y="4228"/>
                      <a:pt x="96858" y="4253"/>
                      <a:pt x="97216" y="4253"/>
                    </a:cubicBezTo>
                    <a:cubicBezTo>
                      <a:pt x="97305" y="4253"/>
                      <a:pt x="97395" y="4252"/>
                      <a:pt x="97484" y="4248"/>
                    </a:cubicBezTo>
                    <a:lnTo>
                      <a:pt x="97494" y="4248"/>
                    </a:lnTo>
                    <a:cubicBezTo>
                      <a:pt x="97510" y="4248"/>
                      <a:pt x="97526" y="4249"/>
                      <a:pt x="97541" y="4249"/>
                    </a:cubicBezTo>
                    <a:cubicBezTo>
                      <a:pt x="97744" y="4249"/>
                      <a:pt x="97938" y="4189"/>
                      <a:pt x="98012" y="4069"/>
                    </a:cubicBezTo>
                    <a:cubicBezTo>
                      <a:pt x="98031" y="4049"/>
                      <a:pt x="98051" y="4039"/>
                      <a:pt x="98071" y="4019"/>
                    </a:cubicBezTo>
                    <a:cubicBezTo>
                      <a:pt x="98141" y="3949"/>
                      <a:pt x="98191" y="3850"/>
                      <a:pt x="98191" y="3750"/>
                    </a:cubicBezTo>
                    <a:cubicBezTo>
                      <a:pt x="98191" y="3651"/>
                      <a:pt x="98141" y="3512"/>
                      <a:pt x="98061" y="3432"/>
                    </a:cubicBezTo>
                    <a:cubicBezTo>
                      <a:pt x="98041" y="3412"/>
                      <a:pt x="98031" y="3382"/>
                      <a:pt x="98012" y="3362"/>
                    </a:cubicBezTo>
                    <a:cubicBezTo>
                      <a:pt x="97982" y="3283"/>
                      <a:pt x="97942" y="3203"/>
                      <a:pt x="97902" y="3134"/>
                    </a:cubicBezTo>
                    <a:cubicBezTo>
                      <a:pt x="97574" y="2646"/>
                      <a:pt x="97246" y="2169"/>
                      <a:pt x="96957" y="1662"/>
                    </a:cubicBezTo>
                    <a:cubicBezTo>
                      <a:pt x="96758" y="1363"/>
                      <a:pt x="96609" y="856"/>
                      <a:pt x="96271" y="697"/>
                    </a:cubicBezTo>
                    <a:cubicBezTo>
                      <a:pt x="96228" y="688"/>
                      <a:pt x="96185" y="684"/>
                      <a:pt x="96144" y="684"/>
                    </a:cubicBezTo>
                    <a:cubicBezTo>
                      <a:pt x="95825" y="684"/>
                      <a:pt x="95568" y="936"/>
                      <a:pt x="95366" y="1164"/>
                    </a:cubicBezTo>
                    <a:cubicBezTo>
                      <a:pt x="95028" y="1513"/>
                      <a:pt x="94730" y="1890"/>
                      <a:pt x="94411" y="2258"/>
                    </a:cubicBezTo>
                    <a:cubicBezTo>
                      <a:pt x="94163" y="2527"/>
                      <a:pt x="93934" y="2805"/>
                      <a:pt x="93715" y="3094"/>
                    </a:cubicBezTo>
                    <a:cubicBezTo>
                      <a:pt x="93695" y="3114"/>
                      <a:pt x="93675" y="3144"/>
                      <a:pt x="93646" y="3173"/>
                    </a:cubicBezTo>
                    <a:cubicBezTo>
                      <a:pt x="93636" y="3154"/>
                      <a:pt x="93626" y="3134"/>
                      <a:pt x="93626" y="3124"/>
                    </a:cubicBezTo>
                    <a:cubicBezTo>
                      <a:pt x="93486" y="2885"/>
                      <a:pt x="93347" y="2636"/>
                      <a:pt x="93218" y="2388"/>
                    </a:cubicBezTo>
                    <a:cubicBezTo>
                      <a:pt x="93039" y="2060"/>
                      <a:pt x="92830" y="1741"/>
                      <a:pt x="92611" y="1443"/>
                    </a:cubicBezTo>
                    <a:cubicBezTo>
                      <a:pt x="92415" y="1158"/>
                      <a:pt x="92199" y="806"/>
                      <a:pt x="91812" y="806"/>
                    </a:cubicBezTo>
                    <a:cubicBezTo>
                      <a:pt x="91806" y="806"/>
                      <a:pt x="91801" y="806"/>
                      <a:pt x="91796" y="806"/>
                    </a:cubicBezTo>
                    <a:cubicBezTo>
                      <a:pt x="91785" y="806"/>
                      <a:pt x="91775" y="805"/>
                      <a:pt x="91765" y="805"/>
                    </a:cubicBezTo>
                    <a:cubicBezTo>
                      <a:pt x="91544" y="805"/>
                      <a:pt x="91401" y="1012"/>
                      <a:pt x="91259" y="1155"/>
                    </a:cubicBezTo>
                    <a:cubicBezTo>
                      <a:pt x="90930" y="1503"/>
                      <a:pt x="90632" y="1871"/>
                      <a:pt x="90354" y="2248"/>
                    </a:cubicBezTo>
                    <a:cubicBezTo>
                      <a:pt x="90135" y="2527"/>
                      <a:pt x="89926" y="2805"/>
                      <a:pt x="89717" y="3084"/>
                    </a:cubicBezTo>
                    <a:cubicBezTo>
                      <a:pt x="89628" y="2895"/>
                      <a:pt x="89498" y="2676"/>
                      <a:pt x="89439" y="2587"/>
                    </a:cubicBezTo>
                    <a:cubicBezTo>
                      <a:pt x="89319" y="2408"/>
                      <a:pt x="89170" y="2258"/>
                      <a:pt x="89051" y="2079"/>
                    </a:cubicBezTo>
                    <a:cubicBezTo>
                      <a:pt x="88902" y="1871"/>
                      <a:pt x="88723" y="1692"/>
                      <a:pt x="88583" y="1473"/>
                    </a:cubicBezTo>
                    <a:cubicBezTo>
                      <a:pt x="88374" y="1135"/>
                      <a:pt x="88176" y="737"/>
                      <a:pt x="87788" y="578"/>
                    </a:cubicBezTo>
                    <a:cubicBezTo>
                      <a:pt x="87758" y="571"/>
                      <a:pt x="87728" y="567"/>
                      <a:pt x="87699" y="567"/>
                    </a:cubicBezTo>
                    <a:cubicBezTo>
                      <a:pt x="87401" y="567"/>
                      <a:pt x="87153" y="915"/>
                      <a:pt x="86972" y="1115"/>
                    </a:cubicBezTo>
                    <a:cubicBezTo>
                      <a:pt x="86664" y="1413"/>
                      <a:pt x="86405" y="1751"/>
                      <a:pt x="86127" y="2069"/>
                    </a:cubicBezTo>
                    <a:cubicBezTo>
                      <a:pt x="86008" y="2209"/>
                      <a:pt x="85898" y="2358"/>
                      <a:pt x="85789" y="2507"/>
                    </a:cubicBezTo>
                    <a:cubicBezTo>
                      <a:pt x="85630" y="2656"/>
                      <a:pt x="85470" y="2815"/>
                      <a:pt x="85301" y="2955"/>
                    </a:cubicBezTo>
                    <a:cubicBezTo>
                      <a:pt x="85222" y="2845"/>
                      <a:pt x="85132" y="2746"/>
                      <a:pt x="85053" y="2636"/>
                    </a:cubicBezTo>
                    <a:cubicBezTo>
                      <a:pt x="84715" y="2229"/>
                      <a:pt x="84367" y="1821"/>
                      <a:pt x="84028" y="1413"/>
                    </a:cubicBezTo>
                    <a:cubicBezTo>
                      <a:pt x="83909" y="1244"/>
                      <a:pt x="83780" y="1075"/>
                      <a:pt x="83660" y="906"/>
                    </a:cubicBezTo>
                    <a:cubicBezTo>
                      <a:pt x="83561" y="787"/>
                      <a:pt x="83481" y="637"/>
                      <a:pt x="83362" y="548"/>
                    </a:cubicBezTo>
                    <a:cubicBezTo>
                      <a:pt x="83321" y="531"/>
                      <a:pt x="83279" y="524"/>
                      <a:pt x="83238" y="524"/>
                    </a:cubicBezTo>
                    <a:cubicBezTo>
                      <a:pt x="82877" y="524"/>
                      <a:pt x="82509" y="1089"/>
                      <a:pt x="82268" y="1294"/>
                    </a:cubicBezTo>
                    <a:cubicBezTo>
                      <a:pt x="81930" y="1652"/>
                      <a:pt x="81602" y="2010"/>
                      <a:pt x="81274" y="2388"/>
                    </a:cubicBezTo>
                    <a:cubicBezTo>
                      <a:pt x="81065" y="2607"/>
                      <a:pt x="80876" y="2835"/>
                      <a:pt x="80677" y="3074"/>
                    </a:cubicBezTo>
                    <a:cubicBezTo>
                      <a:pt x="80607" y="2984"/>
                      <a:pt x="80548" y="2895"/>
                      <a:pt x="80478" y="2805"/>
                    </a:cubicBezTo>
                    <a:cubicBezTo>
                      <a:pt x="80329" y="2616"/>
                      <a:pt x="80199" y="2418"/>
                      <a:pt x="80080" y="2209"/>
                    </a:cubicBezTo>
                    <a:cubicBezTo>
                      <a:pt x="79772" y="1781"/>
                      <a:pt x="79503" y="1324"/>
                      <a:pt x="79135" y="946"/>
                    </a:cubicBezTo>
                    <a:cubicBezTo>
                      <a:pt x="79006" y="747"/>
                      <a:pt x="78867" y="528"/>
                      <a:pt x="78628" y="448"/>
                    </a:cubicBezTo>
                    <a:cubicBezTo>
                      <a:pt x="78568" y="399"/>
                      <a:pt x="78499" y="369"/>
                      <a:pt x="78429" y="339"/>
                    </a:cubicBezTo>
                    <a:cubicBezTo>
                      <a:pt x="78396" y="328"/>
                      <a:pt x="78364" y="323"/>
                      <a:pt x="78335" y="323"/>
                    </a:cubicBezTo>
                    <a:cubicBezTo>
                      <a:pt x="78115" y="323"/>
                      <a:pt x="77983" y="588"/>
                      <a:pt x="77842" y="737"/>
                    </a:cubicBezTo>
                    <a:cubicBezTo>
                      <a:pt x="77653" y="975"/>
                      <a:pt x="77474" y="1204"/>
                      <a:pt x="77295" y="1453"/>
                    </a:cubicBezTo>
                    <a:cubicBezTo>
                      <a:pt x="76898" y="1960"/>
                      <a:pt x="76470" y="2447"/>
                      <a:pt x="76072" y="2955"/>
                    </a:cubicBezTo>
                    <a:cubicBezTo>
                      <a:pt x="76032" y="3004"/>
                      <a:pt x="75993" y="3054"/>
                      <a:pt x="75953" y="3114"/>
                    </a:cubicBezTo>
                    <a:cubicBezTo>
                      <a:pt x="75863" y="2975"/>
                      <a:pt x="75754" y="2855"/>
                      <a:pt x="75654" y="2736"/>
                    </a:cubicBezTo>
                    <a:cubicBezTo>
                      <a:pt x="75465" y="2497"/>
                      <a:pt x="75276" y="2258"/>
                      <a:pt x="75107" y="2010"/>
                    </a:cubicBezTo>
                    <a:cubicBezTo>
                      <a:pt x="74978" y="1831"/>
                      <a:pt x="74839" y="1672"/>
                      <a:pt x="74710" y="1483"/>
                    </a:cubicBezTo>
                    <a:cubicBezTo>
                      <a:pt x="74541" y="1224"/>
                      <a:pt x="74371" y="966"/>
                      <a:pt x="74143" y="747"/>
                    </a:cubicBezTo>
                    <a:cubicBezTo>
                      <a:pt x="73974" y="608"/>
                      <a:pt x="73834" y="389"/>
                      <a:pt x="73596" y="389"/>
                    </a:cubicBezTo>
                    <a:cubicBezTo>
                      <a:pt x="73128" y="409"/>
                      <a:pt x="72850" y="985"/>
                      <a:pt x="72601" y="1314"/>
                    </a:cubicBezTo>
                    <a:cubicBezTo>
                      <a:pt x="72402" y="1602"/>
                      <a:pt x="72193" y="1890"/>
                      <a:pt x="71985" y="2179"/>
                    </a:cubicBezTo>
                    <a:cubicBezTo>
                      <a:pt x="71726" y="2537"/>
                      <a:pt x="71388" y="2835"/>
                      <a:pt x="71119" y="3193"/>
                    </a:cubicBezTo>
                    <a:cubicBezTo>
                      <a:pt x="71080" y="3144"/>
                      <a:pt x="71040" y="3104"/>
                      <a:pt x="71000" y="3054"/>
                    </a:cubicBezTo>
                    <a:cubicBezTo>
                      <a:pt x="70801" y="2855"/>
                      <a:pt x="70612" y="2646"/>
                      <a:pt x="70433" y="2437"/>
                    </a:cubicBezTo>
                    <a:cubicBezTo>
                      <a:pt x="70065" y="2000"/>
                      <a:pt x="69757" y="1513"/>
                      <a:pt x="69369" y="1085"/>
                    </a:cubicBezTo>
                    <a:cubicBezTo>
                      <a:pt x="69110" y="777"/>
                      <a:pt x="68842" y="409"/>
                      <a:pt x="68434" y="299"/>
                    </a:cubicBezTo>
                    <a:cubicBezTo>
                      <a:pt x="68408" y="289"/>
                      <a:pt x="68380" y="285"/>
                      <a:pt x="68352" y="285"/>
                    </a:cubicBezTo>
                    <a:cubicBezTo>
                      <a:pt x="68296" y="285"/>
                      <a:pt x="68239" y="303"/>
                      <a:pt x="68185" y="329"/>
                    </a:cubicBezTo>
                    <a:cubicBezTo>
                      <a:pt x="67977" y="409"/>
                      <a:pt x="67827" y="588"/>
                      <a:pt x="67698" y="767"/>
                    </a:cubicBezTo>
                    <a:cubicBezTo>
                      <a:pt x="67499" y="1035"/>
                      <a:pt x="67330" y="1324"/>
                      <a:pt x="67131" y="1602"/>
                    </a:cubicBezTo>
                    <a:cubicBezTo>
                      <a:pt x="66733" y="2179"/>
                      <a:pt x="66276" y="2696"/>
                      <a:pt x="65799" y="3213"/>
                    </a:cubicBezTo>
                    <a:cubicBezTo>
                      <a:pt x="65739" y="3283"/>
                      <a:pt x="65679" y="3352"/>
                      <a:pt x="65630" y="3422"/>
                    </a:cubicBezTo>
                    <a:cubicBezTo>
                      <a:pt x="65620" y="3422"/>
                      <a:pt x="65620" y="3432"/>
                      <a:pt x="65620" y="3432"/>
                    </a:cubicBezTo>
                    <a:cubicBezTo>
                      <a:pt x="65580" y="3392"/>
                      <a:pt x="65530" y="3352"/>
                      <a:pt x="65500" y="3313"/>
                    </a:cubicBezTo>
                    <a:cubicBezTo>
                      <a:pt x="65401" y="3203"/>
                      <a:pt x="65311" y="3104"/>
                      <a:pt x="65222" y="2994"/>
                    </a:cubicBezTo>
                    <a:cubicBezTo>
                      <a:pt x="64894" y="2567"/>
                      <a:pt x="64605" y="2109"/>
                      <a:pt x="64287" y="1682"/>
                    </a:cubicBezTo>
                    <a:cubicBezTo>
                      <a:pt x="64088" y="1413"/>
                      <a:pt x="63909" y="1135"/>
                      <a:pt x="63720" y="866"/>
                    </a:cubicBezTo>
                    <a:cubicBezTo>
                      <a:pt x="63511" y="578"/>
                      <a:pt x="63292" y="200"/>
                      <a:pt x="62905" y="150"/>
                    </a:cubicBezTo>
                    <a:cubicBezTo>
                      <a:pt x="62069" y="180"/>
                      <a:pt x="61771" y="995"/>
                      <a:pt x="61383" y="1592"/>
                    </a:cubicBezTo>
                    <a:cubicBezTo>
                      <a:pt x="61045" y="2099"/>
                      <a:pt x="60667" y="2567"/>
                      <a:pt x="60329" y="3064"/>
                    </a:cubicBezTo>
                    <a:cubicBezTo>
                      <a:pt x="60249" y="3163"/>
                      <a:pt x="60179" y="3263"/>
                      <a:pt x="60110" y="3362"/>
                    </a:cubicBezTo>
                    <a:cubicBezTo>
                      <a:pt x="60100" y="3382"/>
                      <a:pt x="60090" y="3392"/>
                      <a:pt x="60070" y="3412"/>
                    </a:cubicBezTo>
                    <a:cubicBezTo>
                      <a:pt x="59961" y="3253"/>
                      <a:pt x="59802" y="3094"/>
                      <a:pt x="59742" y="3004"/>
                    </a:cubicBezTo>
                    <a:cubicBezTo>
                      <a:pt x="59364" y="2567"/>
                      <a:pt x="58946" y="2159"/>
                      <a:pt x="58548" y="1721"/>
                    </a:cubicBezTo>
                    <a:cubicBezTo>
                      <a:pt x="58340" y="1443"/>
                      <a:pt x="58131" y="1174"/>
                      <a:pt x="57902" y="906"/>
                    </a:cubicBezTo>
                    <a:cubicBezTo>
                      <a:pt x="57773" y="757"/>
                      <a:pt x="57653" y="598"/>
                      <a:pt x="57514" y="448"/>
                    </a:cubicBezTo>
                    <a:cubicBezTo>
                      <a:pt x="57415" y="359"/>
                      <a:pt x="57266" y="359"/>
                      <a:pt x="57146" y="319"/>
                    </a:cubicBezTo>
                    <a:cubicBezTo>
                      <a:pt x="57124" y="315"/>
                      <a:pt x="57101" y="314"/>
                      <a:pt x="57078" y="314"/>
                    </a:cubicBezTo>
                    <a:cubicBezTo>
                      <a:pt x="56417" y="314"/>
                      <a:pt x="55531" y="1777"/>
                      <a:pt x="55147" y="2239"/>
                    </a:cubicBezTo>
                    <a:cubicBezTo>
                      <a:pt x="54829" y="2656"/>
                      <a:pt x="54481" y="3074"/>
                      <a:pt x="54173" y="3502"/>
                    </a:cubicBezTo>
                    <a:cubicBezTo>
                      <a:pt x="54153" y="3472"/>
                      <a:pt x="54133" y="3452"/>
                      <a:pt x="54123" y="3422"/>
                    </a:cubicBezTo>
                    <a:cubicBezTo>
                      <a:pt x="53884" y="3014"/>
                      <a:pt x="53626" y="2616"/>
                      <a:pt x="53347" y="2229"/>
                    </a:cubicBezTo>
                    <a:cubicBezTo>
                      <a:pt x="53009" y="1721"/>
                      <a:pt x="52721" y="1194"/>
                      <a:pt x="52353" y="707"/>
                    </a:cubicBezTo>
                    <a:cubicBezTo>
                      <a:pt x="52154" y="428"/>
                      <a:pt x="51985" y="70"/>
                      <a:pt x="516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9" name="Google Shape;59;p2"/>
              <p:cNvGrpSpPr/>
              <p:nvPr/>
            </p:nvGrpSpPr>
            <p:grpSpPr>
              <a:xfrm>
                <a:off x="303565" y="4665537"/>
                <a:ext cx="6296680" cy="56127"/>
                <a:chOff x="532165" y="4360737"/>
                <a:chExt cx="6296680" cy="56127"/>
              </a:xfrm>
            </p:grpSpPr>
            <p:sp>
              <p:nvSpPr>
                <p:cNvPr id="60" name="Google Shape;60;p2"/>
                <p:cNvSpPr/>
                <p:nvPr/>
              </p:nvSpPr>
              <p:spPr>
                <a:xfrm>
                  <a:off x="6772647" y="4360737"/>
                  <a:ext cx="56198" cy="51891"/>
                </a:xfrm>
                <a:custGeom>
                  <a:avLst/>
                  <a:gdLst/>
                  <a:ahLst/>
                  <a:cxnLst/>
                  <a:rect l="l" t="t" r="r" b="b"/>
                  <a:pathLst>
                    <a:path w="796" h="735" extrusionOk="0">
                      <a:moveTo>
                        <a:pt x="449" y="0"/>
                      </a:moveTo>
                      <a:cubicBezTo>
                        <a:pt x="251" y="0"/>
                        <a:pt x="38" y="111"/>
                        <a:pt x="30" y="320"/>
                      </a:cubicBezTo>
                      <a:cubicBezTo>
                        <a:pt x="0" y="509"/>
                        <a:pt x="119" y="708"/>
                        <a:pt x="308" y="728"/>
                      </a:cubicBezTo>
                      <a:cubicBezTo>
                        <a:pt x="332" y="732"/>
                        <a:pt x="356" y="734"/>
                        <a:pt x="381" y="734"/>
                      </a:cubicBezTo>
                      <a:cubicBezTo>
                        <a:pt x="580" y="734"/>
                        <a:pt x="787" y="594"/>
                        <a:pt x="796" y="390"/>
                      </a:cubicBezTo>
                      <a:cubicBezTo>
                        <a:pt x="796" y="231"/>
                        <a:pt x="716" y="62"/>
                        <a:pt x="557" y="12"/>
                      </a:cubicBezTo>
                      <a:cubicBezTo>
                        <a:pt x="522"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6487574" y="4360737"/>
                  <a:ext cx="56198" cy="51891"/>
                </a:xfrm>
                <a:custGeom>
                  <a:avLst/>
                  <a:gdLst/>
                  <a:ahLst/>
                  <a:cxnLst/>
                  <a:rect l="l" t="t" r="r" b="b"/>
                  <a:pathLst>
                    <a:path w="796" h="735" extrusionOk="0">
                      <a:moveTo>
                        <a:pt x="449" y="0"/>
                      </a:moveTo>
                      <a:cubicBezTo>
                        <a:pt x="251" y="0"/>
                        <a:pt x="37" y="111"/>
                        <a:pt x="20" y="320"/>
                      </a:cubicBezTo>
                      <a:cubicBezTo>
                        <a:pt x="0" y="509"/>
                        <a:pt x="110" y="708"/>
                        <a:pt x="309"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6166002" y="4360737"/>
                  <a:ext cx="55492" cy="51891"/>
                </a:xfrm>
                <a:custGeom>
                  <a:avLst/>
                  <a:gdLst/>
                  <a:ahLst/>
                  <a:cxnLst/>
                  <a:rect l="l" t="t" r="r" b="b"/>
                  <a:pathLst>
                    <a:path w="786" h="735" extrusionOk="0">
                      <a:moveTo>
                        <a:pt x="442" y="0"/>
                      </a:moveTo>
                      <a:cubicBezTo>
                        <a:pt x="249" y="0"/>
                        <a:pt x="29" y="111"/>
                        <a:pt x="20" y="320"/>
                      </a:cubicBezTo>
                      <a:cubicBezTo>
                        <a:pt x="0" y="509"/>
                        <a:pt x="110" y="708"/>
                        <a:pt x="299" y="728"/>
                      </a:cubicBezTo>
                      <a:cubicBezTo>
                        <a:pt x="322" y="732"/>
                        <a:pt x="347" y="734"/>
                        <a:pt x="371" y="734"/>
                      </a:cubicBezTo>
                      <a:cubicBezTo>
                        <a:pt x="571" y="734"/>
                        <a:pt x="777" y="594"/>
                        <a:pt x="786" y="390"/>
                      </a:cubicBezTo>
                      <a:cubicBezTo>
                        <a:pt x="786" y="231"/>
                        <a:pt x="716" y="62"/>
                        <a:pt x="547" y="12"/>
                      </a:cubicBezTo>
                      <a:cubicBezTo>
                        <a:pt x="514" y="4"/>
                        <a:pt x="479" y="0"/>
                        <a:pt x="4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5836663" y="4360737"/>
                  <a:ext cx="56268" cy="51891"/>
                </a:xfrm>
                <a:custGeom>
                  <a:avLst/>
                  <a:gdLst/>
                  <a:ahLst/>
                  <a:cxnLst/>
                  <a:rect l="l" t="t" r="r" b="b"/>
                  <a:pathLst>
                    <a:path w="797" h="735" extrusionOk="0">
                      <a:moveTo>
                        <a:pt x="450" y="0"/>
                      </a:moveTo>
                      <a:cubicBezTo>
                        <a:pt x="252" y="0"/>
                        <a:pt x="39" y="111"/>
                        <a:pt x="31" y="320"/>
                      </a:cubicBezTo>
                      <a:cubicBezTo>
                        <a:pt x="1" y="509"/>
                        <a:pt x="120" y="708"/>
                        <a:pt x="309" y="728"/>
                      </a:cubicBezTo>
                      <a:cubicBezTo>
                        <a:pt x="333" y="732"/>
                        <a:pt x="357" y="734"/>
                        <a:pt x="382" y="734"/>
                      </a:cubicBezTo>
                      <a:cubicBezTo>
                        <a:pt x="581" y="734"/>
                        <a:pt x="788" y="594"/>
                        <a:pt x="797" y="390"/>
                      </a:cubicBezTo>
                      <a:cubicBezTo>
                        <a:pt x="797" y="231"/>
                        <a:pt x="717" y="62"/>
                        <a:pt x="558" y="12"/>
                      </a:cubicBezTo>
                      <a:cubicBezTo>
                        <a:pt x="523" y="4"/>
                        <a:pt x="487"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5508102" y="4360737"/>
                  <a:ext cx="55562" cy="51891"/>
                </a:xfrm>
                <a:custGeom>
                  <a:avLst/>
                  <a:gdLst/>
                  <a:ahLst/>
                  <a:cxnLst/>
                  <a:rect l="l" t="t" r="r" b="b"/>
                  <a:pathLst>
                    <a:path w="787" h="735" extrusionOk="0">
                      <a:moveTo>
                        <a:pt x="443" y="0"/>
                      </a:moveTo>
                      <a:cubicBezTo>
                        <a:pt x="249" y="0"/>
                        <a:pt x="29" y="111"/>
                        <a:pt x="20" y="320"/>
                      </a:cubicBezTo>
                      <a:cubicBezTo>
                        <a:pt x="0" y="509"/>
                        <a:pt x="110" y="708"/>
                        <a:pt x="299" y="728"/>
                      </a:cubicBezTo>
                      <a:cubicBezTo>
                        <a:pt x="323" y="732"/>
                        <a:pt x="347" y="734"/>
                        <a:pt x="371" y="734"/>
                      </a:cubicBezTo>
                      <a:cubicBezTo>
                        <a:pt x="571" y="734"/>
                        <a:pt x="777" y="594"/>
                        <a:pt x="786" y="390"/>
                      </a:cubicBezTo>
                      <a:cubicBezTo>
                        <a:pt x="786" y="231"/>
                        <a:pt x="717" y="62"/>
                        <a:pt x="547" y="12"/>
                      </a:cubicBezTo>
                      <a:cubicBezTo>
                        <a:pt x="515" y="4"/>
                        <a:pt x="479" y="0"/>
                        <a:pt x="4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5168244" y="4360737"/>
                  <a:ext cx="56268" cy="51891"/>
                </a:xfrm>
                <a:custGeom>
                  <a:avLst/>
                  <a:gdLst/>
                  <a:ahLst/>
                  <a:cxnLst/>
                  <a:rect l="l" t="t" r="r" b="b"/>
                  <a:pathLst>
                    <a:path w="797" h="735" extrusionOk="0">
                      <a:moveTo>
                        <a:pt x="444" y="0"/>
                      </a:moveTo>
                      <a:cubicBezTo>
                        <a:pt x="252" y="0"/>
                        <a:pt x="38" y="111"/>
                        <a:pt x="21" y="320"/>
                      </a:cubicBezTo>
                      <a:cubicBezTo>
                        <a:pt x="1" y="509"/>
                        <a:pt x="110" y="708"/>
                        <a:pt x="309" y="728"/>
                      </a:cubicBezTo>
                      <a:cubicBezTo>
                        <a:pt x="332" y="732"/>
                        <a:pt x="355" y="734"/>
                        <a:pt x="379" y="734"/>
                      </a:cubicBezTo>
                      <a:cubicBezTo>
                        <a:pt x="571" y="734"/>
                        <a:pt x="778" y="594"/>
                        <a:pt x="787" y="390"/>
                      </a:cubicBezTo>
                      <a:cubicBezTo>
                        <a:pt x="797" y="231"/>
                        <a:pt x="717" y="62"/>
                        <a:pt x="548" y="12"/>
                      </a:cubicBezTo>
                      <a:cubicBezTo>
                        <a:pt x="515" y="4"/>
                        <a:pt x="480" y="0"/>
                        <a:pt x="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4774380" y="4360737"/>
                  <a:ext cx="56268" cy="51891"/>
                </a:xfrm>
                <a:custGeom>
                  <a:avLst/>
                  <a:gdLst/>
                  <a:ahLst/>
                  <a:cxnLst/>
                  <a:rect l="l" t="t" r="r" b="b"/>
                  <a:pathLst>
                    <a:path w="797" h="735" extrusionOk="0">
                      <a:moveTo>
                        <a:pt x="449" y="0"/>
                      </a:moveTo>
                      <a:cubicBezTo>
                        <a:pt x="252" y="0"/>
                        <a:pt x="37" y="111"/>
                        <a:pt x="21" y="320"/>
                      </a:cubicBezTo>
                      <a:cubicBezTo>
                        <a:pt x="1" y="509"/>
                        <a:pt x="110" y="708"/>
                        <a:pt x="309" y="728"/>
                      </a:cubicBezTo>
                      <a:cubicBezTo>
                        <a:pt x="333" y="732"/>
                        <a:pt x="357" y="734"/>
                        <a:pt x="381" y="734"/>
                      </a:cubicBezTo>
                      <a:cubicBezTo>
                        <a:pt x="579" y="734"/>
                        <a:pt x="779" y="594"/>
                        <a:pt x="796" y="390"/>
                      </a:cubicBezTo>
                      <a:cubicBezTo>
                        <a:pt x="796" y="231"/>
                        <a:pt x="717" y="62"/>
                        <a:pt x="558" y="12"/>
                      </a:cubicBezTo>
                      <a:cubicBezTo>
                        <a:pt x="523" y="4"/>
                        <a:pt x="487"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4381927" y="4360737"/>
                  <a:ext cx="56198" cy="51891"/>
                </a:xfrm>
                <a:custGeom>
                  <a:avLst/>
                  <a:gdLst/>
                  <a:ahLst/>
                  <a:cxnLst/>
                  <a:rect l="l" t="t" r="r" b="b"/>
                  <a:pathLst>
                    <a:path w="796" h="735" extrusionOk="0">
                      <a:moveTo>
                        <a:pt x="449" y="0"/>
                      </a:moveTo>
                      <a:cubicBezTo>
                        <a:pt x="251" y="0"/>
                        <a:pt x="37" y="111"/>
                        <a:pt x="20" y="320"/>
                      </a:cubicBezTo>
                      <a:cubicBezTo>
                        <a:pt x="0" y="509"/>
                        <a:pt x="120" y="708"/>
                        <a:pt x="308"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975355" y="4360737"/>
                  <a:ext cx="55562" cy="51891"/>
                </a:xfrm>
                <a:custGeom>
                  <a:avLst/>
                  <a:gdLst/>
                  <a:ahLst/>
                  <a:cxnLst/>
                  <a:rect l="l" t="t" r="r" b="b"/>
                  <a:pathLst>
                    <a:path w="787" h="735" extrusionOk="0">
                      <a:moveTo>
                        <a:pt x="440" y="0"/>
                      </a:moveTo>
                      <a:cubicBezTo>
                        <a:pt x="242" y="0"/>
                        <a:pt x="29" y="111"/>
                        <a:pt x="21" y="320"/>
                      </a:cubicBezTo>
                      <a:cubicBezTo>
                        <a:pt x="1" y="509"/>
                        <a:pt x="110" y="708"/>
                        <a:pt x="299" y="728"/>
                      </a:cubicBezTo>
                      <a:cubicBezTo>
                        <a:pt x="323" y="732"/>
                        <a:pt x="347" y="734"/>
                        <a:pt x="372" y="734"/>
                      </a:cubicBezTo>
                      <a:cubicBezTo>
                        <a:pt x="571" y="734"/>
                        <a:pt x="778" y="594"/>
                        <a:pt x="787" y="390"/>
                      </a:cubicBezTo>
                      <a:cubicBezTo>
                        <a:pt x="787" y="231"/>
                        <a:pt x="707" y="62"/>
                        <a:pt x="548" y="12"/>
                      </a:cubicBezTo>
                      <a:cubicBezTo>
                        <a:pt x="513" y="4"/>
                        <a:pt x="477" y="0"/>
                        <a:pt x="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30163" y="4364903"/>
                  <a:ext cx="55492" cy="51962"/>
                </a:xfrm>
                <a:custGeom>
                  <a:avLst/>
                  <a:gdLst/>
                  <a:ahLst/>
                  <a:cxnLst/>
                  <a:rect l="l" t="t" r="r" b="b"/>
                  <a:pathLst>
                    <a:path w="786" h="736" extrusionOk="0">
                      <a:moveTo>
                        <a:pt x="439" y="1"/>
                      </a:moveTo>
                      <a:cubicBezTo>
                        <a:pt x="241" y="1"/>
                        <a:pt x="28" y="112"/>
                        <a:pt x="20" y="321"/>
                      </a:cubicBezTo>
                      <a:cubicBezTo>
                        <a:pt x="0" y="510"/>
                        <a:pt x="109" y="709"/>
                        <a:pt x="298" y="729"/>
                      </a:cubicBezTo>
                      <a:cubicBezTo>
                        <a:pt x="322" y="733"/>
                        <a:pt x="346" y="735"/>
                        <a:pt x="371" y="735"/>
                      </a:cubicBezTo>
                      <a:cubicBezTo>
                        <a:pt x="571" y="735"/>
                        <a:pt x="777" y="594"/>
                        <a:pt x="786" y="391"/>
                      </a:cubicBezTo>
                      <a:cubicBezTo>
                        <a:pt x="786" y="231"/>
                        <a:pt x="706" y="62"/>
                        <a:pt x="547" y="13"/>
                      </a:cubicBezTo>
                      <a:cubicBezTo>
                        <a:pt x="513" y="5"/>
                        <a:pt x="476" y="1"/>
                        <a:pt x="4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601117" y="4364903"/>
                  <a:ext cx="56268" cy="51962"/>
                </a:xfrm>
                <a:custGeom>
                  <a:avLst/>
                  <a:gdLst/>
                  <a:ahLst/>
                  <a:cxnLst/>
                  <a:rect l="l" t="t" r="r" b="b"/>
                  <a:pathLst>
                    <a:path w="797" h="736" extrusionOk="0">
                      <a:moveTo>
                        <a:pt x="450" y="1"/>
                      </a:moveTo>
                      <a:cubicBezTo>
                        <a:pt x="252" y="1"/>
                        <a:pt x="38" y="112"/>
                        <a:pt x="21" y="321"/>
                      </a:cubicBezTo>
                      <a:cubicBezTo>
                        <a:pt x="1" y="510"/>
                        <a:pt x="110" y="709"/>
                        <a:pt x="309" y="729"/>
                      </a:cubicBezTo>
                      <a:cubicBezTo>
                        <a:pt x="333" y="733"/>
                        <a:pt x="357" y="735"/>
                        <a:pt x="381" y="735"/>
                      </a:cubicBezTo>
                      <a:cubicBezTo>
                        <a:pt x="579" y="735"/>
                        <a:pt x="779" y="594"/>
                        <a:pt x="797" y="391"/>
                      </a:cubicBezTo>
                      <a:cubicBezTo>
                        <a:pt x="797"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3044384" y="4364903"/>
                  <a:ext cx="56198" cy="51962"/>
                </a:xfrm>
                <a:custGeom>
                  <a:avLst/>
                  <a:gdLst/>
                  <a:ahLst/>
                  <a:cxnLst/>
                  <a:rect l="l" t="t" r="r" b="b"/>
                  <a:pathLst>
                    <a:path w="796" h="736" extrusionOk="0">
                      <a:moveTo>
                        <a:pt x="449" y="1"/>
                      </a:moveTo>
                      <a:cubicBezTo>
                        <a:pt x="251" y="1"/>
                        <a:pt x="37" y="112"/>
                        <a:pt x="20" y="321"/>
                      </a:cubicBezTo>
                      <a:cubicBezTo>
                        <a:pt x="0" y="510"/>
                        <a:pt x="120" y="709"/>
                        <a:pt x="309" y="729"/>
                      </a:cubicBezTo>
                      <a:cubicBezTo>
                        <a:pt x="332" y="733"/>
                        <a:pt x="357" y="735"/>
                        <a:pt x="381" y="735"/>
                      </a:cubicBezTo>
                      <a:cubicBezTo>
                        <a:pt x="579" y="735"/>
                        <a:pt x="778"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2722811" y="4364903"/>
                  <a:ext cx="55562" cy="51962"/>
                </a:xfrm>
                <a:custGeom>
                  <a:avLst/>
                  <a:gdLst/>
                  <a:ahLst/>
                  <a:cxnLst/>
                  <a:rect l="l" t="t" r="r" b="b"/>
                  <a:pathLst>
                    <a:path w="787" h="736" extrusionOk="0">
                      <a:moveTo>
                        <a:pt x="443" y="1"/>
                      </a:moveTo>
                      <a:cubicBezTo>
                        <a:pt x="249" y="1"/>
                        <a:pt x="29" y="112"/>
                        <a:pt x="20" y="321"/>
                      </a:cubicBezTo>
                      <a:cubicBezTo>
                        <a:pt x="0" y="510"/>
                        <a:pt x="110" y="709"/>
                        <a:pt x="299" y="729"/>
                      </a:cubicBezTo>
                      <a:cubicBezTo>
                        <a:pt x="323" y="733"/>
                        <a:pt x="347" y="735"/>
                        <a:pt x="371" y="735"/>
                      </a:cubicBezTo>
                      <a:cubicBezTo>
                        <a:pt x="571" y="735"/>
                        <a:pt x="777" y="594"/>
                        <a:pt x="786" y="391"/>
                      </a:cubicBezTo>
                      <a:cubicBezTo>
                        <a:pt x="78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2394179" y="4364903"/>
                  <a:ext cx="55562" cy="51962"/>
                </a:xfrm>
                <a:custGeom>
                  <a:avLst/>
                  <a:gdLst/>
                  <a:ahLst/>
                  <a:cxnLst/>
                  <a:rect l="l" t="t" r="r" b="b"/>
                  <a:pathLst>
                    <a:path w="787" h="736" extrusionOk="0">
                      <a:moveTo>
                        <a:pt x="440" y="1"/>
                      </a:moveTo>
                      <a:cubicBezTo>
                        <a:pt x="242" y="1"/>
                        <a:pt x="29" y="112"/>
                        <a:pt x="21" y="321"/>
                      </a:cubicBezTo>
                      <a:cubicBezTo>
                        <a:pt x="1" y="510"/>
                        <a:pt x="110" y="709"/>
                        <a:pt x="299" y="729"/>
                      </a:cubicBezTo>
                      <a:cubicBezTo>
                        <a:pt x="323" y="733"/>
                        <a:pt x="347" y="735"/>
                        <a:pt x="372" y="735"/>
                      </a:cubicBezTo>
                      <a:cubicBezTo>
                        <a:pt x="571" y="735"/>
                        <a:pt x="778" y="594"/>
                        <a:pt x="787" y="391"/>
                      </a:cubicBezTo>
                      <a:cubicBezTo>
                        <a:pt x="787" y="231"/>
                        <a:pt x="707" y="62"/>
                        <a:pt x="548" y="13"/>
                      </a:cubicBezTo>
                      <a:cubicBezTo>
                        <a:pt x="513" y="5"/>
                        <a:pt x="477" y="1"/>
                        <a:pt x="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064912" y="4364903"/>
                  <a:ext cx="55562" cy="51962"/>
                </a:xfrm>
                <a:custGeom>
                  <a:avLst/>
                  <a:gdLst/>
                  <a:ahLst/>
                  <a:cxnLst/>
                  <a:rect l="l" t="t" r="r" b="b"/>
                  <a:pathLst>
                    <a:path w="787" h="736" extrusionOk="0">
                      <a:moveTo>
                        <a:pt x="443" y="1"/>
                      </a:moveTo>
                      <a:cubicBezTo>
                        <a:pt x="249" y="1"/>
                        <a:pt x="29" y="112"/>
                        <a:pt x="20" y="321"/>
                      </a:cubicBezTo>
                      <a:cubicBezTo>
                        <a:pt x="1" y="510"/>
                        <a:pt x="110" y="709"/>
                        <a:pt x="299" y="729"/>
                      </a:cubicBezTo>
                      <a:cubicBezTo>
                        <a:pt x="323" y="733"/>
                        <a:pt x="347" y="735"/>
                        <a:pt x="371" y="735"/>
                      </a:cubicBezTo>
                      <a:cubicBezTo>
                        <a:pt x="571" y="735"/>
                        <a:pt x="777" y="594"/>
                        <a:pt x="786" y="391"/>
                      </a:cubicBezTo>
                      <a:cubicBezTo>
                        <a:pt x="786" y="231"/>
                        <a:pt x="717" y="62"/>
                        <a:pt x="548" y="13"/>
                      </a:cubicBezTo>
                      <a:cubicBezTo>
                        <a:pt x="515"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1725125" y="4364903"/>
                  <a:ext cx="56198" cy="51962"/>
                </a:xfrm>
                <a:custGeom>
                  <a:avLst/>
                  <a:gdLst/>
                  <a:ahLst/>
                  <a:cxnLst/>
                  <a:rect l="l" t="t" r="r" b="b"/>
                  <a:pathLst>
                    <a:path w="796" h="736" extrusionOk="0">
                      <a:moveTo>
                        <a:pt x="443" y="1"/>
                      </a:moveTo>
                      <a:cubicBezTo>
                        <a:pt x="251" y="1"/>
                        <a:pt x="37" y="112"/>
                        <a:pt x="20" y="321"/>
                      </a:cubicBezTo>
                      <a:cubicBezTo>
                        <a:pt x="0" y="510"/>
                        <a:pt x="109" y="709"/>
                        <a:pt x="308" y="729"/>
                      </a:cubicBezTo>
                      <a:cubicBezTo>
                        <a:pt x="332" y="733"/>
                        <a:pt x="356" y="735"/>
                        <a:pt x="380" y="735"/>
                      </a:cubicBezTo>
                      <a:cubicBezTo>
                        <a:pt x="578" y="735"/>
                        <a:pt x="777" y="594"/>
                        <a:pt x="786" y="391"/>
                      </a:cubicBezTo>
                      <a:cubicBezTo>
                        <a:pt x="79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1331190" y="4364903"/>
                  <a:ext cx="56268" cy="51962"/>
                </a:xfrm>
                <a:custGeom>
                  <a:avLst/>
                  <a:gdLst/>
                  <a:ahLst/>
                  <a:cxnLst/>
                  <a:rect l="l" t="t" r="r" b="b"/>
                  <a:pathLst>
                    <a:path w="797" h="736" extrusionOk="0">
                      <a:moveTo>
                        <a:pt x="450" y="1"/>
                      </a:moveTo>
                      <a:cubicBezTo>
                        <a:pt x="252" y="1"/>
                        <a:pt x="39" y="112"/>
                        <a:pt x="31" y="321"/>
                      </a:cubicBezTo>
                      <a:cubicBezTo>
                        <a:pt x="1" y="510"/>
                        <a:pt x="120" y="709"/>
                        <a:pt x="309" y="729"/>
                      </a:cubicBezTo>
                      <a:cubicBezTo>
                        <a:pt x="333" y="733"/>
                        <a:pt x="357" y="735"/>
                        <a:pt x="381" y="735"/>
                      </a:cubicBezTo>
                      <a:cubicBezTo>
                        <a:pt x="579" y="735"/>
                        <a:pt x="779" y="594"/>
                        <a:pt x="796" y="391"/>
                      </a:cubicBezTo>
                      <a:cubicBezTo>
                        <a:pt x="796"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938737" y="4364903"/>
                  <a:ext cx="56198" cy="51962"/>
                </a:xfrm>
                <a:custGeom>
                  <a:avLst/>
                  <a:gdLst/>
                  <a:ahLst/>
                  <a:cxnLst/>
                  <a:rect l="l" t="t" r="r" b="b"/>
                  <a:pathLst>
                    <a:path w="796" h="736" extrusionOk="0">
                      <a:moveTo>
                        <a:pt x="449" y="1"/>
                      </a:moveTo>
                      <a:cubicBezTo>
                        <a:pt x="251" y="1"/>
                        <a:pt x="39" y="112"/>
                        <a:pt x="30" y="321"/>
                      </a:cubicBezTo>
                      <a:cubicBezTo>
                        <a:pt x="0" y="510"/>
                        <a:pt x="120" y="709"/>
                        <a:pt x="309" y="729"/>
                      </a:cubicBezTo>
                      <a:cubicBezTo>
                        <a:pt x="332" y="733"/>
                        <a:pt x="357" y="735"/>
                        <a:pt x="381" y="735"/>
                      </a:cubicBezTo>
                      <a:cubicBezTo>
                        <a:pt x="581" y="735"/>
                        <a:pt x="787"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32165" y="4364903"/>
                  <a:ext cx="55562" cy="51962"/>
                </a:xfrm>
                <a:custGeom>
                  <a:avLst/>
                  <a:gdLst/>
                  <a:ahLst/>
                  <a:cxnLst/>
                  <a:rect l="l" t="t" r="r" b="b"/>
                  <a:pathLst>
                    <a:path w="787" h="736" extrusionOk="0">
                      <a:moveTo>
                        <a:pt x="443" y="1"/>
                      </a:moveTo>
                      <a:cubicBezTo>
                        <a:pt x="249" y="1"/>
                        <a:pt x="29" y="112"/>
                        <a:pt x="21" y="321"/>
                      </a:cubicBezTo>
                      <a:cubicBezTo>
                        <a:pt x="1" y="510"/>
                        <a:pt x="110" y="709"/>
                        <a:pt x="299" y="729"/>
                      </a:cubicBezTo>
                      <a:cubicBezTo>
                        <a:pt x="323" y="733"/>
                        <a:pt x="347" y="735"/>
                        <a:pt x="372" y="735"/>
                      </a:cubicBezTo>
                      <a:cubicBezTo>
                        <a:pt x="571" y="735"/>
                        <a:pt x="778" y="594"/>
                        <a:pt x="787" y="391"/>
                      </a:cubicBezTo>
                      <a:cubicBezTo>
                        <a:pt x="787" y="231"/>
                        <a:pt x="717" y="62"/>
                        <a:pt x="548" y="13"/>
                      </a:cubicBezTo>
                      <a:cubicBezTo>
                        <a:pt x="515" y="5"/>
                        <a:pt x="480"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9" name="Google Shape;79;p2"/>
            <p:cNvGrpSpPr/>
            <p:nvPr/>
          </p:nvGrpSpPr>
          <p:grpSpPr>
            <a:xfrm>
              <a:off x="5033824" y="4607525"/>
              <a:ext cx="5084138" cy="225442"/>
              <a:chOff x="-50302" y="4607653"/>
              <a:chExt cx="6932285" cy="307392"/>
            </a:xfrm>
          </p:grpSpPr>
          <p:sp>
            <p:nvSpPr>
              <p:cNvPr id="80" name="Google Shape;80;p2"/>
              <p:cNvSpPr/>
              <p:nvPr/>
            </p:nvSpPr>
            <p:spPr>
              <a:xfrm>
                <a:off x="-50302" y="4607653"/>
                <a:ext cx="6932285" cy="307392"/>
              </a:xfrm>
              <a:custGeom>
                <a:avLst/>
                <a:gdLst/>
                <a:ahLst/>
                <a:cxnLst/>
                <a:rect l="l" t="t" r="r" b="b"/>
                <a:pathLst>
                  <a:path w="98191" h="4354" extrusionOk="0">
                    <a:moveTo>
                      <a:pt x="51796" y="419"/>
                    </a:moveTo>
                    <a:cubicBezTo>
                      <a:pt x="51796" y="419"/>
                      <a:pt x="51796" y="419"/>
                      <a:pt x="51806" y="428"/>
                    </a:cubicBezTo>
                    <a:lnTo>
                      <a:pt x="51796" y="428"/>
                    </a:lnTo>
                    <a:cubicBezTo>
                      <a:pt x="51796" y="428"/>
                      <a:pt x="51786" y="428"/>
                      <a:pt x="51786" y="419"/>
                    </a:cubicBezTo>
                    <a:close/>
                    <a:moveTo>
                      <a:pt x="3024" y="478"/>
                    </a:moveTo>
                    <a:cubicBezTo>
                      <a:pt x="3024" y="478"/>
                      <a:pt x="3024" y="478"/>
                      <a:pt x="3034" y="488"/>
                    </a:cubicBezTo>
                    <a:lnTo>
                      <a:pt x="3024" y="488"/>
                    </a:lnTo>
                    <a:cubicBezTo>
                      <a:pt x="3024" y="488"/>
                      <a:pt x="3024" y="488"/>
                      <a:pt x="3014" y="478"/>
                    </a:cubicBezTo>
                    <a:close/>
                    <a:moveTo>
                      <a:pt x="87708" y="796"/>
                    </a:moveTo>
                    <a:cubicBezTo>
                      <a:pt x="87718" y="806"/>
                      <a:pt x="87728" y="806"/>
                      <a:pt x="87748" y="816"/>
                    </a:cubicBezTo>
                    <a:cubicBezTo>
                      <a:pt x="87728" y="816"/>
                      <a:pt x="87718" y="806"/>
                      <a:pt x="87708" y="806"/>
                    </a:cubicBezTo>
                    <a:lnTo>
                      <a:pt x="87678" y="806"/>
                    </a:lnTo>
                    <a:cubicBezTo>
                      <a:pt x="87688" y="796"/>
                      <a:pt x="87698" y="796"/>
                      <a:pt x="87708" y="796"/>
                    </a:cubicBezTo>
                    <a:close/>
                    <a:moveTo>
                      <a:pt x="38936" y="856"/>
                    </a:moveTo>
                    <a:cubicBezTo>
                      <a:pt x="38946" y="866"/>
                      <a:pt x="38956" y="866"/>
                      <a:pt x="38976" y="876"/>
                    </a:cubicBezTo>
                    <a:cubicBezTo>
                      <a:pt x="38966" y="876"/>
                      <a:pt x="38946" y="866"/>
                      <a:pt x="38936" y="866"/>
                    </a:cubicBezTo>
                    <a:lnTo>
                      <a:pt x="38906" y="866"/>
                    </a:lnTo>
                    <a:cubicBezTo>
                      <a:pt x="38916" y="856"/>
                      <a:pt x="38926" y="856"/>
                      <a:pt x="38936" y="856"/>
                    </a:cubicBezTo>
                    <a:close/>
                    <a:moveTo>
                      <a:pt x="52661" y="1582"/>
                    </a:moveTo>
                    <a:cubicBezTo>
                      <a:pt x="52671" y="1602"/>
                      <a:pt x="52691" y="1632"/>
                      <a:pt x="52711" y="1652"/>
                    </a:cubicBezTo>
                    <a:cubicBezTo>
                      <a:pt x="52701" y="1642"/>
                      <a:pt x="52691" y="1632"/>
                      <a:pt x="52681" y="1622"/>
                    </a:cubicBezTo>
                    <a:lnTo>
                      <a:pt x="52661" y="1582"/>
                    </a:lnTo>
                    <a:close/>
                    <a:moveTo>
                      <a:pt x="3889" y="1642"/>
                    </a:moveTo>
                    <a:cubicBezTo>
                      <a:pt x="3899" y="1662"/>
                      <a:pt x="3919" y="1692"/>
                      <a:pt x="3939" y="1711"/>
                    </a:cubicBezTo>
                    <a:cubicBezTo>
                      <a:pt x="3929" y="1701"/>
                      <a:pt x="3919" y="1692"/>
                      <a:pt x="3909" y="1682"/>
                    </a:cubicBezTo>
                    <a:lnTo>
                      <a:pt x="3889" y="1642"/>
                    </a:lnTo>
                    <a:close/>
                    <a:moveTo>
                      <a:pt x="69319" y="1801"/>
                    </a:moveTo>
                    <a:cubicBezTo>
                      <a:pt x="69329" y="1811"/>
                      <a:pt x="69329" y="1821"/>
                      <a:pt x="69339" y="1831"/>
                    </a:cubicBezTo>
                    <a:lnTo>
                      <a:pt x="69309" y="1801"/>
                    </a:lnTo>
                    <a:close/>
                    <a:moveTo>
                      <a:pt x="20547" y="1861"/>
                    </a:moveTo>
                    <a:cubicBezTo>
                      <a:pt x="20557" y="1871"/>
                      <a:pt x="20567" y="1881"/>
                      <a:pt x="20567" y="1890"/>
                    </a:cubicBezTo>
                    <a:lnTo>
                      <a:pt x="20537" y="1861"/>
                    </a:lnTo>
                    <a:close/>
                    <a:moveTo>
                      <a:pt x="61622" y="2010"/>
                    </a:moveTo>
                    <a:cubicBezTo>
                      <a:pt x="61612" y="2030"/>
                      <a:pt x="61602" y="2040"/>
                      <a:pt x="61582" y="2050"/>
                    </a:cubicBezTo>
                    <a:cubicBezTo>
                      <a:pt x="61592" y="2040"/>
                      <a:pt x="61602" y="2020"/>
                      <a:pt x="61622" y="2010"/>
                    </a:cubicBezTo>
                    <a:close/>
                    <a:moveTo>
                      <a:pt x="12850" y="2069"/>
                    </a:moveTo>
                    <a:lnTo>
                      <a:pt x="12850" y="2069"/>
                    </a:lnTo>
                    <a:cubicBezTo>
                      <a:pt x="12840" y="2089"/>
                      <a:pt x="12830" y="2099"/>
                      <a:pt x="12820" y="2109"/>
                    </a:cubicBezTo>
                    <a:cubicBezTo>
                      <a:pt x="12820" y="2099"/>
                      <a:pt x="12840" y="2079"/>
                      <a:pt x="12850" y="2069"/>
                    </a:cubicBezTo>
                    <a:close/>
                    <a:moveTo>
                      <a:pt x="83263" y="1393"/>
                    </a:moveTo>
                    <a:cubicBezTo>
                      <a:pt x="83700" y="1980"/>
                      <a:pt x="84188" y="2527"/>
                      <a:pt x="84685" y="3064"/>
                    </a:cubicBezTo>
                    <a:cubicBezTo>
                      <a:pt x="84774" y="3154"/>
                      <a:pt x="84864" y="3253"/>
                      <a:pt x="84953" y="3352"/>
                    </a:cubicBezTo>
                    <a:cubicBezTo>
                      <a:pt x="83820" y="3313"/>
                      <a:pt x="82676" y="3293"/>
                      <a:pt x="81532" y="3273"/>
                    </a:cubicBezTo>
                    <a:cubicBezTo>
                      <a:pt x="81671" y="3124"/>
                      <a:pt x="81811" y="2965"/>
                      <a:pt x="81950" y="2805"/>
                    </a:cubicBezTo>
                    <a:cubicBezTo>
                      <a:pt x="82368" y="2318"/>
                      <a:pt x="82845" y="1881"/>
                      <a:pt x="83263" y="1393"/>
                    </a:cubicBezTo>
                    <a:close/>
                    <a:moveTo>
                      <a:pt x="34491" y="1453"/>
                    </a:moveTo>
                    <a:cubicBezTo>
                      <a:pt x="34928" y="2040"/>
                      <a:pt x="35416" y="2587"/>
                      <a:pt x="35913" y="3124"/>
                    </a:cubicBezTo>
                    <a:cubicBezTo>
                      <a:pt x="36002" y="3213"/>
                      <a:pt x="36092" y="3313"/>
                      <a:pt x="36191" y="3412"/>
                    </a:cubicBezTo>
                    <a:cubicBezTo>
                      <a:pt x="35048" y="3372"/>
                      <a:pt x="33904" y="3352"/>
                      <a:pt x="32760" y="3333"/>
                    </a:cubicBezTo>
                    <a:cubicBezTo>
                      <a:pt x="32899" y="3183"/>
                      <a:pt x="33039" y="3024"/>
                      <a:pt x="33178" y="2865"/>
                    </a:cubicBezTo>
                    <a:cubicBezTo>
                      <a:pt x="33596" y="2378"/>
                      <a:pt x="34073" y="1940"/>
                      <a:pt x="34491" y="1453"/>
                    </a:cubicBezTo>
                    <a:close/>
                    <a:moveTo>
                      <a:pt x="78469" y="1075"/>
                    </a:moveTo>
                    <a:cubicBezTo>
                      <a:pt x="79016" y="1711"/>
                      <a:pt x="79394" y="2467"/>
                      <a:pt x="79921" y="3114"/>
                    </a:cubicBezTo>
                    <a:cubicBezTo>
                      <a:pt x="79951" y="3144"/>
                      <a:pt x="80001" y="3213"/>
                      <a:pt x="80060" y="3283"/>
                    </a:cubicBezTo>
                    <a:cubicBezTo>
                      <a:pt x="78837" y="3323"/>
                      <a:pt x="77614" y="3402"/>
                      <a:pt x="76390" y="3472"/>
                    </a:cubicBezTo>
                    <a:cubicBezTo>
                      <a:pt x="76500" y="3342"/>
                      <a:pt x="76619" y="3213"/>
                      <a:pt x="76748" y="3084"/>
                    </a:cubicBezTo>
                    <a:cubicBezTo>
                      <a:pt x="77355" y="2457"/>
                      <a:pt x="77932" y="1781"/>
                      <a:pt x="78469" y="1075"/>
                    </a:cubicBezTo>
                    <a:close/>
                    <a:moveTo>
                      <a:pt x="87698" y="1463"/>
                    </a:moveTo>
                    <a:cubicBezTo>
                      <a:pt x="88026" y="1811"/>
                      <a:pt x="88355" y="2159"/>
                      <a:pt x="88663" y="2517"/>
                    </a:cubicBezTo>
                    <a:cubicBezTo>
                      <a:pt x="88782" y="2666"/>
                      <a:pt x="89130" y="3233"/>
                      <a:pt x="89409" y="3472"/>
                    </a:cubicBezTo>
                    <a:cubicBezTo>
                      <a:pt x="88245" y="3442"/>
                      <a:pt x="87072" y="3412"/>
                      <a:pt x="85908" y="3372"/>
                    </a:cubicBezTo>
                    <a:cubicBezTo>
                      <a:pt x="86017" y="3243"/>
                      <a:pt x="86137" y="3124"/>
                      <a:pt x="86246" y="2994"/>
                    </a:cubicBezTo>
                    <a:cubicBezTo>
                      <a:pt x="86694" y="2447"/>
                      <a:pt x="87261" y="2010"/>
                      <a:pt x="87698" y="1463"/>
                    </a:cubicBezTo>
                    <a:close/>
                    <a:moveTo>
                      <a:pt x="29697" y="1135"/>
                    </a:moveTo>
                    <a:cubicBezTo>
                      <a:pt x="30244" y="1771"/>
                      <a:pt x="30622" y="2527"/>
                      <a:pt x="31149" y="3173"/>
                    </a:cubicBezTo>
                    <a:cubicBezTo>
                      <a:pt x="31179" y="3203"/>
                      <a:pt x="31229" y="3273"/>
                      <a:pt x="31288" y="3342"/>
                    </a:cubicBezTo>
                    <a:cubicBezTo>
                      <a:pt x="30065" y="3382"/>
                      <a:pt x="28842" y="3462"/>
                      <a:pt x="27619" y="3531"/>
                    </a:cubicBezTo>
                    <a:cubicBezTo>
                      <a:pt x="27728" y="3402"/>
                      <a:pt x="27847" y="3273"/>
                      <a:pt x="27977" y="3144"/>
                    </a:cubicBezTo>
                    <a:cubicBezTo>
                      <a:pt x="28583" y="2507"/>
                      <a:pt x="29160" y="1841"/>
                      <a:pt x="29697" y="1135"/>
                    </a:cubicBezTo>
                    <a:close/>
                    <a:moveTo>
                      <a:pt x="38926" y="1522"/>
                    </a:moveTo>
                    <a:cubicBezTo>
                      <a:pt x="39255" y="1871"/>
                      <a:pt x="39593" y="2219"/>
                      <a:pt x="39891" y="2577"/>
                    </a:cubicBezTo>
                    <a:cubicBezTo>
                      <a:pt x="40010" y="2726"/>
                      <a:pt x="40358" y="3293"/>
                      <a:pt x="40637" y="3531"/>
                    </a:cubicBezTo>
                    <a:cubicBezTo>
                      <a:pt x="39473" y="3502"/>
                      <a:pt x="38300" y="3472"/>
                      <a:pt x="37136" y="3432"/>
                    </a:cubicBezTo>
                    <a:cubicBezTo>
                      <a:pt x="37246" y="3303"/>
                      <a:pt x="37365" y="3183"/>
                      <a:pt x="37474" y="3054"/>
                    </a:cubicBezTo>
                    <a:cubicBezTo>
                      <a:pt x="37922" y="2507"/>
                      <a:pt x="38489" y="2069"/>
                      <a:pt x="38926" y="1522"/>
                    </a:cubicBezTo>
                    <a:close/>
                    <a:moveTo>
                      <a:pt x="96032" y="1483"/>
                    </a:moveTo>
                    <a:cubicBezTo>
                      <a:pt x="96440" y="2109"/>
                      <a:pt x="96758" y="2786"/>
                      <a:pt x="97176" y="3402"/>
                    </a:cubicBezTo>
                    <a:cubicBezTo>
                      <a:pt x="97067" y="3412"/>
                      <a:pt x="96967" y="3422"/>
                      <a:pt x="96888" y="3422"/>
                    </a:cubicBezTo>
                    <a:cubicBezTo>
                      <a:pt x="95953" y="3442"/>
                      <a:pt x="95018" y="3541"/>
                      <a:pt x="94083" y="3541"/>
                    </a:cubicBezTo>
                    <a:lnTo>
                      <a:pt x="94083" y="3541"/>
                    </a:lnTo>
                    <a:cubicBezTo>
                      <a:pt x="94093" y="3541"/>
                      <a:pt x="94093" y="3541"/>
                      <a:pt x="94103" y="3531"/>
                    </a:cubicBezTo>
                    <a:cubicBezTo>
                      <a:pt x="94431" y="3183"/>
                      <a:pt x="94769" y="2815"/>
                      <a:pt x="95088" y="2447"/>
                    </a:cubicBezTo>
                    <a:cubicBezTo>
                      <a:pt x="95356" y="2179"/>
                      <a:pt x="95684" y="1602"/>
                      <a:pt x="96032" y="1483"/>
                    </a:cubicBezTo>
                    <a:close/>
                    <a:moveTo>
                      <a:pt x="91965" y="1572"/>
                    </a:moveTo>
                    <a:cubicBezTo>
                      <a:pt x="92303" y="2139"/>
                      <a:pt x="92651" y="2696"/>
                      <a:pt x="93019" y="3243"/>
                    </a:cubicBezTo>
                    <a:cubicBezTo>
                      <a:pt x="93079" y="3313"/>
                      <a:pt x="93148" y="3432"/>
                      <a:pt x="93228" y="3541"/>
                    </a:cubicBezTo>
                    <a:cubicBezTo>
                      <a:pt x="92223" y="3531"/>
                      <a:pt x="91229" y="3522"/>
                      <a:pt x="90224" y="3492"/>
                    </a:cubicBezTo>
                    <a:cubicBezTo>
                      <a:pt x="90264" y="3452"/>
                      <a:pt x="90304" y="3402"/>
                      <a:pt x="90334" y="3382"/>
                    </a:cubicBezTo>
                    <a:cubicBezTo>
                      <a:pt x="90602" y="3104"/>
                      <a:pt x="90861" y="2825"/>
                      <a:pt x="91109" y="2537"/>
                    </a:cubicBezTo>
                    <a:cubicBezTo>
                      <a:pt x="91388" y="2209"/>
                      <a:pt x="91627" y="1841"/>
                      <a:pt x="91965" y="1572"/>
                    </a:cubicBezTo>
                    <a:close/>
                    <a:moveTo>
                      <a:pt x="43193" y="1632"/>
                    </a:moveTo>
                    <a:cubicBezTo>
                      <a:pt x="43531" y="2199"/>
                      <a:pt x="43879" y="2756"/>
                      <a:pt x="44247" y="3303"/>
                    </a:cubicBezTo>
                    <a:cubicBezTo>
                      <a:pt x="44307" y="3372"/>
                      <a:pt x="44376" y="3492"/>
                      <a:pt x="44456" y="3601"/>
                    </a:cubicBezTo>
                    <a:cubicBezTo>
                      <a:pt x="43451" y="3591"/>
                      <a:pt x="42457" y="3581"/>
                      <a:pt x="41452" y="3551"/>
                    </a:cubicBezTo>
                    <a:cubicBezTo>
                      <a:pt x="41502" y="3512"/>
                      <a:pt x="41532" y="3462"/>
                      <a:pt x="41562" y="3442"/>
                    </a:cubicBezTo>
                    <a:cubicBezTo>
                      <a:pt x="41830" y="3163"/>
                      <a:pt x="42099" y="2885"/>
                      <a:pt x="42338" y="2597"/>
                    </a:cubicBezTo>
                    <a:cubicBezTo>
                      <a:pt x="42616" y="2268"/>
                      <a:pt x="42855" y="1900"/>
                      <a:pt x="43193" y="1632"/>
                    </a:cubicBezTo>
                    <a:close/>
                    <a:moveTo>
                      <a:pt x="47261" y="1542"/>
                    </a:moveTo>
                    <a:cubicBezTo>
                      <a:pt x="47668" y="2169"/>
                      <a:pt x="47987" y="2845"/>
                      <a:pt x="48404" y="3462"/>
                    </a:cubicBezTo>
                    <a:cubicBezTo>
                      <a:pt x="48305" y="3472"/>
                      <a:pt x="48195" y="3482"/>
                      <a:pt x="48116" y="3482"/>
                    </a:cubicBezTo>
                    <a:cubicBezTo>
                      <a:pt x="47181" y="3502"/>
                      <a:pt x="46246" y="3601"/>
                      <a:pt x="45311" y="3601"/>
                    </a:cubicBezTo>
                    <a:cubicBezTo>
                      <a:pt x="45321" y="3601"/>
                      <a:pt x="45321" y="3591"/>
                      <a:pt x="45331" y="3591"/>
                    </a:cubicBezTo>
                    <a:cubicBezTo>
                      <a:pt x="45669" y="3243"/>
                      <a:pt x="45997" y="2875"/>
                      <a:pt x="46316" y="2507"/>
                    </a:cubicBezTo>
                    <a:cubicBezTo>
                      <a:pt x="46584" y="2239"/>
                      <a:pt x="46912" y="1662"/>
                      <a:pt x="47261" y="1542"/>
                    </a:cubicBezTo>
                    <a:close/>
                    <a:moveTo>
                      <a:pt x="51477" y="737"/>
                    </a:moveTo>
                    <a:cubicBezTo>
                      <a:pt x="51796" y="1184"/>
                      <a:pt x="52084" y="1652"/>
                      <a:pt x="52412" y="2079"/>
                    </a:cubicBezTo>
                    <a:cubicBezTo>
                      <a:pt x="52691" y="2457"/>
                      <a:pt x="52989" y="2825"/>
                      <a:pt x="53267" y="3203"/>
                    </a:cubicBezTo>
                    <a:cubicBezTo>
                      <a:pt x="53357" y="3342"/>
                      <a:pt x="53456" y="3472"/>
                      <a:pt x="53546" y="3601"/>
                    </a:cubicBezTo>
                    <a:cubicBezTo>
                      <a:pt x="52711" y="3601"/>
                      <a:pt x="51865" y="3571"/>
                      <a:pt x="51030" y="3551"/>
                    </a:cubicBezTo>
                    <a:cubicBezTo>
                      <a:pt x="50592" y="3531"/>
                      <a:pt x="50155" y="3522"/>
                      <a:pt x="49717" y="3512"/>
                    </a:cubicBezTo>
                    <a:cubicBezTo>
                      <a:pt x="49767" y="3422"/>
                      <a:pt x="49816" y="3342"/>
                      <a:pt x="49846" y="3303"/>
                    </a:cubicBezTo>
                    <a:cubicBezTo>
                      <a:pt x="50423" y="2457"/>
                      <a:pt x="50891" y="1562"/>
                      <a:pt x="51477" y="737"/>
                    </a:cubicBezTo>
                    <a:close/>
                    <a:moveTo>
                      <a:pt x="57047" y="966"/>
                    </a:moveTo>
                    <a:cubicBezTo>
                      <a:pt x="57534" y="1622"/>
                      <a:pt x="58061" y="2248"/>
                      <a:pt x="58608" y="2855"/>
                    </a:cubicBezTo>
                    <a:cubicBezTo>
                      <a:pt x="58777" y="3064"/>
                      <a:pt x="58976" y="3253"/>
                      <a:pt x="59165" y="3432"/>
                    </a:cubicBezTo>
                    <a:cubicBezTo>
                      <a:pt x="59215" y="3482"/>
                      <a:pt x="59245" y="3551"/>
                      <a:pt x="59294" y="3601"/>
                    </a:cubicBezTo>
                    <a:cubicBezTo>
                      <a:pt x="58392" y="3587"/>
                      <a:pt x="57494" y="3577"/>
                      <a:pt x="56594" y="3577"/>
                    </a:cubicBezTo>
                    <a:cubicBezTo>
                      <a:pt x="56265" y="3577"/>
                      <a:pt x="55935" y="3579"/>
                      <a:pt x="55605" y="3581"/>
                    </a:cubicBezTo>
                    <a:cubicBezTo>
                      <a:pt x="55426" y="3581"/>
                      <a:pt x="55247" y="3591"/>
                      <a:pt x="55068" y="3591"/>
                    </a:cubicBezTo>
                    <a:cubicBezTo>
                      <a:pt x="55187" y="3442"/>
                      <a:pt x="55306" y="3283"/>
                      <a:pt x="55426" y="3124"/>
                    </a:cubicBezTo>
                    <a:cubicBezTo>
                      <a:pt x="55963" y="2408"/>
                      <a:pt x="56470" y="1662"/>
                      <a:pt x="57047" y="966"/>
                    </a:cubicBezTo>
                    <a:close/>
                    <a:moveTo>
                      <a:pt x="73566" y="1234"/>
                    </a:moveTo>
                    <a:cubicBezTo>
                      <a:pt x="74113" y="1890"/>
                      <a:pt x="74759" y="2447"/>
                      <a:pt x="75296" y="3104"/>
                    </a:cubicBezTo>
                    <a:cubicBezTo>
                      <a:pt x="75366" y="3163"/>
                      <a:pt x="75495" y="3372"/>
                      <a:pt x="75625" y="3522"/>
                    </a:cubicBezTo>
                    <a:cubicBezTo>
                      <a:pt x="75068" y="3541"/>
                      <a:pt x="74511" y="3561"/>
                      <a:pt x="73954" y="3571"/>
                    </a:cubicBezTo>
                    <a:cubicBezTo>
                      <a:pt x="73228" y="3581"/>
                      <a:pt x="72492" y="3591"/>
                      <a:pt x="71766" y="3611"/>
                    </a:cubicBezTo>
                    <a:cubicBezTo>
                      <a:pt x="72084" y="3173"/>
                      <a:pt x="72432" y="2776"/>
                      <a:pt x="72721" y="2318"/>
                    </a:cubicBezTo>
                    <a:cubicBezTo>
                      <a:pt x="73029" y="1980"/>
                      <a:pt x="73307" y="1612"/>
                      <a:pt x="73566" y="1234"/>
                    </a:cubicBezTo>
                    <a:close/>
                    <a:moveTo>
                      <a:pt x="2705" y="796"/>
                    </a:moveTo>
                    <a:cubicBezTo>
                      <a:pt x="3024" y="1244"/>
                      <a:pt x="3312" y="1711"/>
                      <a:pt x="3640" y="2139"/>
                    </a:cubicBezTo>
                    <a:cubicBezTo>
                      <a:pt x="3919" y="2517"/>
                      <a:pt x="4217" y="2885"/>
                      <a:pt x="4496" y="3263"/>
                    </a:cubicBezTo>
                    <a:cubicBezTo>
                      <a:pt x="4585" y="3402"/>
                      <a:pt x="4685" y="3531"/>
                      <a:pt x="4784" y="3661"/>
                    </a:cubicBezTo>
                    <a:cubicBezTo>
                      <a:pt x="3939" y="3661"/>
                      <a:pt x="3093" y="3631"/>
                      <a:pt x="2258" y="3611"/>
                    </a:cubicBezTo>
                    <a:cubicBezTo>
                      <a:pt x="1820" y="3591"/>
                      <a:pt x="1383" y="3581"/>
                      <a:pt x="945" y="3571"/>
                    </a:cubicBezTo>
                    <a:cubicBezTo>
                      <a:pt x="995" y="3482"/>
                      <a:pt x="1045" y="3402"/>
                      <a:pt x="1084" y="3352"/>
                    </a:cubicBezTo>
                    <a:cubicBezTo>
                      <a:pt x="1651" y="2517"/>
                      <a:pt x="2119" y="1622"/>
                      <a:pt x="2705" y="796"/>
                    </a:cubicBezTo>
                    <a:close/>
                    <a:moveTo>
                      <a:pt x="8275" y="1025"/>
                    </a:moveTo>
                    <a:cubicBezTo>
                      <a:pt x="8762" y="1682"/>
                      <a:pt x="9289" y="2308"/>
                      <a:pt x="9836" y="2915"/>
                    </a:cubicBezTo>
                    <a:cubicBezTo>
                      <a:pt x="10005" y="3124"/>
                      <a:pt x="10204" y="3313"/>
                      <a:pt x="10403" y="3492"/>
                    </a:cubicBezTo>
                    <a:cubicBezTo>
                      <a:pt x="10443" y="3541"/>
                      <a:pt x="10473" y="3611"/>
                      <a:pt x="10522" y="3661"/>
                    </a:cubicBezTo>
                    <a:cubicBezTo>
                      <a:pt x="9620" y="3646"/>
                      <a:pt x="8722" y="3637"/>
                      <a:pt x="7822" y="3637"/>
                    </a:cubicBezTo>
                    <a:cubicBezTo>
                      <a:pt x="7493" y="3637"/>
                      <a:pt x="7163" y="3638"/>
                      <a:pt x="6833" y="3641"/>
                    </a:cubicBezTo>
                    <a:cubicBezTo>
                      <a:pt x="6654" y="3641"/>
                      <a:pt x="6475" y="3651"/>
                      <a:pt x="6296" y="3651"/>
                    </a:cubicBezTo>
                    <a:cubicBezTo>
                      <a:pt x="6415" y="3502"/>
                      <a:pt x="6534" y="3342"/>
                      <a:pt x="6654" y="3183"/>
                    </a:cubicBezTo>
                    <a:cubicBezTo>
                      <a:pt x="7201" y="2467"/>
                      <a:pt x="7698" y="1721"/>
                      <a:pt x="8275" y="1025"/>
                    </a:cubicBezTo>
                    <a:close/>
                    <a:moveTo>
                      <a:pt x="24794" y="1294"/>
                    </a:moveTo>
                    <a:cubicBezTo>
                      <a:pt x="25341" y="1950"/>
                      <a:pt x="25987" y="2507"/>
                      <a:pt x="26525" y="3163"/>
                    </a:cubicBezTo>
                    <a:cubicBezTo>
                      <a:pt x="26594" y="3223"/>
                      <a:pt x="26723" y="3432"/>
                      <a:pt x="26853" y="3581"/>
                    </a:cubicBezTo>
                    <a:cubicBezTo>
                      <a:pt x="26296" y="3601"/>
                      <a:pt x="25739" y="3621"/>
                      <a:pt x="25192" y="3631"/>
                    </a:cubicBezTo>
                    <a:cubicBezTo>
                      <a:pt x="24456" y="3641"/>
                      <a:pt x="23730" y="3651"/>
                      <a:pt x="22994" y="3671"/>
                    </a:cubicBezTo>
                    <a:cubicBezTo>
                      <a:pt x="23312" y="3233"/>
                      <a:pt x="23670" y="2835"/>
                      <a:pt x="23949" y="2378"/>
                    </a:cubicBezTo>
                    <a:cubicBezTo>
                      <a:pt x="24257" y="2030"/>
                      <a:pt x="24535" y="1672"/>
                      <a:pt x="24794" y="1294"/>
                    </a:cubicBezTo>
                    <a:close/>
                    <a:moveTo>
                      <a:pt x="68424" y="1095"/>
                    </a:moveTo>
                    <a:cubicBezTo>
                      <a:pt x="68673" y="1334"/>
                      <a:pt x="68852" y="1642"/>
                      <a:pt x="69091" y="1890"/>
                    </a:cubicBezTo>
                    <a:cubicBezTo>
                      <a:pt x="69478" y="2348"/>
                      <a:pt x="69896" y="2776"/>
                      <a:pt x="70284" y="3223"/>
                    </a:cubicBezTo>
                    <a:cubicBezTo>
                      <a:pt x="70393" y="3362"/>
                      <a:pt x="70513" y="3492"/>
                      <a:pt x="70622" y="3631"/>
                    </a:cubicBezTo>
                    <a:cubicBezTo>
                      <a:pt x="69677" y="3641"/>
                      <a:pt x="68732" y="3651"/>
                      <a:pt x="67798" y="3661"/>
                    </a:cubicBezTo>
                    <a:cubicBezTo>
                      <a:pt x="67320" y="3681"/>
                      <a:pt x="66853" y="3701"/>
                      <a:pt x="66375" y="3720"/>
                    </a:cubicBezTo>
                    <a:cubicBezTo>
                      <a:pt x="66395" y="3701"/>
                      <a:pt x="66405" y="3691"/>
                      <a:pt x="66425" y="3671"/>
                    </a:cubicBezTo>
                    <a:cubicBezTo>
                      <a:pt x="66644" y="3382"/>
                      <a:pt x="66843" y="3074"/>
                      <a:pt x="67052" y="2776"/>
                    </a:cubicBezTo>
                    <a:cubicBezTo>
                      <a:pt x="67280" y="2428"/>
                      <a:pt x="67549" y="2109"/>
                      <a:pt x="67808" y="1781"/>
                    </a:cubicBezTo>
                    <a:cubicBezTo>
                      <a:pt x="68006" y="1552"/>
                      <a:pt x="68146" y="1244"/>
                      <a:pt x="68424" y="1095"/>
                    </a:cubicBezTo>
                    <a:close/>
                    <a:moveTo>
                      <a:pt x="62855" y="1234"/>
                    </a:moveTo>
                    <a:cubicBezTo>
                      <a:pt x="63203" y="1652"/>
                      <a:pt x="63491" y="2119"/>
                      <a:pt x="63839" y="2537"/>
                    </a:cubicBezTo>
                    <a:cubicBezTo>
                      <a:pt x="64058" y="2815"/>
                      <a:pt x="64317" y="3054"/>
                      <a:pt x="64565" y="3303"/>
                    </a:cubicBezTo>
                    <a:cubicBezTo>
                      <a:pt x="64695" y="3442"/>
                      <a:pt x="64824" y="3581"/>
                      <a:pt x="64963" y="3710"/>
                    </a:cubicBezTo>
                    <a:cubicBezTo>
                      <a:pt x="64973" y="3730"/>
                      <a:pt x="64993" y="3740"/>
                      <a:pt x="65013" y="3760"/>
                    </a:cubicBezTo>
                    <a:lnTo>
                      <a:pt x="64794" y="3760"/>
                    </a:lnTo>
                    <a:cubicBezTo>
                      <a:pt x="63541" y="3720"/>
                      <a:pt x="62298" y="3681"/>
                      <a:pt x="61045" y="3641"/>
                    </a:cubicBezTo>
                    <a:cubicBezTo>
                      <a:pt x="61045" y="3641"/>
                      <a:pt x="61045" y="3631"/>
                      <a:pt x="61055" y="3631"/>
                    </a:cubicBezTo>
                    <a:cubicBezTo>
                      <a:pt x="61174" y="3492"/>
                      <a:pt x="61283" y="3342"/>
                      <a:pt x="61403" y="3193"/>
                    </a:cubicBezTo>
                    <a:cubicBezTo>
                      <a:pt x="61632" y="2915"/>
                      <a:pt x="61860" y="2626"/>
                      <a:pt x="62079" y="2328"/>
                    </a:cubicBezTo>
                    <a:cubicBezTo>
                      <a:pt x="62338" y="1970"/>
                      <a:pt x="62566" y="1572"/>
                      <a:pt x="62855" y="1234"/>
                    </a:cubicBezTo>
                    <a:close/>
                    <a:moveTo>
                      <a:pt x="19652" y="1155"/>
                    </a:moveTo>
                    <a:cubicBezTo>
                      <a:pt x="19901" y="1393"/>
                      <a:pt x="20080" y="1701"/>
                      <a:pt x="20319" y="1950"/>
                    </a:cubicBezTo>
                    <a:cubicBezTo>
                      <a:pt x="20706" y="2408"/>
                      <a:pt x="21124" y="2835"/>
                      <a:pt x="21512" y="3283"/>
                    </a:cubicBezTo>
                    <a:cubicBezTo>
                      <a:pt x="21621" y="3422"/>
                      <a:pt x="21741" y="3551"/>
                      <a:pt x="21850" y="3681"/>
                    </a:cubicBezTo>
                    <a:cubicBezTo>
                      <a:pt x="20905" y="3701"/>
                      <a:pt x="19961" y="3710"/>
                      <a:pt x="19026" y="3720"/>
                    </a:cubicBezTo>
                    <a:cubicBezTo>
                      <a:pt x="18548" y="3740"/>
                      <a:pt x="18081" y="3760"/>
                      <a:pt x="17604" y="3780"/>
                    </a:cubicBezTo>
                    <a:cubicBezTo>
                      <a:pt x="17623" y="3760"/>
                      <a:pt x="17633" y="3750"/>
                      <a:pt x="17653" y="3730"/>
                    </a:cubicBezTo>
                    <a:cubicBezTo>
                      <a:pt x="17872" y="3442"/>
                      <a:pt x="18071" y="3134"/>
                      <a:pt x="18280" y="2835"/>
                    </a:cubicBezTo>
                    <a:cubicBezTo>
                      <a:pt x="18509" y="2487"/>
                      <a:pt x="18777" y="2169"/>
                      <a:pt x="19036" y="1841"/>
                    </a:cubicBezTo>
                    <a:cubicBezTo>
                      <a:pt x="19235" y="1612"/>
                      <a:pt x="19374" y="1304"/>
                      <a:pt x="19652" y="1155"/>
                    </a:cubicBezTo>
                    <a:close/>
                    <a:moveTo>
                      <a:pt x="14083" y="1294"/>
                    </a:moveTo>
                    <a:cubicBezTo>
                      <a:pt x="14431" y="1711"/>
                      <a:pt x="14719" y="2179"/>
                      <a:pt x="15067" y="2597"/>
                    </a:cubicBezTo>
                    <a:cubicBezTo>
                      <a:pt x="15286" y="2875"/>
                      <a:pt x="15545" y="3114"/>
                      <a:pt x="15794" y="3362"/>
                    </a:cubicBezTo>
                    <a:cubicBezTo>
                      <a:pt x="15923" y="3502"/>
                      <a:pt x="16052" y="3641"/>
                      <a:pt x="16191" y="3770"/>
                    </a:cubicBezTo>
                    <a:cubicBezTo>
                      <a:pt x="16201" y="3780"/>
                      <a:pt x="16221" y="3800"/>
                      <a:pt x="16241" y="3820"/>
                    </a:cubicBezTo>
                    <a:lnTo>
                      <a:pt x="16022" y="3820"/>
                    </a:lnTo>
                    <a:cubicBezTo>
                      <a:pt x="14779" y="3780"/>
                      <a:pt x="13526" y="3730"/>
                      <a:pt x="12273" y="3701"/>
                    </a:cubicBezTo>
                    <a:cubicBezTo>
                      <a:pt x="12273" y="3701"/>
                      <a:pt x="12273" y="3691"/>
                      <a:pt x="12283" y="3691"/>
                    </a:cubicBezTo>
                    <a:cubicBezTo>
                      <a:pt x="12402" y="3551"/>
                      <a:pt x="12512" y="3402"/>
                      <a:pt x="12631" y="3253"/>
                    </a:cubicBezTo>
                    <a:cubicBezTo>
                      <a:pt x="12870" y="2975"/>
                      <a:pt x="13088" y="2686"/>
                      <a:pt x="13307" y="2388"/>
                    </a:cubicBezTo>
                    <a:cubicBezTo>
                      <a:pt x="13566" y="2030"/>
                      <a:pt x="13794" y="1632"/>
                      <a:pt x="14083" y="1294"/>
                    </a:cubicBezTo>
                    <a:close/>
                    <a:moveTo>
                      <a:pt x="51537" y="1"/>
                    </a:moveTo>
                    <a:cubicBezTo>
                      <a:pt x="51050" y="1"/>
                      <a:pt x="50791" y="568"/>
                      <a:pt x="50552" y="926"/>
                    </a:cubicBezTo>
                    <a:cubicBezTo>
                      <a:pt x="50403" y="1155"/>
                      <a:pt x="50254" y="1373"/>
                      <a:pt x="50105" y="1602"/>
                    </a:cubicBezTo>
                    <a:cubicBezTo>
                      <a:pt x="49777" y="2099"/>
                      <a:pt x="49419" y="2577"/>
                      <a:pt x="49100" y="3074"/>
                    </a:cubicBezTo>
                    <a:cubicBezTo>
                      <a:pt x="49090" y="3084"/>
                      <a:pt x="49090" y="3104"/>
                      <a:pt x="49081" y="3114"/>
                    </a:cubicBezTo>
                    <a:cubicBezTo>
                      <a:pt x="48772" y="2656"/>
                      <a:pt x="48454" y="2209"/>
                      <a:pt x="48185" y="1721"/>
                    </a:cubicBezTo>
                    <a:cubicBezTo>
                      <a:pt x="47987" y="1423"/>
                      <a:pt x="47837" y="916"/>
                      <a:pt x="47499" y="757"/>
                    </a:cubicBezTo>
                    <a:cubicBezTo>
                      <a:pt x="47457" y="748"/>
                      <a:pt x="47415" y="743"/>
                      <a:pt x="47374" y="743"/>
                    </a:cubicBezTo>
                    <a:cubicBezTo>
                      <a:pt x="47061" y="743"/>
                      <a:pt x="46797" y="995"/>
                      <a:pt x="46594" y="1224"/>
                    </a:cubicBezTo>
                    <a:cubicBezTo>
                      <a:pt x="46256" y="1572"/>
                      <a:pt x="45958" y="1950"/>
                      <a:pt x="45639" y="2318"/>
                    </a:cubicBezTo>
                    <a:cubicBezTo>
                      <a:pt x="45391" y="2587"/>
                      <a:pt x="45162" y="2865"/>
                      <a:pt x="44943" y="3154"/>
                    </a:cubicBezTo>
                    <a:cubicBezTo>
                      <a:pt x="44923" y="3173"/>
                      <a:pt x="44903" y="3203"/>
                      <a:pt x="44874" y="3233"/>
                    </a:cubicBezTo>
                    <a:cubicBezTo>
                      <a:pt x="44864" y="3213"/>
                      <a:pt x="44854" y="3193"/>
                      <a:pt x="44854" y="3183"/>
                    </a:cubicBezTo>
                    <a:cubicBezTo>
                      <a:pt x="44715" y="2945"/>
                      <a:pt x="44575" y="2696"/>
                      <a:pt x="44446" y="2447"/>
                    </a:cubicBezTo>
                    <a:cubicBezTo>
                      <a:pt x="44267" y="2119"/>
                      <a:pt x="44058" y="1801"/>
                      <a:pt x="43839" y="1503"/>
                    </a:cubicBezTo>
                    <a:cubicBezTo>
                      <a:pt x="43643" y="1218"/>
                      <a:pt x="43428" y="866"/>
                      <a:pt x="43040" y="866"/>
                    </a:cubicBezTo>
                    <a:cubicBezTo>
                      <a:pt x="43035" y="866"/>
                      <a:pt x="43029" y="866"/>
                      <a:pt x="43024" y="866"/>
                    </a:cubicBezTo>
                    <a:cubicBezTo>
                      <a:pt x="43014" y="865"/>
                      <a:pt x="43004" y="865"/>
                      <a:pt x="42994" y="865"/>
                    </a:cubicBezTo>
                    <a:cubicBezTo>
                      <a:pt x="42772" y="865"/>
                      <a:pt x="42630" y="1071"/>
                      <a:pt x="42487" y="1214"/>
                    </a:cubicBezTo>
                    <a:cubicBezTo>
                      <a:pt x="42169" y="1562"/>
                      <a:pt x="41870" y="1930"/>
                      <a:pt x="41582" y="2308"/>
                    </a:cubicBezTo>
                    <a:cubicBezTo>
                      <a:pt x="41363" y="2587"/>
                      <a:pt x="41154" y="2865"/>
                      <a:pt x="40945" y="3144"/>
                    </a:cubicBezTo>
                    <a:cubicBezTo>
                      <a:pt x="40856" y="2955"/>
                      <a:pt x="40726" y="2736"/>
                      <a:pt x="40667" y="2646"/>
                    </a:cubicBezTo>
                    <a:cubicBezTo>
                      <a:pt x="40557" y="2467"/>
                      <a:pt x="40398" y="2318"/>
                      <a:pt x="40279" y="2139"/>
                    </a:cubicBezTo>
                    <a:cubicBezTo>
                      <a:pt x="40130" y="1930"/>
                      <a:pt x="39951" y="1751"/>
                      <a:pt x="39811" y="1532"/>
                    </a:cubicBezTo>
                    <a:cubicBezTo>
                      <a:pt x="39603" y="1194"/>
                      <a:pt x="39404" y="796"/>
                      <a:pt x="39016" y="637"/>
                    </a:cubicBezTo>
                    <a:cubicBezTo>
                      <a:pt x="38986" y="630"/>
                      <a:pt x="38956" y="627"/>
                      <a:pt x="38927" y="627"/>
                    </a:cubicBezTo>
                    <a:cubicBezTo>
                      <a:pt x="38629" y="627"/>
                      <a:pt x="38382" y="975"/>
                      <a:pt x="38200" y="1174"/>
                    </a:cubicBezTo>
                    <a:cubicBezTo>
                      <a:pt x="37892" y="1473"/>
                      <a:pt x="37633" y="1811"/>
                      <a:pt x="37355" y="2129"/>
                    </a:cubicBezTo>
                    <a:cubicBezTo>
                      <a:pt x="37236" y="2268"/>
                      <a:pt x="37126" y="2418"/>
                      <a:pt x="37017" y="2567"/>
                    </a:cubicBezTo>
                    <a:cubicBezTo>
                      <a:pt x="36858" y="2716"/>
                      <a:pt x="36699" y="2875"/>
                      <a:pt x="36530" y="3014"/>
                    </a:cubicBezTo>
                    <a:cubicBezTo>
                      <a:pt x="36450" y="2905"/>
                      <a:pt x="36370" y="2805"/>
                      <a:pt x="36281" y="2696"/>
                    </a:cubicBezTo>
                    <a:cubicBezTo>
                      <a:pt x="35943" y="2288"/>
                      <a:pt x="35595" y="1881"/>
                      <a:pt x="35257" y="1473"/>
                    </a:cubicBezTo>
                    <a:cubicBezTo>
                      <a:pt x="35137" y="1304"/>
                      <a:pt x="35008" y="1135"/>
                      <a:pt x="34889" y="966"/>
                    </a:cubicBezTo>
                    <a:cubicBezTo>
                      <a:pt x="34789" y="846"/>
                      <a:pt x="34710" y="697"/>
                      <a:pt x="34590" y="608"/>
                    </a:cubicBezTo>
                    <a:cubicBezTo>
                      <a:pt x="34549" y="591"/>
                      <a:pt x="34508" y="584"/>
                      <a:pt x="34466" y="584"/>
                    </a:cubicBezTo>
                    <a:cubicBezTo>
                      <a:pt x="34106" y="584"/>
                      <a:pt x="33738" y="1148"/>
                      <a:pt x="33506" y="1353"/>
                    </a:cubicBezTo>
                    <a:cubicBezTo>
                      <a:pt x="33158" y="1711"/>
                      <a:pt x="32830" y="2069"/>
                      <a:pt x="32502" y="2447"/>
                    </a:cubicBezTo>
                    <a:cubicBezTo>
                      <a:pt x="32293" y="2666"/>
                      <a:pt x="32104" y="2895"/>
                      <a:pt x="31905" y="3134"/>
                    </a:cubicBezTo>
                    <a:cubicBezTo>
                      <a:pt x="31835" y="3044"/>
                      <a:pt x="31776" y="2955"/>
                      <a:pt x="31706" y="2865"/>
                    </a:cubicBezTo>
                    <a:cubicBezTo>
                      <a:pt x="31557" y="2676"/>
                      <a:pt x="31438" y="2477"/>
                      <a:pt x="31308" y="2268"/>
                    </a:cubicBezTo>
                    <a:cubicBezTo>
                      <a:pt x="31000" y="1841"/>
                      <a:pt x="30731" y="1383"/>
                      <a:pt x="30363" y="1005"/>
                    </a:cubicBezTo>
                    <a:cubicBezTo>
                      <a:pt x="30234" y="806"/>
                      <a:pt x="30095" y="588"/>
                      <a:pt x="29856" y="508"/>
                    </a:cubicBezTo>
                    <a:cubicBezTo>
                      <a:pt x="29797" y="458"/>
                      <a:pt x="29727" y="428"/>
                      <a:pt x="29657" y="399"/>
                    </a:cubicBezTo>
                    <a:cubicBezTo>
                      <a:pt x="29626" y="390"/>
                      <a:pt x="29597" y="386"/>
                      <a:pt x="29569" y="386"/>
                    </a:cubicBezTo>
                    <a:cubicBezTo>
                      <a:pt x="29346" y="386"/>
                      <a:pt x="29213" y="646"/>
                      <a:pt x="29080" y="796"/>
                    </a:cubicBezTo>
                    <a:cubicBezTo>
                      <a:pt x="28882" y="1035"/>
                      <a:pt x="28703" y="1264"/>
                      <a:pt x="28533" y="1513"/>
                    </a:cubicBezTo>
                    <a:cubicBezTo>
                      <a:pt x="28126" y="2020"/>
                      <a:pt x="27698" y="2507"/>
                      <a:pt x="27300" y="3014"/>
                    </a:cubicBezTo>
                    <a:cubicBezTo>
                      <a:pt x="27260" y="3064"/>
                      <a:pt x="27221" y="3114"/>
                      <a:pt x="27181" y="3173"/>
                    </a:cubicBezTo>
                    <a:cubicBezTo>
                      <a:pt x="27091" y="3034"/>
                      <a:pt x="26992" y="2915"/>
                      <a:pt x="26883" y="2795"/>
                    </a:cubicBezTo>
                    <a:cubicBezTo>
                      <a:pt x="26694" y="2557"/>
                      <a:pt x="26515" y="2318"/>
                      <a:pt x="26336" y="2069"/>
                    </a:cubicBezTo>
                    <a:cubicBezTo>
                      <a:pt x="26206" y="1890"/>
                      <a:pt x="26067" y="1731"/>
                      <a:pt x="25938" y="1542"/>
                    </a:cubicBezTo>
                    <a:cubicBezTo>
                      <a:pt x="25769" y="1284"/>
                      <a:pt x="25600" y="1025"/>
                      <a:pt x="25371" y="806"/>
                    </a:cubicBezTo>
                    <a:cubicBezTo>
                      <a:pt x="25202" y="667"/>
                      <a:pt x="25063" y="448"/>
                      <a:pt x="24824" y="448"/>
                    </a:cubicBezTo>
                    <a:cubicBezTo>
                      <a:pt x="24356" y="468"/>
                      <a:pt x="24078" y="1045"/>
                      <a:pt x="23829" y="1373"/>
                    </a:cubicBezTo>
                    <a:cubicBezTo>
                      <a:pt x="23630" y="1662"/>
                      <a:pt x="23422" y="1950"/>
                      <a:pt x="23213" y="2239"/>
                    </a:cubicBezTo>
                    <a:cubicBezTo>
                      <a:pt x="22964" y="2597"/>
                      <a:pt x="22626" y="2895"/>
                      <a:pt x="22357" y="3253"/>
                    </a:cubicBezTo>
                    <a:cubicBezTo>
                      <a:pt x="22308" y="3203"/>
                      <a:pt x="22268" y="3163"/>
                      <a:pt x="22228" y="3114"/>
                    </a:cubicBezTo>
                    <a:cubicBezTo>
                      <a:pt x="22029" y="2915"/>
                      <a:pt x="21840" y="2706"/>
                      <a:pt x="21661" y="2497"/>
                    </a:cubicBezTo>
                    <a:cubicBezTo>
                      <a:pt x="21293" y="2060"/>
                      <a:pt x="20985" y="1572"/>
                      <a:pt x="20597" y="1145"/>
                    </a:cubicBezTo>
                    <a:cubicBezTo>
                      <a:pt x="20339" y="836"/>
                      <a:pt x="20070" y="468"/>
                      <a:pt x="19662" y="359"/>
                    </a:cubicBezTo>
                    <a:cubicBezTo>
                      <a:pt x="19636" y="349"/>
                      <a:pt x="19608" y="344"/>
                      <a:pt x="19580" y="344"/>
                    </a:cubicBezTo>
                    <a:cubicBezTo>
                      <a:pt x="19524" y="344"/>
                      <a:pt x="19467" y="362"/>
                      <a:pt x="19414" y="389"/>
                    </a:cubicBezTo>
                    <a:cubicBezTo>
                      <a:pt x="19205" y="468"/>
                      <a:pt x="19066" y="647"/>
                      <a:pt x="18926" y="826"/>
                    </a:cubicBezTo>
                    <a:cubicBezTo>
                      <a:pt x="18737" y="1095"/>
                      <a:pt x="18558" y="1383"/>
                      <a:pt x="18359" y="1662"/>
                    </a:cubicBezTo>
                    <a:cubicBezTo>
                      <a:pt x="17972" y="2239"/>
                      <a:pt x="17514" y="2756"/>
                      <a:pt x="17037" y="3273"/>
                    </a:cubicBezTo>
                    <a:cubicBezTo>
                      <a:pt x="16967" y="3342"/>
                      <a:pt x="16917" y="3412"/>
                      <a:pt x="16858" y="3482"/>
                    </a:cubicBezTo>
                    <a:cubicBezTo>
                      <a:pt x="16858" y="3482"/>
                      <a:pt x="16848" y="3492"/>
                      <a:pt x="16848" y="3492"/>
                    </a:cubicBezTo>
                    <a:cubicBezTo>
                      <a:pt x="16808" y="3452"/>
                      <a:pt x="16758" y="3412"/>
                      <a:pt x="16728" y="3372"/>
                    </a:cubicBezTo>
                    <a:cubicBezTo>
                      <a:pt x="16639" y="3263"/>
                      <a:pt x="16539" y="3163"/>
                      <a:pt x="16450" y="3054"/>
                    </a:cubicBezTo>
                    <a:cubicBezTo>
                      <a:pt x="16122" y="2626"/>
                      <a:pt x="15833" y="2169"/>
                      <a:pt x="15515" y="1741"/>
                    </a:cubicBezTo>
                    <a:cubicBezTo>
                      <a:pt x="15316" y="1473"/>
                      <a:pt x="15137" y="1194"/>
                      <a:pt x="14948" y="926"/>
                    </a:cubicBezTo>
                    <a:cubicBezTo>
                      <a:pt x="14739" y="637"/>
                      <a:pt x="14521" y="259"/>
                      <a:pt x="14133" y="210"/>
                    </a:cubicBezTo>
                    <a:cubicBezTo>
                      <a:pt x="13307" y="240"/>
                      <a:pt x="12999" y="1055"/>
                      <a:pt x="12611" y="1652"/>
                    </a:cubicBezTo>
                    <a:cubicBezTo>
                      <a:pt x="12273" y="2159"/>
                      <a:pt x="11895" y="2626"/>
                      <a:pt x="11557" y="3124"/>
                    </a:cubicBezTo>
                    <a:cubicBezTo>
                      <a:pt x="11477" y="3223"/>
                      <a:pt x="11408" y="3323"/>
                      <a:pt x="11338" y="3422"/>
                    </a:cubicBezTo>
                    <a:cubicBezTo>
                      <a:pt x="11328" y="3442"/>
                      <a:pt x="11318" y="3452"/>
                      <a:pt x="11308" y="3472"/>
                    </a:cubicBezTo>
                    <a:cubicBezTo>
                      <a:pt x="11189" y="3313"/>
                      <a:pt x="11030" y="3154"/>
                      <a:pt x="10980" y="3064"/>
                    </a:cubicBezTo>
                    <a:cubicBezTo>
                      <a:pt x="10592" y="2626"/>
                      <a:pt x="10174" y="2219"/>
                      <a:pt x="9777" y="1781"/>
                    </a:cubicBezTo>
                    <a:cubicBezTo>
                      <a:pt x="9568" y="1503"/>
                      <a:pt x="9359" y="1234"/>
                      <a:pt x="9140" y="966"/>
                    </a:cubicBezTo>
                    <a:cubicBezTo>
                      <a:pt x="9011" y="816"/>
                      <a:pt x="8882" y="657"/>
                      <a:pt x="8742" y="508"/>
                    </a:cubicBezTo>
                    <a:cubicBezTo>
                      <a:pt x="8643" y="419"/>
                      <a:pt x="8494" y="419"/>
                      <a:pt x="8374" y="379"/>
                    </a:cubicBezTo>
                    <a:cubicBezTo>
                      <a:pt x="8352" y="375"/>
                      <a:pt x="8329" y="373"/>
                      <a:pt x="8307" y="373"/>
                    </a:cubicBezTo>
                    <a:cubicBezTo>
                      <a:pt x="7655" y="373"/>
                      <a:pt x="6769" y="1837"/>
                      <a:pt x="6375" y="2298"/>
                    </a:cubicBezTo>
                    <a:cubicBezTo>
                      <a:pt x="6057" y="2716"/>
                      <a:pt x="5709" y="3134"/>
                      <a:pt x="5401" y="3561"/>
                    </a:cubicBezTo>
                    <a:cubicBezTo>
                      <a:pt x="5381" y="3531"/>
                      <a:pt x="5361" y="3512"/>
                      <a:pt x="5351" y="3482"/>
                    </a:cubicBezTo>
                    <a:cubicBezTo>
                      <a:pt x="5112" y="3074"/>
                      <a:pt x="4854" y="2676"/>
                      <a:pt x="4575" y="2288"/>
                    </a:cubicBezTo>
                    <a:cubicBezTo>
                      <a:pt x="4237" y="1781"/>
                      <a:pt x="3949" y="1254"/>
                      <a:pt x="3581" y="767"/>
                    </a:cubicBezTo>
                    <a:cubicBezTo>
                      <a:pt x="3392" y="488"/>
                      <a:pt x="3213" y="130"/>
                      <a:pt x="2855" y="61"/>
                    </a:cubicBezTo>
                    <a:lnTo>
                      <a:pt x="2765" y="61"/>
                    </a:lnTo>
                    <a:cubicBezTo>
                      <a:pt x="2278" y="61"/>
                      <a:pt x="2029" y="627"/>
                      <a:pt x="1781" y="985"/>
                    </a:cubicBezTo>
                    <a:cubicBezTo>
                      <a:pt x="1631" y="1214"/>
                      <a:pt x="1482" y="1433"/>
                      <a:pt x="1333" y="1662"/>
                    </a:cubicBezTo>
                    <a:cubicBezTo>
                      <a:pt x="1005" y="2159"/>
                      <a:pt x="647" y="2636"/>
                      <a:pt x="329" y="3134"/>
                    </a:cubicBezTo>
                    <a:cubicBezTo>
                      <a:pt x="309" y="3183"/>
                      <a:pt x="249" y="3263"/>
                      <a:pt x="199" y="3342"/>
                    </a:cubicBezTo>
                    <a:cubicBezTo>
                      <a:pt x="169" y="3392"/>
                      <a:pt x="140" y="3432"/>
                      <a:pt x="120" y="3482"/>
                    </a:cubicBezTo>
                    <a:cubicBezTo>
                      <a:pt x="110" y="3502"/>
                      <a:pt x="90" y="3531"/>
                      <a:pt x="80" y="3561"/>
                    </a:cubicBezTo>
                    <a:cubicBezTo>
                      <a:pt x="80" y="3561"/>
                      <a:pt x="70" y="3571"/>
                      <a:pt x="70" y="3571"/>
                    </a:cubicBezTo>
                    <a:cubicBezTo>
                      <a:pt x="70" y="3581"/>
                      <a:pt x="60" y="3591"/>
                      <a:pt x="60" y="3611"/>
                    </a:cubicBezTo>
                    <a:cubicBezTo>
                      <a:pt x="50" y="3631"/>
                      <a:pt x="40" y="3651"/>
                      <a:pt x="30" y="3661"/>
                    </a:cubicBezTo>
                    <a:cubicBezTo>
                      <a:pt x="20" y="3681"/>
                      <a:pt x="20" y="3691"/>
                      <a:pt x="20" y="3701"/>
                    </a:cubicBezTo>
                    <a:lnTo>
                      <a:pt x="10" y="3701"/>
                    </a:lnTo>
                    <a:cubicBezTo>
                      <a:pt x="10" y="3730"/>
                      <a:pt x="0" y="3760"/>
                      <a:pt x="0" y="3790"/>
                    </a:cubicBezTo>
                    <a:cubicBezTo>
                      <a:pt x="0" y="3800"/>
                      <a:pt x="0" y="3820"/>
                      <a:pt x="0" y="3830"/>
                    </a:cubicBezTo>
                    <a:cubicBezTo>
                      <a:pt x="0" y="3840"/>
                      <a:pt x="0" y="3850"/>
                      <a:pt x="0" y="3870"/>
                    </a:cubicBezTo>
                    <a:cubicBezTo>
                      <a:pt x="10" y="3899"/>
                      <a:pt x="20" y="3929"/>
                      <a:pt x="20" y="3959"/>
                    </a:cubicBezTo>
                    <a:cubicBezTo>
                      <a:pt x="30" y="3969"/>
                      <a:pt x="30" y="3979"/>
                      <a:pt x="30" y="3979"/>
                    </a:cubicBezTo>
                    <a:cubicBezTo>
                      <a:pt x="40" y="3989"/>
                      <a:pt x="40" y="3999"/>
                      <a:pt x="50" y="4009"/>
                    </a:cubicBezTo>
                    <a:cubicBezTo>
                      <a:pt x="50" y="4019"/>
                      <a:pt x="60" y="4029"/>
                      <a:pt x="70" y="4049"/>
                    </a:cubicBezTo>
                    <a:cubicBezTo>
                      <a:pt x="90" y="4069"/>
                      <a:pt x="110" y="4088"/>
                      <a:pt x="130" y="4108"/>
                    </a:cubicBezTo>
                    <a:cubicBezTo>
                      <a:pt x="140" y="4108"/>
                      <a:pt x="140" y="4118"/>
                      <a:pt x="150" y="4128"/>
                    </a:cubicBezTo>
                    <a:cubicBezTo>
                      <a:pt x="169" y="4138"/>
                      <a:pt x="179" y="4148"/>
                      <a:pt x="199" y="4158"/>
                    </a:cubicBezTo>
                    <a:lnTo>
                      <a:pt x="209" y="4158"/>
                    </a:lnTo>
                    <a:cubicBezTo>
                      <a:pt x="279" y="4188"/>
                      <a:pt x="358" y="4208"/>
                      <a:pt x="428" y="4218"/>
                    </a:cubicBezTo>
                    <a:cubicBezTo>
                      <a:pt x="468" y="4228"/>
                      <a:pt x="517" y="4238"/>
                      <a:pt x="557" y="4248"/>
                    </a:cubicBezTo>
                    <a:cubicBezTo>
                      <a:pt x="597" y="4248"/>
                      <a:pt x="637" y="4257"/>
                      <a:pt x="677" y="4257"/>
                    </a:cubicBezTo>
                    <a:cubicBezTo>
                      <a:pt x="716" y="4257"/>
                      <a:pt x="756" y="4257"/>
                      <a:pt x="806" y="4267"/>
                    </a:cubicBezTo>
                    <a:lnTo>
                      <a:pt x="885" y="4267"/>
                    </a:lnTo>
                    <a:cubicBezTo>
                      <a:pt x="1313" y="4267"/>
                      <a:pt x="1731" y="4257"/>
                      <a:pt x="2149" y="4248"/>
                    </a:cubicBezTo>
                    <a:cubicBezTo>
                      <a:pt x="3411" y="4198"/>
                      <a:pt x="4673" y="4141"/>
                      <a:pt x="5935" y="4141"/>
                    </a:cubicBezTo>
                    <a:cubicBezTo>
                      <a:pt x="6185" y="4141"/>
                      <a:pt x="6434" y="4143"/>
                      <a:pt x="6684" y="4148"/>
                    </a:cubicBezTo>
                    <a:cubicBezTo>
                      <a:pt x="8399" y="4165"/>
                      <a:pt x="10123" y="4328"/>
                      <a:pt x="11840" y="4328"/>
                    </a:cubicBezTo>
                    <a:cubicBezTo>
                      <a:pt x="12084" y="4328"/>
                      <a:pt x="12328" y="4325"/>
                      <a:pt x="12571" y="4317"/>
                    </a:cubicBezTo>
                    <a:cubicBezTo>
                      <a:pt x="14288" y="4317"/>
                      <a:pt x="15997" y="4196"/>
                      <a:pt x="17705" y="4196"/>
                    </a:cubicBezTo>
                    <a:cubicBezTo>
                      <a:pt x="17827" y="4196"/>
                      <a:pt x="17949" y="4196"/>
                      <a:pt x="18071" y="4198"/>
                    </a:cubicBezTo>
                    <a:cubicBezTo>
                      <a:pt x="18896" y="4198"/>
                      <a:pt x="19732" y="4208"/>
                      <a:pt x="20557" y="4208"/>
                    </a:cubicBezTo>
                    <a:cubicBezTo>
                      <a:pt x="21249" y="4218"/>
                      <a:pt x="21937" y="4225"/>
                      <a:pt x="22626" y="4225"/>
                    </a:cubicBezTo>
                    <a:cubicBezTo>
                      <a:pt x="23315" y="4225"/>
                      <a:pt x="24003" y="4218"/>
                      <a:pt x="24695" y="4198"/>
                    </a:cubicBezTo>
                    <a:cubicBezTo>
                      <a:pt x="26831" y="4198"/>
                      <a:pt x="28972" y="4152"/>
                      <a:pt x="31111" y="4152"/>
                    </a:cubicBezTo>
                    <a:cubicBezTo>
                      <a:pt x="32278" y="4152"/>
                      <a:pt x="33445" y="4166"/>
                      <a:pt x="34610" y="4208"/>
                    </a:cubicBezTo>
                    <a:cubicBezTo>
                      <a:pt x="35137" y="4198"/>
                      <a:pt x="35654" y="4198"/>
                      <a:pt x="36181" y="4188"/>
                    </a:cubicBezTo>
                    <a:cubicBezTo>
                      <a:pt x="36430" y="4198"/>
                      <a:pt x="36669" y="4198"/>
                      <a:pt x="36917" y="4208"/>
                    </a:cubicBezTo>
                    <a:cubicBezTo>
                      <a:pt x="37783" y="4267"/>
                      <a:pt x="38658" y="4267"/>
                      <a:pt x="39523" y="4287"/>
                    </a:cubicBezTo>
                    <a:cubicBezTo>
                      <a:pt x="39886" y="4307"/>
                      <a:pt x="40249" y="4315"/>
                      <a:pt x="40612" y="4315"/>
                    </a:cubicBezTo>
                    <a:cubicBezTo>
                      <a:pt x="40975" y="4315"/>
                      <a:pt x="41338" y="4307"/>
                      <a:pt x="41701" y="4297"/>
                    </a:cubicBezTo>
                    <a:cubicBezTo>
                      <a:pt x="41999" y="4287"/>
                      <a:pt x="42298" y="4287"/>
                      <a:pt x="42596" y="4277"/>
                    </a:cubicBezTo>
                    <a:cubicBezTo>
                      <a:pt x="42615" y="4296"/>
                      <a:pt x="42646" y="4303"/>
                      <a:pt x="42679" y="4303"/>
                    </a:cubicBezTo>
                    <a:cubicBezTo>
                      <a:pt x="42698" y="4303"/>
                      <a:pt x="42717" y="4301"/>
                      <a:pt x="42735" y="4297"/>
                    </a:cubicBezTo>
                    <a:cubicBezTo>
                      <a:pt x="42782" y="4294"/>
                      <a:pt x="42828" y="4293"/>
                      <a:pt x="42874" y="4293"/>
                    </a:cubicBezTo>
                    <a:cubicBezTo>
                      <a:pt x="42966" y="4293"/>
                      <a:pt x="43057" y="4297"/>
                      <a:pt x="43143" y="4297"/>
                    </a:cubicBezTo>
                    <a:cubicBezTo>
                      <a:pt x="43412" y="4297"/>
                      <a:pt x="43680" y="4307"/>
                      <a:pt x="43949" y="4307"/>
                    </a:cubicBezTo>
                    <a:cubicBezTo>
                      <a:pt x="43989" y="4307"/>
                      <a:pt x="44029" y="4306"/>
                      <a:pt x="44069" y="4306"/>
                    </a:cubicBezTo>
                    <a:cubicBezTo>
                      <a:pt x="44598" y="4306"/>
                      <a:pt x="45126" y="4354"/>
                      <a:pt x="45654" y="4354"/>
                    </a:cubicBezTo>
                    <a:cubicBezTo>
                      <a:pt x="45762" y="4354"/>
                      <a:pt x="45870" y="4352"/>
                      <a:pt x="45978" y="4347"/>
                    </a:cubicBezTo>
                    <a:cubicBezTo>
                      <a:pt x="46371" y="4330"/>
                      <a:pt x="46772" y="4283"/>
                      <a:pt x="47174" y="4283"/>
                    </a:cubicBezTo>
                    <a:cubicBezTo>
                      <a:pt x="47239" y="4283"/>
                      <a:pt x="47305" y="4285"/>
                      <a:pt x="47370" y="4287"/>
                    </a:cubicBezTo>
                    <a:cubicBezTo>
                      <a:pt x="47728" y="4287"/>
                      <a:pt x="48086" y="4313"/>
                      <a:pt x="48444" y="4313"/>
                    </a:cubicBezTo>
                    <a:cubicBezTo>
                      <a:pt x="48534" y="4313"/>
                      <a:pt x="48623" y="4311"/>
                      <a:pt x="48713" y="4307"/>
                    </a:cubicBezTo>
                    <a:lnTo>
                      <a:pt x="48722" y="4307"/>
                    </a:lnTo>
                    <a:cubicBezTo>
                      <a:pt x="48739" y="4308"/>
                      <a:pt x="48756" y="4308"/>
                      <a:pt x="48772" y="4308"/>
                    </a:cubicBezTo>
                    <a:cubicBezTo>
                      <a:pt x="48954" y="4308"/>
                      <a:pt x="49128" y="4259"/>
                      <a:pt x="49210" y="4168"/>
                    </a:cubicBezTo>
                    <a:cubicBezTo>
                      <a:pt x="49250" y="4178"/>
                      <a:pt x="49289" y="4178"/>
                      <a:pt x="49329" y="4188"/>
                    </a:cubicBezTo>
                    <a:cubicBezTo>
                      <a:pt x="49369" y="4188"/>
                      <a:pt x="49409" y="4198"/>
                      <a:pt x="49448" y="4198"/>
                    </a:cubicBezTo>
                    <a:cubicBezTo>
                      <a:pt x="49488" y="4198"/>
                      <a:pt x="49528" y="4198"/>
                      <a:pt x="49578" y="4208"/>
                    </a:cubicBezTo>
                    <a:lnTo>
                      <a:pt x="49657" y="4208"/>
                    </a:lnTo>
                    <a:cubicBezTo>
                      <a:pt x="50085" y="4208"/>
                      <a:pt x="50503" y="4198"/>
                      <a:pt x="50920" y="4188"/>
                    </a:cubicBezTo>
                    <a:cubicBezTo>
                      <a:pt x="52183" y="4138"/>
                      <a:pt x="53445" y="4081"/>
                      <a:pt x="54707" y="4081"/>
                    </a:cubicBezTo>
                    <a:cubicBezTo>
                      <a:pt x="54957" y="4081"/>
                      <a:pt x="55206" y="4083"/>
                      <a:pt x="55455" y="4088"/>
                    </a:cubicBezTo>
                    <a:cubicBezTo>
                      <a:pt x="57171" y="4106"/>
                      <a:pt x="58895" y="4268"/>
                      <a:pt x="60612" y="4268"/>
                    </a:cubicBezTo>
                    <a:cubicBezTo>
                      <a:pt x="60856" y="4268"/>
                      <a:pt x="61100" y="4265"/>
                      <a:pt x="61343" y="4257"/>
                    </a:cubicBezTo>
                    <a:cubicBezTo>
                      <a:pt x="63060" y="4257"/>
                      <a:pt x="64769" y="4136"/>
                      <a:pt x="66477" y="4136"/>
                    </a:cubicBezTo>
                    <a:cubicBezTo>
                      <a:pt x="66599" y="4136"/>
                      <a:pt x="66721" y="4137"/>
                      <a:pt x="66843" y="4138"/>
                    </a:cubicBezTo>
                    <a:cubicBezTo>
                      <a:pt x="67668" y="4138"/>
                      <a:pt x="68494" y="4148"/>
                      <a:pt x="69329" y="4148"/>
                    </a:cubicBezTo>
                    <a:cubicBezTo>
                      <a:pt x="70015" y="4158"/>
                      <a:pt x="70704" y="4165"/>
                      <a:pt x="71394" y="4165"/>
                    </a:cubicBezTo>
                    <a:cubicBezTo>
                      <a:pt x="72084" y="4165"/>
                      <a:pt x="72775" y="4158"/>
                      <a:pt x="73466" y="4138"/>
                    </a:cubicBezTo>
                    <a:cubicBezTo>
                      <a:pt x="75603" y="4138"/>
                      <a:pt x="77744" y="4092"/>
                      <a:pt x="79883" y="4092"/>
                    </a:cubicBezTo>
                    <a:cubicBezTo>
                      <a:pt x="81050" y="4092"/>
                      <a:pt x="82217" y="4106"/>
                      <a:pt x="83382" y="4148"/>
                    </a:cubicBezTo>
                    <a:cubicBezTo>
                      <a:pt x="83909" y="4138"/>
                      <a:pt x="84426" y="4138"/>
                      <a:pt x="84953" y="4128"/>
                    </a:cubicBezTo>
                    <a:cubicBezTo>
                      <a:pt x="85192" y="4138"/>
                      <a:pt x="85441" y="4138"/>
                      <a:pt x="85689" y="4158"/>
                    </a:cubicBezTo>
                    <a:cubicBezTo>
                      <a:pt x="86554" y="4208"/>
                      <a:pt x="87430" y="4208"/>
                      <a:pt x="88295" y="4228"/>
                    </a:cubicBezTo>
                    <a:cubicBezTo>
                      <a:pt x="88658" y="4248"/>
                      <a:pt x="89021" y="4255"/>
                      <a:pt x="89384" y="4255"/>
                    </a:cubicBezTo>
                    <a:cubicBezTo>
                      <a:pt x="89747" y="4255"/>
                      <a:pt x="90110" y="4248"/>
                      <a:pt x="90473" y="4238"/>
                    </a:cubicBezTo>
                    <a:cubicBezTo>
                      <a:pt x="90771" y="4228"/>
                      <a:pt x="91070" y="4228"/>
                      <a:pt x="91358" y="4218"/>
                    </a:cubicBezTo>
                    <a:cubicBezTo>
                      <a:pt x="91383" y="4237"/>
                      <a:pt x="91417" y="4244"/>
                      <a:pt x="91450" y="4244"/>
                    </a:cubicBezTo>
                    <a:cubicBezTo>
                      <a:pt x="91470" y="4244"/>
                      <a:pt x="91489" y="4241"/>
                      <a:pt x="91507" y="4238"/>
                    </a:cubicBezTo>
                    <a:cubicBezTo>
                      <a:pt x="91554" y="4234"/>
                      <a:pt x="91599" y="4233"/>
                      <a:pt x="91644" y="4233"/>
                    </a:cubicBezTo>
                    <a:cubicBezTo>
                      <a:pt x="91734" y="4233"/>
                      <a:pt x="91822" y="4238"/>
                      <a:pt x="91915" y="4238"/>
                    </a:cubicBezTo>
                    <a:cubicBezTo>
                      <a:pt x="92184" y="4238"/>
                      <a:pt x="92452" y="4248"/>
                      <a:pt x="92711" y="4248"/>
                    </a:cubicBezTo>
                    <a:cubicBezTo>
                      <a:pt x="92751" y="4247"/>
                      <a:pt x="92792" y="4247"/>
                      <a:pt x="92833" y="4247"/>
                    </a:cubicBezTo>
                    <a:cubicBezTo>
                      <a:pt x="93368" y="4247"/>
                      <a:pt x="93897" y="4294"/>
                      <a:pt x="94426" y="4294"/>
                    </a:cubicBezTo>
                    <a:cubicBezTo>
                      <a:pt x="94534" y="4294"/>
                      <a:pt x="94642" y="4292"/>
                      <a:pt x="94749" y="4287"/>
                    </a:cubicBezTo>
                    <a:cubicBezTo>
                      <a:pt x="95143" y="4270"/>
                      <a:pt x="95544" y="4224"/>
                      <a:pt x="95946" y="4224"/>
                    </a:cubicBezTo>
                    <a:cubicBezTo>
                      <a:pt x="96011" y="4224"/>
                      <a:pt x="96077" y="4225"/>
                      <a:pt x="96142" y="4228"/>
                    </a:cubicBezTo>
                    <a:cubicBezTo>
                      <a:pt x="96500" y="4228"/>
                      <a:pt x="96858" y="4253"/>
                      <a:pt x="97216" y="4253"/>
                    </a:cubicBezTo>
                    <a:cubicBezTo>
                      <a:pt x="97305" y="4253"/>
                      <a:pt x="97395" y="4252"/>
                      <a:pt x="97484" y="4248"/>
                    </a:cubicBezTo>
                    <a:lnTo>
                      <a:pt x="97494" y="4248"/>
                    </a:lnTo>
                    <a:cubicBezTo>
                      <a:pt x="97510" y="4248"/>
                      <a:pt x="97526" y="4249"/>
                      <a:pt x="97541" y="4249"/>
                    </a:cubicBezTo>
                    <a:cubicBezTo>
                      <a:pt x="97744" y="4249"/>
                      <a:pt x="97938" y="4189"/>
                      <a:pt x="98012" y="4069"/>
                    </a:cubicBezTo>
                    <a:cubicBezTo>
                      <a:pt x="98031" y="4049"/>
                      <a:pt x="98051" y="4039"/>
                      <a:pt x="98071" y="4019"/>
                    </a:cubicBezTo>
                    <a:cubicBezTo>
                      <a:pt x="98141" y="3949"/>
                      <a:pt x="98191" y="3850"/>
                      <a:pt x="98191" y="3750"/>
                    </a:cubicBezTo>
                    <a:cubicBezTo>
                      <a:pt x="98191" y="3651"/>
                      <a:pt x="98141" y="3512"/>
                      <a:pt x="98061" y="3432"/>
                    </a:cubicBezTo>
                    <a:cubicBezTo>
                      <a:pt x="98041" y="3412"/>
                      <a:pt x="98031" y="3382"/>
                      <a:pt x="98012" y="3362"/>
                    </a:cubicBezTo>
                    <a:cubicBezTo>
                      <a:pt x="97982" y="3283"/>
                      <a:pt x="97942" y="3203"/>
                      <a:pt x="97902" y="3134"/>
                    </a:cubicBezTo>
                    <a:cubicBezTo>
                      <a:pt x="97574" y="2646"/>
                      <a:pt x="97246" y="2169"/>
                      <a:pt x="96957" y="1662"/>
                    </a:cubicBezTo>
                    <a:cubicBezTo>
                      <a:pt x="96758" y="1363"/>
                      <a:pt x="96609" y="856"/>
                      <a:pt x="96271" y="697"/>
                    </a:cubicBezTo>
                    <a:cubicBezTo>
                      <a:pt x="96228" y="688"/>
                      <a:pt x="96185" y="684"/>
                      <a:pt x="96144" y="684"/>
                    </a:cubicBezTo>
                    <a:cubicBezTo>
                      <a:pt x="95825" y="684"/>
                      <a:pt x="95568" y="936"/>
                      <a:pt x="95366" y="1164"/>
                    </a:cubicBezTo>
                    <a:cubicBezTo>
                      <a:pt x="95028" y="1513"/>
                      <a:pt x="94730" y="1890"/>
                      <a:pt x="94411" y="2258"/>
                    </a:cubicBezTo>
                    <a:cubicBezTo>
                      <a:pt x="94163" y="2527"/>
                      <a:pt x="93934" y="2805"/>
                      <a:pt x="93715" y="3094"/>
                    </a:cubicBezTo>
                    <a:cubicBezTo>
                      <a:pt x="93695" y="3114"/>
                      <a:pt x="93675" y="3144"/>
                      <a:pt x="93646" y="3173"/>
                    </a:cubicBezTo>
                    <a:cubicBezTo>
                      <a:pt x="93636" y="3154"/>
                      <a:pt x="93626" y="3134"/>
                      <a:pt x="93626" y="3124"/>
                    </a:cubicBezTo>
                    <a:cubicBezTo>
                      <a:pt x="93486" y="2885"/>
                      <a:pt x="93347" y="2636"/>
                      <a:pt x="93218" y="2388"/>
                    </a:cubicBezTo>
                    <a:cubicBezTo>
                      <a:pt x="93039" y="2060"/>
                      <a:pt x="92830" y="1741"/>
                      <a:pt x="92611" y="1443"/>
                    </a:cubicBezTo>
                    <a:cubicBezTo>
                      <a:pt x="92415" y="1158"/>
                      <a:pt x="92199" y="806"/>
                      <a:pt x="91812" y="806"/>
                    </a:cubicBezTo>
                    <a:cubicBezTo>
                      <a:pt x="91806" y="806"/>
                      <a:pt x="91801" y="806"/>
                      <a:pt x="91796" y="806"/>
                    </a:cubicBezTo>
                    <a:cubicBezTo>
                      <a:pt x="91785" y="806"/>
                      <a:pt x="91775" y="805"/>
                      <a:pt x="91765" y="805"/>
                    </a:cubicBezTo>
                    <a:cubicBezTo>
                      <a:pt x="91544" y="805"/>
                      <a:pt x="91401" y="1012"/>
                      <a:pt x="91259" y="1155"/>
                    </a:cubicBezTo>
                    <a:cubicBezTo>
                      <a:pt x="90930" y="1503"/>
                      <a:pt x="90632" y="1871"/>
                      <a:pt x="90354" y="2248"/>
                    </a:cubicBezTo>
                    <a:cubicBezTo>
                      <a:pt x="90135" y="2527"/>
                      <a:pt x="89926" y="2805"/>
                      <a:pt x="89717" y="3084"/>
                    </a:cubicBezTo>
                    <a:cubicBezTo>
                      <a:pt x="89628" y="2895"/>
                      <a:pt x="89498" y="2676"/>
                      <a:pt x="89439" y="2587"/>
                    </a:cubicBezTo>
                    <a:cubicBezTo>
                      <a:pt x="89319" y="2408"/>
                      <a:pt x="89170" y="2258"/>
                      <a:pt x="89051" y="2079"/>
                    </a:cubicBezTo>
                    <a:cubicBezTo>
                      <a:pt x="88902" y="1871"/>
                      <a:pt x="88723" y="1692"/>
                      <a:pt x="88583" y="1473"/>
                    </a:cubicBezTo>
                    <a:cubicBezTo>
                      <a:pt x="88374" y="1135"/>
                      <a:pt x="88176" y="737"/>
                      <a:pt x="87788" y="578"/>
                    </a:cubicBezTo>
                    <a:cubicBezTo>
                      <a:pt x="87758" y="571"/>
                      <a:pt x="87728" y="567"/>
                      <a:pt x="87699" y="567"/>
                    </a:cubicBezTo>
                    <a:cubicBezTo>
                      <a:pt x="87401" y="567"/>
                      <a:pt x="87153" y="915"/>
                      <a:pt x="86972" y="1115"/>
                    </a:cubicBezTo>
                    <a:cubicBezTo>
                      <a:pt x="86664" y="1413"/>
                      <a:pt x="86405" y="1751"/>
                      <a:pt x="86127" y="2069"/>
                    </a:cubicBezTo>
                    <a:cubicBezTo>
                      <a:pt x="86008" y="2209"/>
                      <a:pt x="85898" y="2358"/>
                      <a:pt x="85789" y="2507"/>
                    </a:cubicBezTo>
                    <a:cubicBezTo>
                      <a:pt x="85630" y="2656"/>
                      <a:pt x="85470" y="2815"/>
                      <a:pt x="85301" y="2955"/>
                    </a:cubicBezTo>
                    <a:cubicBezTo>
                      <a:pt x="85222" y="2845"/>
                      <a:pt x="85132" y="2746"/>
                      <a:pt x="85053" y="2636"/>
                    </a:cubicBezTo>
                    <a:cubicBezTo>
                      <a:pt x="84715" y="2229"/>
                      <a:pt x="84367" y="1821"/>
                      <a:pt x="84028" y="1413"/>
                    </a:cubicBezTo>
                    <a:cubicBezTo>
                      <a:pt x="83909" y="1244"/>
                      <a:pt x="83780" y="1075"/>
                      <a:pt x="83660" y="906"/>
                    </a:cubicBezTo>
                    <a:cubicBezTo>
                      <a:pt x="83561" y="787"/>
                      <a:pt x="83481" y="637"/>
                      <a:pt x="83362" y="548"/>
                    </a:cubicBezTo>
                    <a:cubicBezTo>
                      <a:pt x="83321" y="531"/>
                      <a:pt x="83279" y="524"/>
                      <a:pt x="83238" y="524"/>
                    </a:cubicBezTo>
                    <a:cubicBezTo>
                      <a:pt x="82877" y="524"/>
                      <a:pt x="82509" y="1089"/>
                      <a:pt x="82268" y="1294"/>
                    </a:cubicBezTo>
                    <a:cubicBezTo>
                      <a:pt x="81930" y="1652"/>
                      <a:pt x="81602" y="2010"/>
                      <a:pt x="81274" y="2388"/>
                    </a:cubicBezTo>
                    <a:cubicBezTo>
                      <a:pt x="81065" y="2607"/>
                      <a:pt x="80876" y="2835"/>
                      <a:pt x="80677" y="3074"/>
                    </a:cubicBezTo>
                    <a:cubicBezTo>
                      <a:pt x="80607" y="2984"/>
                      <a:pt x="80548" y="2895"/>
                      <a:pt x="80478" y="2805"/>
                    </a:cubicBezTo>
                    <a:cubicBezTo>
                      <a:pt x="80329" y="2616"/>
                      <a:pt x="80199" y="2418"/>
                      <a:pt x="80080" y="2209"/>
                    </a:cubicBezTo>
                    <a:cubicBezTo>
                      <a:pt x="79772" y="1781"/>
                      <a:pt x="79503" y="1324"/>
                      <a:pt x="79135" y="946"/>
                    </a:cubicBezTo>
                    <a:cubicBezTo>
                      <a:pt x="79006" y="747"/>
                      <a:pt x="78867" y="528"/>
                      <a:pt x="78628" y="448"/>
                    </a:cubicBezTo>
                    <a:cubicBezTo>
                      <a:pt x="78568" y="399"/>
                      <a:pt x="78499" y="369"/>
                      <a:pt x="78429" y="339"/>
                    </a:cubicBezTo>
                    <a:cubicBezTo>
                      <a:pt x="78396" y="328"/>
                      <a:pt x="78364" y="323"/>
                      <a:pt x="78335" y="323"/>
                    </a:cubicBezTo>
                    <a:cubicBezTo>
                      <a:pt x="78115" y="323"/>
                      <a:pt x="77983" y="588"/>
                      <a:pt x="77842" y="737"/>
                    </a:cubicBezTo>
                    <a:cubicBezTo>
                      <a:pt x="77653" y="975"/>
                      <a:pt x="77474" y="1204"/>
                      <a:pt x="77295" y="1453"/>
                    </a:cubicBezTo>
                    <a:cubicBezTo>
                      <a:pt x="76898" y="1960"/>
                      <a:pt x="76470" y="2447"/>
                      <a:pt x="76072" y="2955"/>
                    </a:cubicBezTo>
                    <a:cubicBezTo>
                      <a:pt x="76032" y="3004"/>
                      <a:pt x="75993" y="3054"/>
                      <a:pt x="75953" y="3114"/>
                    </a:cubicBezTo>
                    <a:cubicBezTo>
                      <a:pt x="75863" y="2975"/>
                      <a:pt x="75754" y="2855"/>
                      <a:pt x="75654" y="2736"/>
                    </a:cubicBezTo>
                    <a:cubicBezTo>
                      <a:pt x="75465" y="2497"/>
                      <a:pt x="75276" y="2258"/>
                      <a:pt x="75107" y="2010"/>
                    </a:cubicBezTo>
                    <a:cubicBezTo>
                      <a:pt x="74978" y="1831"/>
                      <a:pt x="74839" y="1672"/>
                      <a:pt x="74710" y="1483"/>
                    </a:cubicBezTo>
                    <a:cubicBezTo>
                      <a:pt x="74541" y="1224"/>
                      <a:pt x="74371" y="966"/>
                      <a:pt x="74143" y="747"/>
                    </a:cubicBezTo>
                    <a:cubicBezTo>
                      <a:pt x="73974" y="608"/>
                      <a:pt x="73834" y="389"/>
                      <a:pt x="73596" y="389"/>
                    </a:cubicBezTo>
                    <a:cubicBezTo>
                      <a:pt x="73128" y="409"/>
                      <a:pt x="72850" y="985"/>
                      <a:pt x="72601" y="1314"/>
                    </a:cubicBezTo>
                    <a:cubicBezTo>
                      <a:pt x="72402" y="1602"/>
                      <a:pt x="72193" y="1890"/>
                      <a:pt x="71985" y="2179"/>
                    </a:cubicBezTo>
                    <a:cubicBezTo>
                      <a:pt x="71726" y="2537"/>
                      <a:pt x="71388" y="2835"/>
                      <a:pt x="71119" y="3193"/>
                    </a:cubicBezTo>
                    <a:cubicBezTo>
                      <a:pt x="71080" y="3144"/>
                      <a:pt x="71040" y="3104"/>
                      <a:pt x="71000" y="3054"/>
                    </a:cubicBezTo>
                    <a:cubicBezTo>
                      <a:pt x="70801" y="2855"/>
                      <a:pt x="70612" y="2646"/>
                      <a:pt x="70433" y="2437"/>
                    </a:cubicBezTo>
                    <a:cubicBezTo>
                      <a:pt x="70065" y="2000"/>
                      <a:pt x="69757" y="1513"/>
                      <a:pt x="69369" y="1085"/>
                    </a:cubicBezTo>
                    <a:cubicBezTo>
                      <a:pt x="69110" y="777"/>
                      <a:pt x="68842" y="409"/>
                      <a:pt x="68434" y="299"/>
                    </a:cubicBezTo>
                    <a:cubicBezTo>
                      <a:pt x="68408" y="289"/>
                      <a:pt x="68380" y="285"/>
                      <a:pt x="68352" y="285"/>
                    </a:cubicBezTo>
                    <a:cubicBezTo>
                      <a:pt x="68296" y="285"/>
                      <a:pt x="68239" y="303"/>
                      <a:pt x="68185" y="329"/>
                    </a:cubicBezTo>
                    <a:cubicBezTo>
                      <a:pt x="67977" y="409"/>
                      <a:pt x="67827" y="588"/>
                      <a:pt x="67698" y="767"/>
                    </a:cubicBezTo>
                    <a:cubicBezTo>
                      <a:pt x="67499" y="1035"/>
                      <a:pt x="67330" y="1324"/>
                      <a:pt x="67131" y="1602"/>
                    </a:cubicBezTo>
                    <a:cubicBezTo>
                      <a:pt x="66733" y="2179"/>
                      <a:pt x="66276" y="2696"/>
                      <a:pt x="65799" y="3213"/>
                    </a:cubicBezTo>
                    <a:cubicBezTo>
                      <a:pt x="65739" y="3283"/>
                      <a:pt x="65679" y="3352"/>
                      <a:pt x="65630" y="3422"/>
                    </a:cubicBezTo>
                    <a:cubicBezTo>
                      <a:pt x="65620" y="3422"/>
                      <a:pt x="65620" y="3432"/>
                      <a:pt x="65620" y="3432"/>
                    </a:cubicBezTo>
                    <a:cubicBezTo>
                      <a:pt x="65580" y="3392"/>
                      <a:pt x="65530" y="3352"/>
                      <a:pt x="65500" y="3313"/>
                    </a:cubicBezTo>
                    <a:cubicBezTo>
                      <a:pt x="65401" y="3203"/>
                      <a:pt x="65311" y="3104"/>
                      <a:pt x="65222" y="2994"/>
                    </a:cubicBezTo>
                    <a:cubicBezTo>
                      <a:pt x="64894" y="2567"/>
                      <a:pt x="64605" y="2109"/>
                      <a:pt x="64287" y="1682"/>
                    </a:cubicBezTo>
                    <a:cubicBezTo>
                      <a:pt x="64088" y="1413"/>
                      <a:pt x="63909" y="1135"/>
                      <a:pt x="63720" y="866"/>
                    </a:cubicBezTo>
                    <a:cubicBezTo>
                      <a:pt x="63511" y="578"/>
                      <a:pt x="63292" y="200"/>
                      <a:pt x="62905" y="150"/>
                    </a:cubicBezTo>
                    <a:cubicBezTo>
                      <a:pt x="62069" y="180"/>
                      <a:pt x="61771" y="995"/>
                      <a:pt x="61383" y="1592"/>
                    </a:cubicBezTo>
                    <a:cubicBezTo>
                      <a:pt x="61045" y="2099"/>
                      <a:pt x="60667" y="2567"/>
                      <a:pt x="60329" y="3064"/>
                    </a:cubicBezTo>
                    <a:cubicBezTo>
                      <a:pt x="60249" y="3163"/>
                      <a:pt x="60179" y="3263"/>
                      <a:pt x="60110" y="3362"/>
                    </a:cubicBezTo>
                    <a:cubicBezTo>
                      <a:pt x="60100" y="3382"/>
                      <a:pt x="60090" y="3392"/>
                      <a:pt x="60070" y="3412"/>
                    </a:cubicBezTo>
                    <a:cubicBezTo>
                      <a:pt x="59961" y="3253"/>
                      <a:pt x="59802" y="3094"/>
                      <a:pt x="59742" y="3004"/>
                    </a:cubicBezTo>
                    <a:cubicBezTo>
                      <a:pt x="59364" y="2567"/>
                      <a:pt x="58946" y="2159"/>
                      <a:pt x="58548" y="1721"/>
                    </a:cubicBezTo>
                    <a:cubicBezTo>
                      <a:pt x="58340" y="1443"/>
                      <a:pt x="58131" y="1174"/>
                      <a:pt x="57902" y="906"/>
                    </a:cubicBezTo>
                    <a:cubicBezTo>
                      <a:pt x="57773" y="757"/>
                      <a:pt x="57653" y="598"/>
                      <a:pt x="57514" y="448"/>
                    </a:cubicBezTo>
                    <a:cubicBezTo>
                      <a:pt x="57415" y="359"/>
                      <a:pt x="57266" y="359"/>
                      <a:pt x="57146" y="319"/>
                    </a:cubicBezTo>
                    <a:cubicBezTo>
                      <a:pt x="57124" y="315"/>
                      <a:pt x="57101" y="314"/>
                      <a:pt x="57078" y="314"/>
                    </a:cubicBezTo>
                    <a:cubicBezTo>
                      <a:pt x="56417" y="314"/>
                      <a:pt x="55531" y="1777"/>
                      <a:pt x="55147" y="2239"/>
                    </a:cubicBezTo>
                    <a:cubicBezTo>
                      <a:pt x="54829" y="2656"/>
                      <a:pt x="54481" y="3074"/>
                      <a:pt x="54173" y="3502"/>
                    </a:cubicBezTo>
                    <a:cubicBezTo>
                      <a:pt x="54153" y="3472"/>
                      <a:pt x="54133" y="3452"/>
                      <a:pt x="54123" y="3422"/>
                    </a:cubicBezTo>
                    <a:cubicBezTo>
                      <a:pt x="53884" y="3014"/>
                      <a:pt x="53626" y="2616"/>
                      <a:pt x="53347" y="2229"/>
                    </a:cubicBezTo>
                    <a:cubicBezTo>
                      <a:pt x="53009" y="1721"/>
                      <a:pt x="52721" y="1194"/>
                      <a:pt x="52353" y="707"/>
                    </a:cubicBezTo>
                    <a:cubicBezTo>
                      <a:pt x="52154" y="428"/>
                      <a:pt x="51985" y="70"/>
                      <a:pt x="516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 name="Google Shape;81;p2"/>
              <p:cNvGrpSpPr/>
              <p:nvPr/>
            </p:nvGrpSpPr>
            <p:grpSpPr>
              <a:xfrm>
                <a:off x="303565" y="4665537"/>
                <a:ext cx="6296680" cy="56127"/>
                <a:chOff x="532165" y="4360737"/>
                <a:chExt cx="6296680" cy="56127"/>
              </a:xfrm>
            </p:grpSpPr>
            <p:sp>
              <p:nvSpPr>
                <p:cNvPr id="82" name="Google Shape;82;p2"/>
                <p:cNvSpPr/>
                <p:nvPr/>
              </p:nvSpPr>
              <p:spPr>
                <a:xfrm>
                  <a:off x="6772647" y="4360737"/>
                  <a:ext cx="56198" cy="51891"/>
                </a:xfrm>
                <a:custGeom>
                  <a:avLst/>
                  <a:gdLst/>
                  <a:ahLst/>
                  <a:cxnLst/>
                  <a:rect l="l" t="t" r="r" b="b"/>
                  <a:pathLst>
                    <a:path w="796" h="735" extrusionOk="0">
                      <a:moveTo>
                        <a:pt x="449" y="0"/>
                      </a:moveTo>
                      <a:cubicBezTo>
                        <a:pt x="251" y="0"/>
                        <a:pt x="38" y="111"/>
                        <a:pt x="30" y="320"/>
                      </a:cubicBezTo>
                      <a:cubicBezTo>
                        <a:pt x="0" y="509"/>
                        <a:pt x="119" y="708"/>
                        <a:pt x="308" y="728"/>
                      </a:cubicBezTo>
                      <a:cubicBezTo>
                        <a:pt x="332" y="732"/>
                        <a:pt x="356" y="734"/>
                        <a:pt x="381" y="734"/>
                      </a:cubicBezTo>
                      <a:cubicBezTo>
                        <a:pt x="580" y="734"/>
                        <a:pt x="787" y="594"/>
                        <a:pt x="796" y="390"/>
                      </a:cubicBezTo>
                      <a:cubicBezTo>
                        <a:pt x="796" y="231"/>
                        <a:pt x="716" y="62"/>
                        <a:pt x="557" y="12"/>
                      </a:cubicBezTo>
                      <a:cubicBezTo>
                        <a:pt x="522"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6487574" y="4360737"/>
                  <a:ext cx="56198" cy="51891"/>
                </a:xfrm>
                <a:custGeom>
                  <a:avLst/>
                  <a:gdLst/>
                  <a:ahLst/>
                  <a:cxnLst/>
                  <a:rect l="l" t="t" r="r" b="b"/>
                  <a:pathLst>
                    <a:path w="796" h="735" extrusionOk="0">
                      <a:moveTo>
                        <a:pt x="449" y="0"/>
                      </a:moveTo>
                      <a:cubicBezTo>
                        <a:pt x="251" y="0"/>
                        <a:pt x="37" y="111"/>
                        <a:pt x="20" y="320"/>
                      </a:cubicBezTo>
                      <a:cubicBezTo>
                        <a:pt x="0" y="509"/>
                        <a:pt x="110" y="708"/>
                        <a:pt x="309"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6166002" y="4360737"/>
                  <a:ext cx="55492" cy="51891"/>
                </a:xfrm>
                <a:custGeom>
                  <a:avLst/>
                  <a:gdLst/>
                  <a:ahLst/>
                  <a:cxnLst/>
                  <a:rect l="l" t="t" r="r" b="b"/>
                  <a:pathLst>
                    <a:path w="786" h="735" extrusionOk="0">
                      <a:moveTo>
                        <a:pt x="442" y="0"/>
                      </a:moveTo>
                      <a:cubicBezTo>
                        <a:pt x="249" y="0"/>
                        <a:pt x="29" y="111"/>
                        <a:pt x="20" y="320"/>
                      </a:cubicBezTo>
                      <a:cubicBezTo>
                        <a:pt x="0" y="509"/>
                        <a:pt x="110" y="708"/>
                        <a:pt x="299" y="728"/>
                      </a:cubicBezTo>
                      <a:cubicBezTo>
                        <a:pt x="322" y="732"/>
                        <a:pt x="347" y="734"/>
                        <a:pt x="371" y="734"/>
                      </a:cubicBezTo>
                      <a:cubicBezTo>
                        <a:pt x="571" y="734"/>
                        <a:pt x="777" y="594"/>
                        <a:pt x="786" y="390"/>
                      </a:cubicBezTo>
                      <a:cubicBezTo>
                        <a:pt x="786" y="231"/>
                        <a:pt x="716" y="62"/>
                        <a:pt x="547" y="12"/>
                      </a:cubicBezTo>
                      <a:cubicBezTo>
                        <a:pt x="514" y="4"/>
                        <a:pt x="479" y="0"/>
                        <a:pt x="4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5836663" y="4360737"/>
                  <a:ext cx="56268" cy="51891"/>
                </a:xfrm>
                <a:custGeom>
                  <a:avLst/>
                  <a:gdLst/>
                  <a:ahLst/>
                  <a:cxnLst/>
                  <a:rect l="l" t="t" r="r" b="b"/>
                  <a:pathLst>
                    <a:path w="797" h="735" extrusionOk="0">
                      <a:moveTo>
                        <a:pt x="450" y="0"/>
                      </a:moveTo>
                      <a:cubicBezTo>
                        <a:pt x="252" y="0"/>
                        <a:pt x="39" y="111"/>
                        <a:pt x="31" y="320"/>
                      </a:cubicBezTo>
                      <a:cubicBezTo>
                        <a:pt x="1" y="509"/>
                        <a:pt x="120" y="708"/>
                        <a:pt x="309" y="728"/>
                      </a:cubicBezTo>
                      <a:cubicBezTo>
                        <a:pt x="333" y="732"/>
                        <a:pt x="357" y="734"/>
                        <a:pt x="382" y="734"/>
                      </a:cubicBezTo>
                      <a:cubicBezTo>
                        <a:pt x="581" y="734"/>
                        <a:pt x="788" y="594"/>
                        <a:pt x="797" y="390"/>
                      </a:cubicBezTo>
                      <a:cubicBezTo>
                        <a:pt x="797" y="231"/>
                        <a:pt x="717" y="62"/>
                        <a:pt x="558" y="12"/>
                      </a:cubicBezTo>
                      <a:cubicBezTo>
                        <a:pt x="523" y="4"/>
                        <a:pt x="487"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5508102" y="4360737"/>
                  <a:ext cx="55562" cy="51891"/>
                </a:xfrm>
                <a:custGeom>
                  <a:avLst/>
                  <a:gdLst/>
                  <a:ahLst/>
                  <a:cxnLst/>
                  <a:rect l="l" t="t" r="r" b="b"/>
                  <a:pathLst>
                    <a:path w="787" h="735" extrusionOk="0">
                      <a:moveTo>
                        <a:pt x="443" y="0"/>
                      </a:moveTo>
                      <a:cubicBezTo>
                        <a:pt x="249" y="0"/>
                        <a:pt x="29" y="111"/>
                        <a:pt x="20" y="320"/>
                      </a:cubicBezTo>
                      <a:cubicBezTo>
                        <a:pt x="0" y="509"/>
                        <a:pt x="110" y="708"/>
                        <a:pt x="299" y="728"/>
                      </a:cubicBezTo>
                      <a:cubicBezTo>
                        <a:pt x="323" y="732"/>
                        <a:pt x="347" y="734"/>
                        <a:pt x="371" y="734"/>
                      </a:cubicBezTo>
                      <a:cubicBezTo>
                        <a:pt x="571" y="734"/>
                        <a:pt x="777" y="594"/>
                        <a:pt x="786" y="390"/>
                      </a:cubicBezTo>
                      <a:cubicBezTo>
                        <a:pt x="786" y="231"/>
                        <a:pt x="717" y="62"/>
                        <a:pt x="547" y="12"/>
                      </a:cubicBezTo>
                      <a:cubicBezTo>
                        <a:pt x="515" y="4"/>
                        <a:pt x="479" y="0"/>
                        <a:pt x="4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5168244" y="4360737"/>
                  <a:ext cx="56268" cy="51891"/>
                </a:xfrm>
                <a:custGeom>
                  <a:avLst/>
                  <a:gdLst/>
                  <a:ahLst/>
                  <a:cxnLst/>
                  <a:rect l="l" t="t" r="r" b="b"/>
                  <a:pathLst>
                    <a:path w="797" h="735" extrusionOk="0">
                      <a:moveTo>
                        <a:pt x="444" y="0"/>
                      </a:moveTo>
                      <a:cubicBezTo>
                        <a:pt x="252" y="0"/>
                        <a:pt x="38" y="111"/>
                        <a:pt x="21" y="320"/>
                      </a:cubicBezTo>
                      <a:cubicBezTo>
                        <a:pt x="1" y="509"/>
                        <a:pt x="110" y="708"/>
                        <a:pt x="309" y="728"/>
                      </a:cubicBezTo>
                      <a:cubicBezTo>
                        <a:pt x="332" y="732"/>
                        <a:pt x="355" y="734"/>
                        <a:pt x="379" y="734"/>
                      </a:cubicBezTo>
                      <a:cubicBezTo>
                        <a:pt x="571" y="734"/>
                        <a:pt x="778" y="594"/>
                        <a:pt x="787" y="390"/>
                      </a:cubicBezTo>
                      <a:cubicBezTo>
                        <a:pt x="797" y="231"/>
                        <a:pt x="717" y="62"/>
                        <a:pt x="548" y="12"/>
                      </a:cubicBezTo>
                      <a:cubicBezTo>
                        <a:pt x="515" y="4"/>
                        <a:pt x="480" y="0"/>
                        <a:pt x="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4774380" y="4360737"/>
                  <a:ext cx="56268" cy="51891"/>
                </a:xfrm>
                <a:custGeom>
                  <a:avLst/>
                  <a:gdLst/>
                  <a:ahLst/>
                  <a:cxnLst/>
                  <a:rect l="l" t="t" r="r" b="b"/>
                  <a:pathLst>
                    <a:path w="797" h="735" extrusionOk="0">
                      <a:moveTo>
                        <a:pt x="449" y="0"/>
                      </a:moveTo>
                      <a:cubicBezTo>
                        <a:pt x="252" y="0"/>
                        <a:pt x="37" y="111"/>
                        <a:pt x="21" y="320"/>
                      </a:cubicBezTo>
                      <a:cubicBezTo>
                        <a:pt x="1" y="509"/>
                        <a:pt x="110" y="708"/>
                        <a:pt x="309" y="728"/>
                      </a:cubicBezTo>
                      <a:cubicBezTo>
                        <a:pt x="333" y="732"/>
                        <a:pt x="357" y="734"/>
                        <a:pt x="381" y="734"/>
                      </a:cubicBezTo>
                      <a:cubicBezTo>
                        <a:pt x="579" y="734"/>
                        <a:pt x="779" y="594"/>
                        <a:pt x="796" y="390"/>
                      </a:cubicBezTo>
                      <a:cubicBezTo>
                        <a:pt x="796" y="231"/>
                        <a:pt x="717" y="62"/>
                        <a:pt x="558" y="12"/>
                      </a:cubicBezTo>
                      <a:cubicBezTo>
                        <a:pt x="523" y="4"/>
                        <a:pt x="487"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4381927" y="4360737"/>
                  <a:ext cx="56198" cy="51891"/>
                </a:xfrm>
                <a:custGeom>
                  <a:avLst/>
                  <a:gdLst/>
                  <a:ahLst/>
                  <a:cxnLst/>
                  <a:rect l="l" t="t" r="r" b="b"/>
                  <a:pathLst>
                    <a:path w="796" h="735" extrusionOk="0">
                      <a:moveTo>
                        <a:pt x="449" y="0"/>
                      </a:moveTo>
                      <a:cubicBezTo>
                        <a:pt x="251" y="0"/>
                        <a:pt x="37" y="111"/>
                        <a:pt x="20" y="320"/>
                      </a:cubicBezTo>
                      <a:cubicBezTo>
                        <a:pt x="0" y="509"/>
                        <a:pt x="120" y="708"/>
                        <a:pt x="308"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3975355" y="4360737"/>
                  <a:ext cx="55562" cy="51891"/>
                </a:xfrm>
                <a:custGeom>
                  <a:avLst/>
                  <a:gdLst/>
                  <a:ahLst/>
                  <a:cxnLst/>
                  <a:rect l="l" t="t" r="r" b="b"/>
                  <a:pathLst>
                    <a:path w="787" h="735" extrusionOk="0">
                      <a:moveTo>
                        <a:pt x="440" y="0"/>
                      </a:moveTo>
                      <a:cubicBezTo>
                        <a:pt x="242" y="0"/>
                        <a:pt x="29" y="111"/>
                        <a:pt x="21" y="320"/>
                      </a:cubicBezTo>
                      <a:cubicBezTo>
                        <a:pt x="1" y="509"/>
                        <a:pt x="110" y="708"/>
                        <a:pt x="299" y="728"/>
                      </a:cubicBezTo>
                      <a:cubicBezTo>
                        <a:pt x="323" y="732"/>
                        <a:pt x="347" y="734"/>
                        <a:pt x="372" y="734"/>
                      </a:cubicBezTo>
                      <a:cubicBezTo>
                        <a:pt x="571" y="734"/>
                        <a:pt x="778" y="594"/>
                        <a:pt x="787" y="390"/>
                      </a:cubicBezTo>
                      <a:cubicBezTo>
                        <a:pt x="787" y="231"/>
                        <a:pt x="707" y="62"/>
                        <a:pt x="548" y="12"/>
                      </a:cubicBezTo>
                      <a:cubicBezTo>
                        <a:pt x="513" y="4"/>
                        <a:pt x="477" y="0"/>
                        <a:pt x="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3330163" y="4364903"/>
                  <a:ext cx="55492" cy="51962"/>
                </a:xfrm>
                <a:custGeom>
                  <a:avLst/>
                  <a:gdLst/>
                  <a:ahLst/>
                  <a:cxnLst/>
                  <a:rect l="l" t="t" r="r" b="b"/>
                  <a:pathLst>
                    <a:path w="786" h="736" extrusionOk="0">
                      <a:moveTo>
                        <a:pt x="439" y="1"/>
                      </a:moveTo>
                      <a:cubicBezTo>
                        <a:pt x="241" y="1"/>
                        <a:pt x="28" y="112"/>
                        <a:pt x="20" y="321"/>
                      </a:cubicBezTo>
                      <a:cubicBezTo>
                        <a:pt x="0" y="510"/>
                        <a:pt x="109" y="709"/>
                        <a:pt x="298" y="729"/>
                      </a:cubicBezTo>
                      <a:cubicBezTo>
                        <a:pt x="322" y="733"/>
                        <a:pt x="346" y="735"/>
                        <a:pt x="371" y="735"/>
                      </a:cubicBezTo>
                      <a:cubicBezTo>
                        <a:pt x="571" y="735"/>
                        <a:pt x="777" y="594"/>
                        <a:pt x="786" y="391"/>
                      </a:cubicBezTo>
                      <a:cubicBezTo>
                        <a:pt x="786" y="231"/>
                        <a:pt x="706" y="62"/>
                        <a:pt x="547" y="13"/>
                      </a:cubicBezTo>
                      <a:cubicBezTo>
                        <a:pt x="513" y="5"/>
                        <a:pt x="476" y="1"/>
                        <a:pt x="4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3601117" y="4364903"/>
                  <a:ext cx="56268" cy="51962"/>
                </a:xfrm>
                <a:custGeom>
                  <a:avLst/>
                  <a:gdLst/>
                  <a:ahLst/>
                  <a:cxnLst/>
                  <a:rect l="l" t="t" r="r" b="b"/>
                  <a:pathLst>
                    <a:path w="797" h="736" extrusionOk="0">
                      <a:moveTo>
                        <a:pt x="450" y="1"/>
                      </a:moveTo>
                      <a:cubicBezTo>
                        <a:pt x="252" y="1"/>
                        <a:pt x="38" y="112"/>
                        <a:pt x="21" y="321"/>
                      </a:cubicBezTo>
                      <a:cubicBezTo>
                        <a:pt x="1" y="510"/>
                        <a:pt x="110" y="709"/>
                        <a:pt x="309" y="729"/>
                      </a:cubicBezTo>
                      <a:cubicBezTo>
                        <a:pt x="333" y="733"/>
                        <a:pt x="357" y="735"/>
                        <a:pt x="381" y="735"/>
                      </a:cubicBezTo>
                      <a:cubicBezTo>
                        <a:pt x="579" y="735"/>
                        <a:pt x="779" y="594"/>
                        <a:pt x="797" y="391"/>
                      </a:cubicBezTo>
                      <a:cubicBezTo>
                        <a:pt x="797"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3044384" y="4364903"/>
                  <a:ext cx="56198" cy="51962"/>
                </a:xfrm>
                <a:custGeom>
                  <a:avLst/>
                  <a:gdLst/>
                  <a:ahLst/>
                  <a:cxnLst/>
                  <a:rect l="l" t="t" r="r" b="b"/>
                  <a:pathLst>
                    <a:path w="796" h="736" extrusionOk="0">
                      <a:moveTo>
                        <a:pt x="449" y="1"/>
                      </a:moveTo>
                      <a:cubicBezTo>
                        <a:pt x="251" y="1"/>
                        <a:pt x="37" y="112"/>
                        <a:pt x="20" y="321"/>
                      </a:cubicBezTo>
                      <a:cubicBezTo>
                        <a:pt x="0" y="510"/>
                        <a:pt x="120" y="709"/>
                        <a:pt x="309" y="729"/>
                      </a:cubicBezTo>
                      <a:cubicBezTo>
                        <a:pt x="332" y="733"/>
                        <a:pt x="357" y="735"/>
                        <a:pt x="381" y="735"/>
                      </a:cubicBezTo>
                      <a:cubicBezTo>
                        <a:pt x="579" y="735"/>
                        <a:pt x="778"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2722811" y="4364903"/>
                  <a:ext cx="55562" cy="51962"/>
                </a:xfrm>
                <a:custGeom>
                  <a:avLst/>
                  <a:gdLst/>
                  <a:ahLst/>
                  <a:cxnLst/>
                  <a:rect l="l" t="t" r="r" b="b"/>
                  <a:pathLst>
                    <a:path w="787" h="736" extrusionOk="0">
                      <a:moveTo>
                        <a:pt x="443" y="1"/>
                      </a:moveTo>
                      <a:cubicBezTo>
                        <a:pt x="249" y="1"/>
                        <a:pt x="29" y="112"/>
                        <a:pt x="20" y="321"/>
                      </a:cubicBezTo>
                      <a:cubicBezTo>
                        <a:pt x="0" y="510"/>
                        <a:pt x="110" y="709"/>
                        <a:pt x="299" y="729"/>
                      </a:cubicBezTo>
                      <a:cubicBezTo>
                        <a:pt x="323" y="733"/>
                        <a:pt x="347" y="735"/>
                        <a:pt x="371" y="735"/>
                      </a:cubicBezTo>
                      <a:cubicBezTo>
                        <a:pt x="571" y="735"/>
                        <a:pt x="777" y="594"/>
                        <a:pt x="786" y="391"/>
                      </a:cubicBezTo>
                      <a:cubicBezTo>
                        <a:pt x="78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2394179" y="4364903"/>
                  <a:ext cx="55562" cy="51962"/>
                </a:xfrm>
                <a:custGeom>
                  <a:avLst/>
                  <a:gdLst/>
                  <a:ahLst/>
                  <a:cxnLst/>
                  <a:rect l="l" t="t" r="r" b="b"/>
                  <a:pathLst>
                    <a:path w="787" h="736" extrusionOk="0">
                      <a:moveTo>
                        <a:pt x="440" y="1"/>
                      </a:moveTo>
                      <a:cubicBezTo>
                        <a:pt x="242" y="1"/>
                        <a:pt x="29" y="112"/>
                        <a:pt x="21" y="321"/>
                      </a:cubicBezTo>
                      <a:cubicBezTo>
                        <a:pt x="1" y="510"/>
                        <a:pt x="110" y="709"/>
                        <a:pt x="299" y="729"/>
                      </a:cubicBezTo>
                      <a:cubicBezTo>
                        <a:pt x="323" y="733"/>
                        <a:pt x="347" y="735"/>
                        <a:pt x="372" y="735"/>
                      </a:cubicBezTo>
                      <a:cubicBezTo>
                        <a:pt x="571" y="735"/>
                        <a:pt x="778" y="594"/>
                        <a:pt x="787" y="391"/>
                      </a:cubicBezTo>
                      <a:cubicBezTo>
                        <a:pt x="787" y="231"/>
                        <a:pt x="707" y="62"/>
                        <a:pt x="548" y="13"/>
                      </a:cubicBezTo>
                      <a:cubicBezTo>
                        <a:pt x="513" y="5"/>
                        <a:pt x="477" y="1"/>
                        <a:pt x="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2064912" y="4364903"/>
                  <a:ext cx="55562" cy="51962"/>
                </a:xfrm>
                <a:custGeom>
                  <a:avLst/>
                  <a:gdLst/>
                  <a:ahLst/>
                  <a:cxnLst/>
                  <a:rect l="l" t="t" r="r" b="b"/>
                  <a:pathLst>
                    <a:path w="787" h="736" extrusionOk="0">
                      <a:moveTo>
                        <a:pt x="443" y="1"/>
                      </a:moveTo>
                      <a:cubicBezTo>
                        <a:pt x="249" y="1"/>
                        <a:pt x="29" y="112"/>
                        <a:pt x="20" y="321"/>
                      </a:cubicBezTo>
                      <a:cubicBezTo>
                        <a:pt x="1" y="510"/>
                        <a:pt x="110" y="709"/>
                        <a:pt x="299" y="729"/>
                      </a:cubicBezTo>
                      <a:cubicBezTo>
                        <a:pt x="323" y="733"/>
                        <a:pt x="347" y="735"/>
                        <a:pt x="371" y="735"/>
                      </a:cubicBezTo>
                      <a:cubicBezTo>
                        <a:pt x="571" y="735"/>
                        <a:pt x="777" y="594"/>
                        <a:pt x="786" y="391"/>
                      </a:cubicBezTo>
                      <a:cubicBezTo>
                        <a:pt x="786" y="231"/>
                        <a:pt x="717" y="62"/>
                        <a:pt x="548" y="13"/>
                      </a:cubicBezTo>
                      <a:cubicBezTo>
                        <a:pt x="515"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1725125" y="4364903"/>
                  <a:ext cx="56198" cy="51962"/>
                </a:xfrm>
                <a:custGeom>
                  <a:avLst/>
                  <a:gdLst/>
                  <a:ahLst/>
                  <a:cxnLst/>
                  <a:rect l="l" t="t" r="r" b="b"/>
                  <a:pathLst>
                    <a:path w="796" h="736" extrusionOk="0">
                      <a:moveTo>
                        <a:pt x="443" y="1"/>
                      </a:moveTo>
                      <a:cubicBezTo>
                        <a:pt x="251" y="1"/>
                        <a:pt x="37" y="112"/>
                        <a:pt x="20" y="321"/>
                      </a:cubicBezTo>
                      <a:cubicBezTo>
                        <a:pt x="0" y="510"/>
                        <a:pt x="109" y="709"/>
                        <a:pt x="308" y="729"/>
                      </a:cubicBezTo>
                      <a:cubicBezTo>
                        <a:pt x="332" y="733"/>
                        <a:pt x="356" y="735"/>
                        <a:pt x="380" y="735"/>
                      </a:cubicBezTo>
                      <a:cubicBezTo>
                        <a:pt x="578" y="735"/>
                        <a:pt x="777" y="594"/>
                        <a:pt x="786" y="391"/>
                      </a:cubicBezTo>
                      <a:cubicBezTo>
                        <a:pt x="79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1331190" y="4364903"/>
                  <a:ext cx="56268" cy="51962"/>
                </a:xfrm>
                <a:custGeom>
                  <a:avLst/>
                  <a:gdLst/>
                  <a:ahLst/>
                  <a:cxnLst/>
                  <a:rect l="l" t="t" r="r" b="b"/>
                  <a:pathLst>
                    <a:path w="797" h="736" extrusionOk="0">
                      <a:moveTo>
                        <a:pt x="450" y="1"/>
                      </a:moveTo>
                      <a:cubicBezTo>
                        <a:pt x="252" y="1"/>
                        <a:pt x="39" y="112"/>
                        <a:pt x="31" y="321"/>
                      </a:cubicBezTo>
                      <a:cubicBezTo>
                        <a:pt x="1" y="510"/>
                        <a:pt x="120" y="709"/>
                        <a:pt x="309" y="729"/>
                      </a:cubicBezTo>
                      <a:cubicBezTo>
                        <a:pt x="333" y="733"/>
                        <a:pt x="357" y="735"/>
                        <a:pt x="381" y="735"/>
                      </a:cubicBezTo>
                      <a:cubicBezTo>
                        <a:pt x="579" y="735"/>
                        <a:pt x="779" y="594"/>
                        <a:pt x="796" y="391"/>
                      </a:cubicBezTo>
                      <a:cubicBezTo>
                        <a:pt x="796"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938737" y="4364903"/>
                  <a:ext cx="56198" cy="51962"/>
                </a:xfrm>
                <a:custGeom>
                  <a:avLst/>
                  <a:gdLst/>
                  <a:ahLst/>
                  <a:cxnLst/>
                  <a:rect l="l" t="t" r="r" b="b"/>
                  <a:pathLst>
                    <a:path w="796" h="736" extrusionOk="0">
                      <a:moveTo>
                        <a:pt x="449" y="1"/>
                      </a:moveTo>
                      <a:cubicBezTo>
                        <a:pt x="251" y="1"/>
                        <a:pt x="39" y="112"/>
                        <a:pt x="30" y="321"/>
                      </a:cubicBezTo>
                      <a:cubicBezTo>
                        <a:pt x="0" y="510"/>
                        <a:pt x="120" y="709"/>
                        <a:pt x="309" y="729"/>
                      </a:cubicBezTo>
                      <a:cubicBezTo>
                        <a:pt x="332" y="733"/>
                        <a:pt x="357" y="735"/>
                        <a:pt x="381" y="735"/>
                      </a:cubicBezTo>
                      <a:cubicBezTo>
                        <a:pt x="581" y="735"/>
                        <a:pt x="787"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532165" y="4364903"/>
                  <a:ext cx="55562" cy="51962"/>
                </a:xfrm>
                <a:custGeom>
                  <a:avLst/>
                  <a:gdLst/>
                  <a:ahLst/>
                  <a:cxnLst/>
                  <a:rect l="l" t="t" r="r" b="b"/>
                  <a:pathLst>
                    <a:path w="787" h="736" extrusionOk="0">
                      <a:moveTo>
                        <a:pt x="443" y="1"/>
                      </a:moveTo>
                      <a:cubicBezTo>
                        <a:pt x="249" y="1"/>
                        <a:pt x="29" y="112"/>
                        <a:pt x="21" y="321"/>
                      </a:cubicBezTo>
                      <a:cubicBezTo>
                        <a:pt x="1" y="510"/>
                        <a:pt x="110" y="709"/>
                        <a:pt x="299" y="729"/>
                      </a:cubicBezTo>
                      <a:cubicBezTo>
                        <a:pt x="323" y="733"/>
                        <a:pt x="347" y="735"/>
                        <a:pt x="372" y="735"/>
                      </a:cubicBezTo>
                      <a:cubicBezTo>
                        <a:pt x="571" y="735"/>
                        <a:pt x="778" y="594"/>
                        <a:pt x="787" y="391"/>
                      </a:cubicBezTo>
                      <a:cubicBezTo>
                        <a:pt x="787" y="231"/>
                        <a:pt x="717" y="62"/>
                        <a:pt x="548" y="13"/>
                      </a:cubicBezTo>
                      <a:cubicBezTo>
                        <a:pt x="515" y="5"/>
                        <a:pt x="480"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101" name="Google Shape;101;p2"/>
          <p:cNvSpPr/>
          <p:nvPr/>
        </p:nvSpPr>
        <p:spPr>
          <a:xfrm>
            <a:off x="7832000" y="83779"/>
            <a:ext cx="1240996" cy="1122824"/>
          </a:xfrm>
          <a:custGeom>
            <a:avLst/>
            <a:gdLst/>
            <a:ahLst/>
            <a:cxnLst/>
            <a:rect l="l" t="t" r="r" b="b"/>
            <a:pathLst>
              <a:path w="18689" h="16910" extrusionOk="0">
                <a:moveTo>
                  <a:pt x="8743" y="1"/>
                </a:moveTo>
                <a:cubicBezTo>
                  <a:pt x="8394" y="1"/>
                  <a:pt x="8046" y="31"/>
                  <a:pt x="7699" y="99"/>
                </a:cubicBezTo>
                <a:cubicBezTo>
                  <a:pt x="6784" y="158"/>
                  <a:pt x="5889" y="367"/>
                  <a:pt x="5033" y="745"/>
                </a:cubicBezTo>
                <a:cubicBezTo>
                  <a:pt x="4158" y="964"/>
                  <a:pt x="3382" y="1431"/>
                  <a:pt x="2746" y="2058"/>
                </a:cubicBezTo>
                <a:cubicBezTo>
                  <a:pt x="2109" y="2724"/>
                  <a:pt x="1612" y="3500"/>
                  <a:pt x="1115" y="4266"/>
                </a:cubicBezTo>
                <a:cubicBezTo>
                  <a:pt x="976" y="4495"/>
                  <a:pt x="856" y="4733"/>
                  <a:pt x="757" y="4982"/>
                </a:cubicBezTo>
                <a:cubicBezTo>
                  <a:pt x="687" y="5111"/>
                  <a:pt x="608" y="5240"/>
                  <a:pt x="548" y="5380"/>
                </a:cubicBezTo>
                <a:cubicBezTo>
                  <a:pt x="369" y="5827"/>
                  <a:pt x="240" y="6295"/>
                  <a:pt x="210" y="6772"/>
                </a:cubicBezTo>
                <a:cubicBezTo>
                  <a:pt x="80" y="7279"/>
                  <a:pt x="21" y="7796"/>
                  <a:pt x="21" y="8333"/>
                </a:cubicBezTo>
                <a:cubicBezTo>
                  <a:pt x="1" y="9010"/>
                  <a:pt x="21" y="9716"/>
                  <a:pt x="379" y="10313"/>
                </a:cubicBezTo>
                <a:cubicBezTo>
                  <a:pt x="504" y="10585"/>
                  <a:pt x="857" y="10998"/>
                  <a:pt x="1174" y="10998"/>
                </a:cubicBezTo>
                <a:cubicBezTo>
                  <a:pt x="1285" y="10998"/>
                  <a:pt x="1392" y="10947"/>
                  <a:pt x="1483" y="10820"/>
                </a:cubicBezTo>
                <a:cubicBezTo>
                  <a:pt x="1692" y="10094"/>
                  <a:pt x="1413" y="9318"/>
                  <a:pt x="1453" y="8572"/>
                </a:cubicBezTo>
                <a:cubicBezTo>
                  <a:pt x="1493" y="7975"/>
                  <a:pt x="1632" y="7418"/>
                  <a:pt x="1721" y="6822"/>
                </a:cubicBezTo>
                <a:cubicBezTo>
                  <a:pt x="1731" y="6653"/>
                  <a:pt x="1841" y="6414"/>
                  <a:pt x="1811" y="6235"/>
                </a:cubicBezTo>
                <a:cubicBezTo>
                  <a:pt x="1831" y="6165"/>
                  <a:pt x="1861" y="6086"/>
                  <a:pt x="1891" y="6016"/>
                </a:cubicBezTo>
                <a:cubicBezTo>
                  <a:pt x="2378" y="5051"/>
                  <a:pt x="2915" y="4077"/>
                  <a:pt x="3750" y="3371"/>
                </a:cubicBezTo>
                <a:cubicBezTo>
                  <a:pt x="4427" y="2784"/>
                  <a:pt x="5153" y="2118"/>
                  <a:pt x="6018" y="1819"/>
                </a:cubicBezTo>
                <a:cubicBezTo>
                  <a:pt x="6923" y="1589"/>
                  <a:pt x="7854" y="1276"/>
                  <a:pt x="8791" y="1276"/>
                </a:cubicBezTo>
                <a:cubicBezTo>
                  <a:pt x="9026" y="1276"/>
                  <a:pt x="9263" y="1296"/>
                  <a:pt x="9499" y="1342"/>
                </a:cubicBezTo>
                <a:cubicBezTo>
                  <a:pt x="11269" y="1710"/>
                  <a:pt x="12870" y="2645"/>
                  <a:pt x="14372" y="3599"/>
                </a:cubicBezTo>
                <a:cubicBezTo>
                  <a:pt x="14899" y="3948"/>
                  <a:pt x="15506" y="4206"/>
                  <a:pt x="15923" y="4693"/>
                </a:cubicBezTo>
                <a:cubicBezTo>
                  <a:pt x="16928" y="5887"/>
                  <a:pt x="17604" y="7448"/>
                  <a:pt x="17326" y="9030"/>
                </a:cubicBezTo>
                <a:cubicBezTo>
                  <a:pt x="17097" y="10173"/>
                  <a:pt x="16639" y="11267"/>
                  <a:pt x="15923" y="12202"/>
                </a:cubicBezTo>
                <a:cubicBezTo>
                  <a:pt x="15545" y="12709"/>
                  <a:pt x="15148" y="13227"/>
                  <a:pt x="14621" y="13595"/>
                </a:cubicBezTo>
                <a:cubicBezTo>
                  <a:pt x="13414" y="14383"/>
                  <a:pt x="11693" y="15243"/>
                  <a:pt x="10132" y="15243"/>
                </a:cubicBezTo>
                <a:cubicBezTo>
                  <a:pt x="9763" y="15243"/>
                  <a:pt x="9403" y="15195"/>
                  <a:pt x="9061" y="15086"/>
                </a:cubicBezTo>
                <a:cubicBezTo>
                  <a:pt x="7947" y="14748"/>
                  <a:pt x="7450" y="14211"/>
                  <a:pt x="6714" y="13376"/>
                </a:cubicBezTo>
                <a:cubicBezTo>
                  <a:pt x="5928" y="12501"/>
                  <a:pt x="4884" y="11625"/>
                  <a:pt x="4804" y="10372"/>
                </a:cubicBezTo>
                <a:cubicBezTo>
                  <a:pt x="4745" y="9825"/>
                  <a:pt x="4834" y="9278"/>
                  <a:pt x="4993" y="8751"/>
                </a:cubicBezTo>
                <a:cubicBezTo>
                  <a:pt x="5192" y="7796"/>
                  <a:pt x="5630" y="6931"/>
                  <a:pt x="6187" y="6145"/>
                </a:cubicBezTo>
                <a:cubicBezTo>
                  <a:pt x="7083" y="4817"/>
                  <a:pt x="8397" y="4031"/>
                  <a:pt x="9800" y="4031"/>
                </a:cubicBezTo>
                <a:cubicBezTo>
                  <a:pt x="10530" y="4031"/>
                  <a:pt x="11283" y="4244"/>
                  <a:pt x="12015" y="4703"/>
                </a:cubicBezTo>
                <a:cubicBezTo>
                  <a:pt x="12721" y="5101"/>
                  <a:pt x="13397" y="5598"/>
                  <a:pt x="13845" y="6285"/>
                </a:cubicBezTo>
                <a:cubicBezTo>
                  <a:pt x="14581" y="7299"/>
                  <a:pt x="14740" y="8691"/>
                  <a:pt x="14113" y="9795"/>
                </a:cubicBezTo>
                <a:cubicBezTo>
                  <a:pt x="13656" y="10392"/>
                  <a:pt x="13178" y="11009"/>
                  <a:pt x="12572" y="11456"/>
                </a:cubicBezTo>
                <a:cubicBezTo>
                  <a:pt x="12166" y="11777"/>
                  <a:pt x="11706" y="11910"/>
                  <a:pt x="11237" y="11910"/>
                </a:cubicBezTo>
                <a:cubicBezTo>
                  <a:pt x="10337" y="11910"/>
                  <a:pt x="9403" y="11421"/>
                  <a:pt x="8743" y="10820"/>
                </a:cubicBezTo>
                <a:cubicBezTo>
                  <a:pt x="7675" y="9675"/>
                  <a:pt x="8635" y="7201"/>
                  <a:pt x="9924" y="7201"/>
                </a:cubicBezTo>
                <a:cubicBezTo>
                  <a:pt x="10292" y="7201"/>
                  <a:pt x="10688" y="7403"/>
                  <a:pt x="11070" y="7896"/>
                </a:cubicBezTo>
                <a:cubicBezTo>
                  <a:pt x="11299" y="8194"/>
                  <a:pt x="11299" y="8572"/>
                  <a:pt x="11269" y="8930"/>
                </a:cubicBezTo>
                <a:cubicBezTo>
                  <a:pt x="11196" y="9271"/>
                  <a:pt x="11202" y="9817"/>
                  <a:pt x="11537" y="9817"/>
                </a:cubicBezTo>
                <a:cubicBezTo>
                  <a:pt x="11612" y="9817"/>
                  <a:pt x="11704" y="9790"/>
                  <a:pt x="11816" y="9726"/>
                </a:cubicBezTo>
                <a:cubicBezTo>
                  <a:pt x="12592" y="9139"/>
                  <a:pt x="12582" y="7896"/>
                  <a:pt x="11995" y="7170"/>
                </a:cubicBezTo>
                <a:cubicBezTo>
                  <a:pt x="11607" y="6742"/>
                  <a:pt x="11080" y="6474"/>
                  <a:pt x="10553" y="6245"/>
                </a:cubicBezTo>
                <a:cubicBezTo>
                  <a:pt x="9996" y="6070"/>
                  <a:pt x="9548" y="5953"/>
                  <a:pt x="9171" y="5953"/>
                </a:cubicBezTo>
                <a:cubicBezTo>
                  <a:pt x="8518" y="5953"/>
                  <a:pt x="8077" y="6304"/>
                  <a:pt x="7649" y="7319"/>
                </a:cubicBezTo>
                <a:cubicBezTo>
                  <a:pt x="6963" y="9000"/>
                  <a:pt x="6953" y="10114"/>
                  <a:pt x="8236" y="11496"/>
                </a:cubicBezTo>
                <a:cubicBezTo>
                  <a:pt x="9150" y="12523"/>
                  <a:pt x="10221" y="13035"/>
                  <a:pt x="11288" y="13035"/>
                </a:cubicBezTo>
                <a:cubicBezTo>
                  <a:pt x="12380" y="13035"/>
                  <a:pt x="13466" y="12498"/>
                  <a:pt x="14372" y="11426"/>
                </a:cubicBezTo>
                <a:cubicBezTo>
                  <a:pt x="16371" y="9030"/>
                  <a:pt x="15953" y="5827"/>
                  <a:pt x="13248" y="4196"/>
                </a:cubicBezTo>
                <a:cubicBezTo>
                  <a:pt x="12107" y="3462"/>
                  <a:pt x="10297" y="2712"/>
                  <a:pt x="8855" y="2712"/>
                </a:cubicBezTo>
                <a:cubicBezTo>
                  <a:pt x="8715" y="2712"/>
                  <a:pt x="8577" y="2719"/>
                  <a:pt x="8444" y="2734"/>
                </a:cubicBezTo>
                <a:cubicBezTo>
                  <a:pt x="5630" y="3132"/>
                  <a:pt x="3124" y="7607"/>
                  <a:pt x="3551" y="10283"/>
                </a:cubicBezTo>
                <a:cubicBezTo>
                  <a:pt x="3691" y="11615"/>
                  <a:pt x="4337" y="12819"/>
                  <a:pt x="5113" y="13903"/>
                </a:cubicBezTo>
                <a:cubicBezTo>
                  <a:pt x="6068" y="15355"/>
                  <a:pt x="7629" y="16290"/>
                  <a:pt x="9290" y="16737"/>
                </a:cubicBezTo>
                <a:cubicBezTo>
                  <a:pt x="9693" y="16855"/>
                  <a:pt x="10099" y="16909"/>
                  <a:pt x="10502" y="16909"/>
                </a:cubicBezTo>
                <a:cubicBezTo>
                  <a:pt x="12002" y="16909"/>
                  <a:pt x="13471" y="16168"/>
                  <a:pt x="14630" y="15236"/>
                </a:cubicBezTo>
                <a:cubicBezTo>
                  <a:pt x="15526" y="14549"/>
                  <a:pt x="16301" y="13714"/>
                  <a:pt x="16938" y="12789"/>
                </a:cubicBezTo>
                <a:cubicBezTo>
                  <a:pt x="17932" y="11526"/>
                  <a:pt x="18489" y="9955"/>
                  <a:pt x="18549" y="8353"/>
                </a:cubicBezTo>
                <a:cubicBezTo>
                  <a:pt x="18688" y="6126"/>
                  <a:pt x="17266" y="4186"/>
                  <a:pt x="15595" y="2854"/>
                </a:cubicBezTo>
                <a:cubicBezTo>
                  <a:pt x="15078" y="2436"/>
                  <a:pt x="14511" y="2038"/>
                  <a:pt x="13924" y="1700"/>
                </a:cubicBezTo>
                <a:cubicBezTo>
                  <a:pt x="13715" y="1521"/>
                  <a:pt x="13497" y="1372"/>
                  <a:pt x="13258" y="1242"/>
                </a:cubicBezTo>
                <a:cubicBezTo>
                  <a:pt x="11852" y="608"/>
                  <a:pt x="10300" y="1"/>
                  <a:pt x="87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rot="-8100071">
            <a:off x="6587984" y="-607270"/>
            <a:ext cx="1296464" cy="1649998"/>
          </a:xfrm>
          <a:custGeom>
            <a:avLst/>
            <a:gdLst/>
            <a:ahLst/>
            <a:cxnLst/>
            <a:rect l="l" t="t" r="r" b="b"/>
            <a:pathLst>
              <a:path w="15138" h="19266" extrusionOk="0">
                <a:moveTo>
                  <a:pt x="13765" y="1052"/>
                </a:moveTo>
                <a:cubicBezTo>
                  <a:pt x="13755" y="1061"/>
                  <a:pt x="13745" y="1071"/>
                  <a:pt x="13735" y="1071"/>
                </a:cubicBezTo>
                <a:cubicBezTo>
                  <a:pt x="13735" y="1061"/>
                  <a:pt x="13745" y="1061"/>
                  <a:pt x="13755" y="1052"/>
                </a:cubicBezTo>
                <a:close/>
                <a:moveTo>
                  <a:pt x="637" y="1678"/>
                </a:moveTo>
                <a:cubicBezTo>
                  <a:pt x="637" y="1688"/>
                  <a:pt x="637" y="1698"/>
                  <a:pt x="627" y="1708"/>
                </a:cubicBezTo>
                <a:cubicBezTo>
                  <a:pt x="627" y="1698"/>
                  <a:pt x="627" y="1688"/>
                  <a:pt x="627" y="1678"/>
                </a:cubicBezTo>
                <a:close/>
                <a:moveTo>
                  <a:pt x="4605" y="10818"/>
                </a:moveTo>
                <a:cubicBezTo>
                  <a:pt x="4655" y="10957"/>
                  <a:pt x="4715" y="11106"/>
                  <a:pt x="4765" y="11246"/>
                </a:cubicBezTo>
                <a:cubicBezTo>
                  <a:pt x="4765" y="11248"/>
                  <a:pt x="4765" y="11250"/>
                  <a:pt x="4765" y="11252"/>
                </a:cubicBezTo>
                <a:lnTo>
                  <a:pt x="4765" y="11252"/>
                </a:lnTo>
                <a:cubicBezTo>
                  <a:pt x="4745" y="11203"/>
                  <a:pt x="4728" y="11150"/>
                  <a:pt x="4705" y="11096"/>
                </a:cubicBezTo>
                <a:cubicBezTo>
                  <a:pt x="4675" y="11007"/>
                  <a:pt x="4635" y="10917"/>
                  <a:pt x="4605" y="10818"/>
                </a:cubicBezTo>
                <a:close/>
                <a:moveTo>
                  <a:pt x="10860" y="10913"/>
                </a:moveTo>
                <a:cubicBezTo>
                  <a:pt x="10819" y="11040"/>
                  <a:pt x="10783" y="11166"/>
                  <a:pt x="10732" y="11285"/>
                </a:cubicBezTo>
                <a:cubicBezTo>
                  <a:pt x="10730" y="11289"/>
                  <a:pt x="10728" y="11293"/>
                  <a:pt x="10727" y="11297"/>
                </a:cubicBezTo>
                <a:lnTo>
                  <a:pt x="10727" y="11297"/>
                </a:lnTo>
                <a:cubicBezTo>
                  <a:pt x="10745" y="11243"/>
                  <a:pt x="10766" y="11190"/>
                  <a:pt x="10781" y="11136"/>
                </a:cubicBezTo>
                <a:cubicBezTo>
                  <a:pt x="10805" y="11059"/>
                  <a:pt x="10834" y="10988"/>
                  <a:pt x="10860" y="10913"/>
                </a:cubicBezTo>
                <a:close/>
                <a:moveTo>
                  <a:pt x="10726" y="11299"/>
                </a:moveTo>
                <a:cubicBezTo>
                  <a:pt x="10721" y="11314"/>
                  <a:pt x="10720" y="11330"/>
                  <a:pt x="10712" y="11345"/>
                </a:cubicBezTo>
                <a:cubicBezTo>
                  <a:pt x="10716" y="11330"/>
                  <a:pt x="10721" y="11314"/>
                  <a:pt x="10726" y="11299"/>
                </a:cubicBezTo>
                <a:close/>
                <a:moveTo>
                  <a:pt x="10712" y="15592"/>
                </a:moveTo>
                <a:cubicBezTo>
                  <a:pt x="10712" y="15592"/>
                  <a:pt x="10712" y="15601"/>
                  <a:pt x="10703" y="15602"/>
                </a:cubicBezTo>
                <a:lnTo>
                  <a:pt x="10703" y="15602"/>
                </a:lnTo>
                <a:cubicBezTo>
                  <a:pt x="10706" y="15598"/>
                  <a:pt x="10709" y="15595"/>
                  <a:pt x="10712" y="15592"/>
                </a:cubicBezTo>
                <a:close/>
                <a:moveTo>
                  <a:pt x="10697" y="15608"/>
                </a:moveTo>
                <a:lnTo>
                  <a:pt x="10697" y="15608"/>
                </a:lnTo>
                <a:cubicBezTo>
                  <a:pt x="10619" y="15716"/>
                  <a:pt x="10541" y="15823"/>
                  <a:pt x="10463" y="15920"/>
                </a:cubicBezTo>
                <a:cubicBezTo>
                  <a:pt x="10538" y="15807"/>
                  <a:pt x="10613" y="15703"/>
                  <a:pt x="10697" y="15608"/>
                </a:cubicBezTo>
                <a:close/>
                <a:moveTo>
                  <a:pt x="1333" y="2056"/>
                </a:moveTo>
                <a:lnTo>
                  <a:pt x="1333" y="2056"/>
                </a:lnTo>
                <a:cubicBezTo>
                  <a:pt x="1423" y="2136"/>
                  <a:pt x="1502" y="2225"/>
                  <a:pt x="1582" y="2305"/>
                </a:cubicBezTo>
                <a:cubicBezTo>
                  <a:pt x="1811" y="2523"/>
                  <a:pt x="2040" y="2742"/>
                  <a:pt x="2258" y="2971"/>
                </a:cubicBezTo>
                <a:cubicBezTo>
                  <a:pt x="2407" y="3140"/>
                  <a:pt x="2557" y="3319"/>
                  <a:pt x="2706" y="3488"/>
                </a:cubicBezTo>
                <a:cubicBezTo>
                  <a:pt x="3551" y="4522"/>
                  <a:pt x="4446" y="5537"/>
                  <a:pt x="5103" y="6701"/>
                </a:cubicBezTo>
                <a:cubicBezTo>
                  <a:pt x="5431" y="7317"/>
                  <a:pt x="5719" y="7964"/>
                  <a:pt x="5968" y="8620"/>
                </a:cubicBezTo>
                <a:cubicBezTo>
                  <a:pt x="6445" y="10102"/>
                  <a:pt x="6734" y="11643"/>
                  <a:pt x="6943" y="13185"/>
                </a:cubicBezTo>
                <a:cubicBezTo>
                  <a:pt x="7022" y="13712"/>
                  <a:pt x="7112" y="14249"/>
                  <a:pt x="7161" y="14786"/>
                </a:cubicBezTo>
                <a:cubicBezTo>
                  <a:pt x="7171" y="14945"/>
                  <a:pt x="7181" y="15114"/>
                  <a:pt x="7201" y="15273"/>
                </a:cubicBezTo>
                <a:cubicBezTo>
                  <a:pt x="7201" y="15462"/>
                  <a:pt x="7211" y="15641"/>
                  <a:pt x="7201" y="15830"/>
                </a:cubicBezTo>
                <a:cubicBezTo>
                  <a:pt x="7211" y="16338"/>
                  <a:pt x="7221" y="16845"/>
                  <a:pt x="7201" y="17342"/>
                </a:cubicBezTo>
                <a:cubicBezTo>
                  <a:pt x="7151" y="17223"/>
                  <a:pt x="7112" y="17103"/>
                  <a:pt x="7062" y="16984"/>
                </a:cubicBezTo>
                <a:cubicBezTo>
                  <a:pt x="6833" y="16417"/>
                  <a:pt x="6654" y="15830"/>
                  <a:pt x="6435" y="15264"/>
                </a:cubicBezTo>
                <a:cubicBezTo>
                  <a:pt x="6167" y="14557"/>
                  <a:pt x="5868" y="13861"/>
                  <a:pt x="5620" y="13135"/>
                </a:cubicBezTo>
                <a:cubicBezTo>
                  <a:pt x="5282" y="12141"/>
                  <a:pt x="4973" y="11136"/>
                  <a:pt x="4566" y="10171"/>
                </a:cubicBezTo>
                <a:cubicBezTo>
                  <a:pt x="3810" y="8322"/>
                  <a:pt x="3024" y="6492"/>
                  <a:pt x="2318" y="4622"/>
                </a:cubicBezTo>
                <a:cubicBezTo>
                  <a:pt x="2099" y="4164"/>
                  <a:pt x="1721" y="2842"/>
                  <a:pt x="1333" y="2056"/>
                </a:cubicBezTo>
                <a:close/>
                <a:moveTo>
                  <a:pt x="14053" y="1807"/>
                </a:moveTo>
                <a:cubicBezTo>
                  <a:pt x="14073" y="1927"/>
                  <a:pt x="14083" y="2046"/>
                  <a:pt x="14093" y="2165"/>
                </a:cubicBezTo>
                <a:cubicBezTo>
                  <a:pt x="14133" y="2484"/>
                  <a:pt x="14163" y="2812"/>
                  <a:pt x="14183" y="3130"/>
                </a:cubicBezTo>
                <a:cubicBezTo>
                  <a:pt x="14193" y="3369"/>
                  <a:pt x="14193" y="3607"/>
                  <a:pt x="14193" y="3836"/>
                </a:cubicBezTo>
                <a:cubicBezTo>
                  <a:pt x="14183" y="5209"/>
                  <a:pt x="14223" y="6581"/>
                  <a:pt x="13974" y="7934"/>
                </a:cubicBezTo>
                <a:cubicBezTo>
                  <a:pt x="13835" y="8640"/>
                  <a:pt x="13636" y="9336"/>
                  <a:pt x="13397" y="10012"/>
                </a:cubicBezTo>
                <a:cubicBezTo>
                  <a:pt x="12810" y="11494"/>
                  <a:pt x="12015" y="12897"/>
                  <a:pt x="11179" y="14239"/>
                </a:cubicBezTo>
                <a:cubicBezTo>
                  <a:pt x="10891" y="14717"/>
                  <a:pt x="10612" y="15194"/>
                  <a:pt x="10304" y="15641"/>
                </a:cubicBezTo>
                <a:cubicBezTo>
                  <a:pt x="10205" y="15781"/>
                  <a:pt x="10105" y="15920"/>
                  <a:pt x="10006" y="16059"/>
                </a:cubicBezTo>
                <a:cubicBezTo>
                  <a:pt x="9886" y="16208"/>
                  <a:pt x="9777" y="16348"/>
                  <a:pt x="9648" y="16497"/>
                </a:cubicBezTo>
                <a:cubicBezTo>
                  <a:pt x="9329" y="16895"/>
                  <a:pt x="9001" y="17302"/>
                  <a:pt x="8653" y="17680"/>
                </a:cubicBezTo>
                <a:cubicBezTo>
                  <a:pt x="8693" y="17561"/>
                  <a:pt x="8733" y="17442"/>
                  <a:pt x="8772" y="17312"/>
                </a:cubicBezTo>
                <a:cubicBezTo>
                  <a:pt x="8971" y="16716"/>
                  <a:pt x="9210" y="16139"/>
                  <a:pt x="9409" y="15552"/>
                </a:cubicBezTo>
                <a:cubicBezTo>
                  <a:pt x="9668" y="14816"/>
                  <a:pt x="9886" y="14070"/>
                  <a:pt x="10165" y="13334"/>
                </a:cubicBezTo>
                <a:cubicBezTo>
                  <a:pt x="10553" y="12330"/>
                  <a:pt x="10960" y="11345"/>
                  <a:pt x="11289" y="10311"/>
                </a:cubicBezTo>
                <a:cubicBezTo>
                  <a:pt x="11895" y="8361"/>
                  <a:pt x="12482" y="6412"/>
                  <a:pt x="13148" y="4473"/>
                </a:cubicBezTo>
                <a:cubicBezTo>
                  <a:pt x="13278" y="3966"/>
                  <a:pt x="13845" y="2683"/>
                  <a:pt x="14053" y="1807"/>
                </a:cubicBezTo>
                <a:close/>
                <a:moveTo>
                  <a:pt x="13695" y="1439"/>
                </a:moveTo>
                <a:lnTo>
                  <a:pt x="13695" y="1439"/>
                </a:lnTo>
                <a:cubicBezTo>
                  <a:pt x="13596" y="1698"/>
                  <a:pt x="13506" y="1957"/>
                  <a:pt x="13417" y="2215"/>
                </a:cubicBezTo>
                <a:cubicBezTo>
                  <a:pt x="13208" y="2802"/>
                  <a:pt x="12979" y="3389"/>
                  <a:pt x="12780" y="3985"/>
                </a:cubicBezTo>
                <a:cubicBezTo>
                  <a:pt x="12373" y="5328"/>
                  <a:pt x="11945" y="6661"/>
                  <a:pt x="11517" y="7993"/>
                </a:cubicBezTo>
                <a:cubicBezTo>
                  <a:pt x="11309" y="8600"/>
                  <a:pt x="11120" y="9217"/>
                  <a:pt x="10891" y="9813"/>
                </a:cubicBezTo>
                <a:cubicBezTo>
                  <a:pt x="10602" y="10569"/>
                  <a:pt x="10284" y="11325"/>
                  <a:pt x="10045" y="12101"/>
                </a:cubicBezTo>
                <a:cubicBezTo>
                  <a:pt x="9578" y="13811"/>
                  <a:pt x="8882" y="15433"/>
                  <a:pt x="8255" y="17084"/>
                </a:cubicBezTo>
                <a:cubicBezTo>
                  <a:pt x="8186" y="17302"/>
                  <a:pt x="8126" y="17521"/>
                  <a:pt x="8066" y="17740"/>
                </a:cubicBezTo>
                <a:cubicBezTo>
                  <a:pt x="8037" y="17103"/>
                  <a:pt x="7947" y="16467"/>
                  <a:pt x="8017" y="15830"/>
                </a:cubicBezTo>
                <a:cubicBezTo>
                  <a:pt x="8056" y="15174"/>
                  <a:pt x="8086" y="14508"/>
                  <a:pt x="8146" y="13851"/>
                </a:cubicBezTo>
                <a:cubicBezTo>
                  <a:pt x="8176" y="13185"/>
                  <a:pt x="8365" y="12519"/>
                  <a:pt x="8345" y="11862"/>
                </a:cubicBezTo>
                <a:cubicBezTo>
                  <a:pt x="8782" y="9276"/>
                  <a:pt x="9707" y="6780"/>
                  <a:pt x="11169" y="4602"/>
                </a:cubicBezTo>
                <a:cubicBezTo>
                  <a:pt x="11935" y="3498"/>
                  <a:pt x="12800" y="2474"/>
                  <a:pt x="13676" y="1449"/>
                </a:cubicBezTo>
                <a:cubicBezTo>
                  <a:pt x="13676" y="1449"/>
                  <a:pt x="13685" y="1449"/>
                  <a:pt x="13695" y="1439"/>
                </a:cubicBezTo>
                <a:close/>
                <a:moveTo>
                  <a:pt x="836" y="2006"/>
                </a:moveTo>
                <a:cubicBezTo>
                  <a:pt x="916" y="2265"/>
                  <a:pt x="1015" y="2513"/>
                  <a:pt x="1105" y="2762"/>
                </a:cubicBezTo>
                <a:cubicBezTo>
                  <a:pt x="1323" y="3329"/>
                  <a:pt x="1512" y="3916"/>
                  <a:pt x="1741" y="4483"/>
                </a:cubicBezTo>
                <a:cubicBezTo>
                  <a:pt x="2268" y="5746"/>
                  <a:pt x="2785" y="7019"/>
                  <a:pt x="3293" y="8292"/>
                </a:cubicBezTo>
                <a:cubicBezTo>
                  <a:pt x="3521" y="8869"/>
                  <a:pt x="3760" y="9445"/>
                  <a:pt x="3959" y="10032"/>
                </a:cubicBezTo>
                <a:cubicBezTo>
                  <a:pt x="4218" y="10788"/>
                  <a:pt x="4446" y="11554"/>
                  <a:pt x="4765" y="12280"/>
                </a:cubicBezTo>
                <a:cubicBezTo>
                  <a:pt x="5481" y="13861"/>
                  <a:pt x="5968" y="15512"/>
                  <a:pt x="6525" y="17143"/>
                </a:cubicBezTo>
                <a:cubicBezTo>
                  <a:pt x="6614" y="17352"/>
                  <a:pt x="6704" y="17551"/>
                  <a:pt x="6793" y="17750"/>
                </a:cubicBezTo>
                <a:cubicBezTo>
                  <a:pt x="6376" y="17292"/>
                  <a:pt x="5908" y="16875"/>
                  <a:pt x="5560" y="16348"/>
                </a:cubicBezTo>
                <a:cubicBezTo>
                  <a:pt x="5182" y="15830"/>
                  <a:pt x="4784" y="15323"/>
                  <a:pt x="4426" y="14786"/>
                </a:cubicBezTo>
                <a:cubicBezTo>
                  <a:pt x="4039" y="14269"/>
                  <a:pt x="3750" y="13652"/>
                  <a:pt x="3332" y="13165"/>
                </a:cubicBezTo>
                <a:cubicBezTo>
                  <a:pt x="2049" y="10957"/>
                  <a:pt x="1174" y="8501"/>
                  <a:pt x="906" y="5955"/>
                </a:cubicBezTo>
                <a:cubicBezTo>
                  <a:pt x="796" y="4652"/>
                  <a:pt x="806" y="3339"/>
                  <a:pt x="816" y="2026"/>
                </a:cubicBezTo>
                <a:cubicBezTo>
                  <a:pt x="826" y="2026"/>
                  <a:pt x="826" y="2016"/>
                  <a:pt x="836" y="2006"/>
                </a:cubicBezTo>
                <a:close/>
                <a:moveTo>
                  <a:pt x="14213" y="0"/>
                </a:moveTo>
                <a:cubicBezTo>
                  <a:pt x="13919" y="0"/>
                  <a:pt x="13542" y="401"/>
                  <a:pt x="13377" y="594"/>
                </a:cubicBezTo>
                <a:cubicBezTo>
                  <a:pt x="13089" y="892"/>
                  <a:pt x="12830" y="1211"/>
                  <a:pt x="12562" y="1519"/>
                </a:cubicBezTo>
                <a:cubicBezTo>
                  <a:pt x="11786" y="2404"/>
                  <a:pt x="11060" y="3339"/>
                  <a:pt x="10463" y="4353"/>
                </a:cubicBezTo>
                <a:cubicBezTo>
                  <a:pt x="10274" y="4672"/>
                  <a:pt x="10085" y="5000"/>
                  <a:pt x="9906" y="5328"/>
                </a:cubicBezTo>
                <a:cubicBezTo>
                  <a:pt x="8981" y="6810"/>
                  <a:pt x="8255" y="8421"/>
                  <a:pt x="7897" y="10122"/>
                </a:cubicBezTo>
                <a:cubicBezTo>
                  <a:pt x="7838" y="10380"/>
                  <a:pt x="7798" y="10639"/>
                  <a:pt x="7758" y="10897"/>
                </a:cubicBezTo>
                <a:cubicBezTo>
                  <a:pt x="7718" y="11047"/>
                  <a:pt x="7679" y="11206"/>
                  <a:pt x="7639" y="11355"/>
                </a:cubicBezTo>
                <a:cubicBezTo>
                  <a:pt x="7599" y="11643"/>
                  <a:pt x="7559" y="11932"/>
                  <a:pt x="7519" y="12220"/>
                </a:cubicBezTo>
                <a:cubicBezTo>
                  <a:pt x="7420" y="11514"/>
                  <a:pt x="7291" y="10818"/>
                  <a:pt x="7151" y="10112"/>
                </a:cubicBezTo>
                <a:cubicBezTo>
                  <a:pt x="6992" y="9306"/>
                  <a:pt x="6684" y="8550"/>
                  <a:pt x="6376" y="7794"/>
                </a:cubicBezTo>
                <a:cubicBezTo>
                  <a:pt x="5998" y="6899"/>
                  <a:pt x="5630" y="5994"/>
                  <a:pt x="5063" y="5199"/>
                </a:cubicBezTo>
                <a:cubicBezTo>
                  <a:pt x="4148" y="3786"/>
                  <a:pt x="2915" y="2643"/>
                  <a:pt x="1691" y="1519"/>
                </a:cubicBezTo>
                <a:cubicBezTo>
                  <a:pt x="1343" y="1211"/>
                  <a:pt x="1085" y="793"/>
                  <a:pt x="667" y="584"/>
                </a:cubicBezTo>
                <a:cubicBezTo>
                  <a:pt x="601" y="552"/>
                  <a:pt x="542" y="538"/>
                  <a:pt x="489" y="538"/>
                </a:cubicBezTo>
                <a:cubicBezTo>
                  <a:pt x="116" y="538"/>
                  <a:pt x="70" y="1263"/>
                  <a:pt x="70" y="1569"/>
                </a:cubicBezTo>
                <a:cubicBezTo>
                  <a:pt x="41" y="1976"/>
                  <a:pt x="41" y="2374"/>
                  <a:pt x="31" y="2772"/>
                </a:cubicBezTo>
                <a:cubicBezTo>
                  <a:pt x="1" y="3926"/>
                  <a:pt x="41" y="5079"/>
                  <a:pt x="229" y="6213"/>
                </a:cubicBezTo>
                <a:cubicBezTo>
                  <a:pt x="279" y="6571"/>
                  <a:pt x="349" y="6929"/>
                  <a:pt x="418" y="7287"/>
                </a:cubicBezTo>
                <a:cubicBezTo>
                  <a:pt x="657" y="8978"/>
                  <a:pt x="1105" y="10639"/>
                  <a:pt x="1910" y="12151"/>
                </a:cubicBezTo>
                <a:cubicBezTo>
                  <a:pt x="2030" y="12369"/>
                  <a:pt x="2159" y="12598"/>
                  <a:pt x="2288" y="12817"/>
                </a:cubicBezTo>
                <a:cubicBezTo>
                  <a:pt x="2348" y="12956"/>
                  <a:pt x="2417" y="13095"/>
                  <a:pt x="2487" y="13225"/>
                </a:cubicBezTo>
                <a:cubicBezTo>
                  <a:pt x="2945" y="13981"/>
                  <a:pt x="3432" y="14726"/>
                  <a:pt x="3969" y="15423"/>
                </a:cubicBezTo>
                <a:cubicBezTo>
                  <a:pt x="4377" y="15930"/>
                  <a:pt x="4834" y="16397"/>
                  <a:pt x="5252" y="16885"/>
                </a:cubicBezTo>
                <a:cubicBezTo>
                  <a:pt x="5500" y="17183"/>
                  <a:pt x="5739" y="17481"/>
                  <a:pt x="5988" y="17770"/>
                </a:cubicBezTo>
                <a:cubicBezTo>
                  <a:pt x="6269" y="18156"/>
                  <a:pt x="6891" y="19201"/>
                  <a:pt x="7300" y="19201"/>
                </a:cubicBezTo>
                <a:cubicBezTo>
                  <a:pt x="7354" y="19201"/>
                  <a:pt x="7404" y="19183"/>
                  <a:pt x="7450" y="19142"/>
                </a:cubicBezTo>
                <a:cubicBezTo>
                  <a:pt x="7501" y="19219"/>
                  <a:pt x="7566" y="19266"/>
                  <a:pt x="7658" y="19266"/>
                </a:cubicBezTo>
                <a:cubicBezTo>
                  <a:pt x="7674" y="19266"/>
                  <a:pt x="7691" y="19265"/>
                  <a:pt x="7708" y="19262"/>
                </a:cubicBezTo>
                <a:cubicBezTo>
                  <a:pt x="7728" y="19252"/>
                  <a:pt x="7738" y="19242"/>
                  <a:pt x="7758" y="19232"/>
                </a:cubicBezTo>
                <a:cubicBezTo>
                  <a:pt x="8146" y="19202"/>
                  <a:pt x="8892" y="18197"/>
                  <a:pt x="9111" y="18008"/>
                </a:cubicBezTo>
                <a:cubicBezTo>
                  <a:pt x="9558" y="17561"/>
                  <a:pt x="10016" y="17143"/>
                  <a:pt x="10413" y="16666"/>
                </a:cubicBezTo>
                <a:cubicBezTo>
                  <a:pt x="10831" y="16159"/>
                  <a:pt x="11179" y="15612"/>
                  <a:pt x="11517" y="15055"/>
                </a:cubicBezTo>
                <a:cubicBezTo>
                  <a:pt x="12174" y="14050"/>
                  <a:pt x="12780" y="13016"/>
                  <a:pt x="13357" y="11962"/>
                </a:cubicBezTo>
                <a:cubicBezTo>
                  <a:pt x="13755" y="11226"/>
                  <a:pt x="14014" y="10420"/>
                  <a:pt x="14272" y="9624"/>
                </a:cubicBezTo>
                <a:cubicBezTo>
                  <a:pt x="14561" y="8680"/>
                  <a:pt x="14859" y="7725"/>
                  <a:pt x="14939" y="6730"/>
                </a:cubicBezTo>
                <a:cubicBezTo>
                  <a:pt x="15138" y="5020"/>
                  <a:pt x="14909" y="3309"/>
                  <a:pt x="14690" y="1618"/>
                </a:cubicBezTo>
                <a:cubicBezTo>
                  <a:pt x="14620" y="1151"/>
                  <a:pt x="14690" y="654"/>
                  <a:pt x="14501" y="216"/>
                </a:cubicBezTo>
                <a:cubicBezTo>
                  <a:pt x="14429" y="61"/>
                  <a:pt x="14327" y="0"/>
                  <a:pt x="142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230125" y="245300"/>
            <a:ext cx="1183557" cy="1122815"/>
          </a:xfrm>
          <a:custGeom>
            <a:avLst/>
            <a:gdLst/>
            <a:ahLst/>
            <a:cxnLst/>
            <a:rect l="l" t="t" r="r" b="b"/>
            <a:pathLst>
              <a:path w="15227" h="14446" extrusionOk="0">
                <a:moveTo>
                  <a:pt x="3631" y="3020"/>
                </a:moveTo>
                <a:cubicBezTo>
                  <a:pt x="3641" y="3030"/>
                  <a:pt x="3651" y="3030"/>
                  <a:pt x="3660" y="3040"/>
                </a:cubicBezTo>
                <a:lnTo>
                  <a:pt x="3641" y="3040"/>
                </a:lnTo>
                <a:cubicBezTo>
                  <a:pt x="3631" y="3040"/>
                  <a:pt x="3631" y="3030"/>
                  <a:pt x="3631" y="3020"/>
                </a:cubicBezTo>
                <a:close/>
                <a:moveTo>
                  <a:pt x="12492" y="11324"/>
                </a:moveTo>
                <a:cubicBezTo>
                  <a:pt x="12482" y="11334"/>
                  <a:pt x="12472" y="11344"/>
                  <a:pt x="12472" y="11344"/>
                </a:cubicBezTo>
                <a:cubicBezTo>
                  <a:pt x="12472" y="11344"/>
                  <a:pt x="12472" y="11334"/>
                  <a:pt x="12472" y="11334"/>
                </a:cubicBezTo>
                <a:cubicBezTo>
                  <a:pt x="12472" y="11324"/>
                  <a:pt x="12482" y="11324"/>
                  <a:pt x="12492" y="11324"/>
                </a:cubicBezTo>
                <a:close/>
                <a:moveTo>
                  <a:pt x="7478" y="1"/>
                </a:moveTo>
                <a:cubicBezTo>
                  <a:pt x="7316" y="1"/>
                  <a:pt x="7154" y="6"/>
                  <a:pt x="6992" y="17"/>
                </a:cubicBezTo>
                <a:cubicBezTo>
                  <a:pt x="5590" y="66"/>
                  <a:pt x="4277" y="673"/>
                  <a:pt x="3193" y="1548"/>
                </a:cubicBezTo>
                <a:cubicBezTo>
                  <a:pt x="2825" y="1866"/>
                  <a:pt x="2427" y="2175"/>
                  <a:pt x="2139" y="2573"/>
                </a:cubicBezTo>
                <a:cubicBezTo>
                  <a:pt x="2059" y="2682"/>
                  <a:pt x="1940" y="2881"/>
                  <a:pt x="1880" y="3070"/>
                </a:cubicBezTo>
                <a:cubicBezTo>
                  <a:pt x="1880" y="3080"/>
                  <a:pt x="1880" y="3080"/>
                  <a:pt x="1880" y="3090"/>
                </a:cubicBezTo>
                <a:cubicBezTo>
                  <a:pt x="1890" y="3090"/>
                  <a:pt x="1890" y="3100"/>
                  <a:pt x="1890" y="3110"/>
                </a:cubicBezTo>
                <a:cubicBezTo>
                  <a:pt x="1900" y="3110"/>
                  <a:pt x="1900" y="3120"/>
                  <a:pt x="1910" y="3129"/>
                </a:cubicBezTo>
                <a:cubicBezTo>
                  <a:pt x="1920" y="3139"/>
                  <a:pt x="1930" y="3149"/>
                  <a:pt x="1950" y="3159"/>
                </a:cubicBezTo>
                <a:cubicBezTo>
                  <a:pt x="1960" y="3169"/>
                  <a:pt x="1970" y="3179"/>
                  <a:pt x="1980" y="3189"/>
                </a:cubicBezTo>
                <a:cubicBezTo>
                  <a:pt x="1990" y="3199"/>
                  <a:pt x="2000" y="3199"/>
                  <a:pt x="2010" y="3209"/>
                </a:cubicBezTo>
                <a:cubicBezTo>
                  <a:pt x="2029" y="3219"/>
                  <a:pt x="2049" y="3219"/>
                  <a:pt x="2069" y="3229"/>
                </a:cubicBezTo>
                <a:cubicBezTo>
                  <a:pt x="2109" y="3239"/>
                  <a:pt x="2139" y="3249"/>
                  <a:pt x="2179" y="3259"/>
                </a:cubicBezTo>
                <a:cubicBezTo>
                  <a:pt x="2268" y="3279"/>
                  <a:pt x="2358" y="3289"/>
                  <a:pt x="2437" y="3299"/>
                </a:cubicBezTo>
                <a:cubicBezTo>
                  <a:pt x="2537" y="3308"/>
                  <a:pt x="2626" y="3318"/>
                  <a:pt x="2716" y="3328"/>
                </a:cubicBezTo>
                <a:lnTo>
                  <a:pt x="2855" y="3328"/>
                </a:lnTo>
                <a:cubicBezTo>
                  <a:pt x="2964" y="3318"/>
                  <a:pt x="3064" y="3308"/>
                  <a:pt x="3173" y="3308"/>
                </a:cubicBezTo>
                <a:cubicBezTo>
                  <a:pt x="3233" y="3308"/>
                  <a:pt x="3293" y="3308"/>
                  <a:pt x="3352" y="3318"/>
                </a:cubicBezTo>
                <a:lnTo>
                  <a:pt x="3521" y="3318"/>
                </a:lnTo>
                <a:cubicBezTo>
                  <a:pt x="3641" y="3328"/>
                  <a:pt x="3750" y="3348"/>
                  <a:pt x="3859" y="3368"/>
                </a:cubicBezTo>
                <a:cubicBezTo>
                  <a:pt x="3919" y="3378"/>
                  <a:pt x="3979" y="3378"/>
                  <a:pt x="4038" y="3388"/>
                </a:cubicBezTo>
                <a:cubicBezTo>
                  <a:pt x="4098" y="3398"/>
                  <a:pt x="4158" y="3398"/>
                  <a:pt x="4217" y="3408"/>
                </a:cubicBezTo>
                <a:lnTo>
                  <a:pt x="4645" y="3408"/>
                </a:lnTo>
                <a:cubicBezTo>
                  <a:pt x="4695" y="3408"/>
                  <a:pt x="4735" y="3418"/>
                  <a:pt x="4784" y="3428"/>
                </a:cubicBezTo>
                <a:cubicBezTo>
                  <a:pt x="4834" y="3438"/>
                  <a:pt x="4894" y="3458"/>
                  <a:pt x="4953" y="3478"/>
                </a:cubicBezTo>
                <a:cubicBezTo>
                  <a:pt x="4993" y="3487"/>
                  <a:pt x="5033" y="3497"/>
                  <a:pt x="5073" y="3517"/>
                </a:cubicBezTo>
                <a:cubicBezTo>
                  <a:pt x="5093" y="3537"/>
                  <a:pt x="5103" y="3547"/>
                  <a:pt x="5113" y="3577"/>
                </a:cubicBezTo>
                <a:cubicBezTo>
                  <a:pt x="5122" y="3607"/>
                  <a:pt x="5113" y="3647"/>
                  <a:pt x="5093" y="3676"/>
                </a:cubicBezTo>
                <a:cubicBezTo>
                  <a:pt x="5053" y="3746"/>
                  <a:pt x="4963" y="3766"/>
                  <a:pt x="4884" y="3776"/>
                </a:cubicBezTo>
                <a:cubicBezTo>
                  <a:pt x="4854" y="3781"/>
                  <a:pt x="4824" y="3783"/>
                  <a:pt x="4794" y="3783"/>
                </a:cubicBezTo>
                <a:cubicBezTo>
                  <a:pt x="4764" y="3783"/>
                  <a:pt x="4735" y="3781"/>
                  <a:pt x="4705" y="3776"/>
                </a:cubicBezTo>
                <a:cubicBezTo>
                  <a:pt x="4645" y="3766"/>
                  <a:pt x="4575" y="3766"/>
                  <a:pt x="4516" y="3756"/>
                </a:cubicBezTo>
                <a:cubicBezTo>
                  <a:pt x="4456" y="3756"/>
                  <a:pt x="4396" y="3746"/>
                  <a:pt x="4337" y="3746"/>
                </a:cubicBezTo>
                <a:cubicBezTo>
                  <a:pt x="4277" y="3746"/>
                  <a:pt x="4227" y="3736"/>
                  <a:pt x="4168" y="3736"/>
                </a:cubicBezTo>
                <a:lnTo>
                  <a:pt x="4108" y="3736"/>
                </a:lnTo>
                <a:cubicBezTo>
                  <a:pt x="4048" y="3726"/>
                  <a:pt x="3979" y="3726"/>
                  <a:pt x="3909" y="3726"/>
                </a:cubicBezTo>
                <a:cubicBezTo>
                  <a:pt x="3790" y="3726"/>
                  <a:pt x="3670" y="3716"/>
                  <a:pt x="3551" y="3716"/>
                </a:cubicBezTo>
                <a:cubicBezTo>
                  <a:pt x="3531" y="3713"/>
                  <a:pt x="3511" y="3712"/>
                  <a:pt x="3492" y="3712"/>
                </a:cubicBezTo>
                <a:cubicBezTo>
                  <a:pt x="3453" y="3712"/>
                  <a:pt x="3415" y="3716"/>
                  <a:pt x="3382" y="3716"/>
                </a:cubicBezTo>
                <a:cubicBezTo>
                  <a:pt x="3263" y="3736"/>
                  <a:pt x="3143" y="3756"/>
                  <a:pt x="3014" y="3756"/>
                </a:cubicBezTo>
                <a:cubicBezTo>
                  <a:pt x="2954" y="3766"/>
                  <a:pt x="2895" y="3766"/>
                  <a:pt x="2835" y="3766"/>
                </a:cubicBezTo>
                <a:lnTo>
                  <a:pt x="2656" y="3766"/>
                </a:lnTo>
                <a:cubicBezTo>
                  <a:pt x="2633" y="3768"/>
                  <a:pt x="2610" y="3769"/>
                  <a:pt x="2588" y="3769"/>
                </a:cubicBezTo>
                <a:cubicBezTo>
                  <a:pt x="2491" y="3769"/>
                  <a:pt x="2395" y="3754"/>
                  <a:pt x="2298" y="3746"/>
                </a:cubicBezTo>
                <a:cubicBezTo>
                  <a:pt x="2199" y="3746"/>
                  <a:pt x="2109" y="3736"/>
                  <a:pt x="2020" y="3736"/>
                </a:cubicBezTo>
                <a:cubicBezTo>
                  <a:pt x="1880" y="3766"/>
                  <a:pt x="1751" y="3796"/>
                  <a:pt x="1622" y="3846"/>
                </a:cubicBezTo>
                <a:cubicBezTo>
                  <a:pt x="1433" y="3905"/>
                  <a:pt x="1274" y="4064"/>
                  <a:pt x="1174" y="4243"/>
                </a:cubicBezTo>
                <a:cubicBezTo>
                  <a:pt x="1164" y="4273"/>
                  <a:pt x="1164" y="4303"/>
                  <a:pt x="1154" y="4333"/>
                </a:cubicBezTo>
                <a:cubicBezTo>
                  <a:pt x="1144" y="4363"/>
                  <a:pt x="1144" y="4402"/>
                  <a:pt x="1144" y="4442"/>
                </a:cubicBezTo>
                <a:cubicBezTo>
                  <a:pt x="1144" y="4532"/>
                  <a:pt x="1134" y="4611"/>
                  <a:pt x="1144" y="4701"/>
                </a:cubicBezTo>
                <a:cubicBezTo>
                  <a:pt x="1154" y="4780"/>
                  <a:pt x="1164" y="4860"/>
                  <a:pt x="1184" y="4930"/>
                </a:cubicBezTo>
                <a:cubicBezTo>
                  <a:pt x="1184" y="4949"/>
                  <a:pt x="1184" y="4959"/>
                  <a:pt x="1194" y="4969"/>
                </a:cubicBezTo>
                <a:cubicBezTo>
                  <a:pt x="1194" y="4979"/>
                  <a:pt x="1194" y="4979"/>
                  <a:pt x="1204" y="4989"/>
                </a:cubicBezTo>
                <a:cubicBezTo>
                  <a:pt x="1214" y="5019"/>
                  <a:pt x="1234" y="5039"/>
                  <a:pt x="1254" y="5069"/>
                </a:cubicBezTo>
                <a:cubicBezTo>
                  <a:pt x="1254" y="5079"/>
                  <a:pt x="1254" y="5079"/>
                  <a:pt x="1264" y="5079"/>
                </a:cubicBezTo>
                <a:cubicBezTo>
                  <a:pt x="1264" y="5089"/>
                  <a:pt x="1264" y="5089"/>
                  <a:pt x="1274" y="5089"/>
                </a:cubicBezTo>
                <a:cubicBezTo>
                  <a:pt x="1274" y="5099"/>
                  <a:pt x="1284" y="5109"/>
                  <a:pt x="1294" y="5109"/>
                </a:cubicBezTo>
                <a:cubicBezTo>
                  <a:pt x="1303" y="5119"/>
                  <a:pt x="1313" y="5119"/>
                  <a:pt x="1323" y="5128"/>
                </a:cubicBezTo>
                <a:cubicBezTo>
                  <a:pt x="1373" y="5148"/>
                  <a:pt x="1413" y="5168"/>
                  <a:pt x="1453" y="5178"/>
                </a:cubicBezTo>
                <a:cubicBezTo>
                  <a:pt x="1492" y="5198"/>
                  <a:pt x="1532" y="5208"/>
                  <a:pt x="1572" y="5228"/>
                </a:cubicBezTo>
                <a:cubicBezTo>
                  <a:pt x="1592" y="5228"/>
                  <a:pt x="1622" y="5238"/>
                  <a:pt x="1642" y="5248"/>
                </a:cubicBezTo>
                <a:lnTo>
                  <a:pt x="1751" y="5248"/>
                </a:lnTo>
                <a:cubicBezTo>
                  <a:pt x="1850" y="5258"/>
                  <a:pt x="1960" y="5258"/>
                  <a:pt x="2059" y="5268"/>
                </a:cubicBezTo>
                <a:cubicBezTo>
                  <a:pt x="2159" y="5268"/>
                  <a:pt x="2268" y="5278"/>
                  <a:pt x="2378" y="5278"/>
                </a:cubicBezTo>
                <a:cubicBezTo>
                  <a:pt x="2477" y="5288"/>
                  <a:pt x="2576" y="5298"/>
                  <a:pt x="2676" y="5307"/>
                </a:cubicBezTo>
                <a:cubicBezTo>
                  <a:pt x="2785" y="5317"/>
                  <a:pt x="2885" y="5327"/>
                  <a:pt x="2994" y="5337"/>
                </a:cubicBezTo>
                <a:lnTo>
                  <a:pt x="3153" y="5337"/>
                </a:lnTo>
                <a:cubicBezTo>
                  <a:pt x="3203" y="5337"/>
                  <a:pt x="3263" y="5327"/>
                  <a:pt x="3322" y="5317"/>
                </a:cubicBezTo>
                <a:cubicBezTo>
                  <a:pt x="3382" y="5307"/>
                  <a:pt x="3442" y="5298"/>
                  <a:pt x="3491" y="5288"/>
                </a:cubicBezTo>
                <a:cubicBezTo>
                  <a:pt x="3571" y="5278"/>
                  <a:pt x="3641" y="5268"/>
                  <a:pt x="3720" y="5268"/>
                </a:cubicBezTo>
                <a:cubicBezTo>
                  <a:pt x="3740" y="5264"/>
                  <a:pt x="3760" y="5263"/>
                  <a:pt x="3780" y="5263"/>
                </a:cubicBezTo>
                <a:cubicBezTo>
                  <a:pt x="3821" y="5263"/>
                  <a:pt x="3863" y="5268"/>
                  <a:pt x="3909" y="5268"/>
                </a:cubicBezTo>
                <a:cubicBezTo>
                  <a:pt x="3969" y="5278"/>
                  <a:pt x="4028" y="5288"/>
                  <a:pt x="4088" y="5298"/>
                </a:cubicBezTo>
                <a:cubicBezTo>
                  <a:pt x="4198" y="5327"/>
                  <a:pt x="4307" y="5347"/>
                  <a:pt x="4416" y="5377"/>
                </a:cubicBezTo>
                <a:cubicBezTo>
                  <a:pt x="4476" y="5387"/>
                  <a:pt x="4536" y="5397"/>
                  <a:pt x="4595" y="5417"/>
                </a:cubicBezTo>
                <a:cubicBezTo>
                  <a:pt x="4615" y="5427"/>
                  <a:pt x="4645" y="5437"/>
                  <a:pt x="4665" y="5447"/>
                </a:cubicBezTo>
                <a:cubicBezTo>
                  <a:pt x="4695" y="5457"/>
                  <a:pt x="4725" y="5477"/>
                  <a:pt x="4745" y="5496"/>
                </a:cubicBezTo>
                <a:cubicBezTo>
                  <a:pt x="4774" y="5516"/>
                  <a:pt x="4804" y="5536"/>
                  <a:pt x="4824" y="5566"/>
                </a:cubicBezTo>
                <a:cubicBezTo>
                  <a:pt x="4854" y="5596"/>
                  <a:pt x="4884" y="5646"/>
                  <a:pt x="4874" y="5695"/>
                </a:cubicBezTo>
                <a:cubicBezTo>
                  <a:pt x="4874" y="5735"/>
                  <a:pt x="4854" y="5765"/>
                  <a:pt x="4824" y="5795"/>
                </a:cubicBezTo>
                <a:cubicBezTo>
                  <a:pt x="4804" y="5815"/>
                  <a:pt x="4774" y="5825"/>
                  <a:pt x="4735" y="5835"/>
                </a:cubicBezTo>
                <a:cubicBezTo>
                  <a:pt x="4685" y="5845"/>
                  <a:pt x="4635" y="5845"/>
                  <a:pt x="4585" y="5845"/>
                </a:cubicBezTo>
                <a:cubicBezTo>
                  <a:pt x="4536" y="5845"/>
                  <a:pt x="4496" y="5845"/>
                  <a:pt x="4456" y="5835"/>
                </a:cubicBezTo>
                <a:cubicBezTo>
                  <a:pt x="4396" y="5835"/>
                  <a:pt x="4347" y="5825"/>
                  <a:pt x="4287" y="5825"/>
                </a:cubicBezTo>
                <a:cubicBezTo>
                  <a:pt x="4198" y="5815"/>
                  <a:pt x="4108" y="5795"/>
                  <a:pt x="4019" y="5785"/>
                </a:cubicBezTo>
                <a:cubicBezTo>
                  <a:pt x="3949" y="5775"/>
                  <a:pt x="3889" y="5775"/>
                  <a:pt x="3830" y="5775"/>
                </a:cubicBezTo>
                <a:lnTo>
                  <a:pt x="3641" y="5775"/>
                </a:lnTo>
                <a:cubicBezTo>
                  <a:pt x="3561" y="5775"/>
                  <a:pt x="3481" y="5775"/>
                  <a:pt x="3402" y="5785"/>
                </a:cubicBezTo>
                <a:lnTo>
                  <a:pt x="2845" y="5785"/>
                </a:lnTo>
                <a:cubicBezTo>
                  <a:pt x="2736" y="5785"/>
                  <a:pt x="2626" y="5785"/>
                  <a:pt x="2517" y="5775"/>
                </a:cubicBezTo>
                <a:cubicBezTo>
                  <a:pt x="2417" y="5775"/>
                  <a:pt x="2318" y="5765"/>
                  <a:pt x="2208" y="5745"/>
                </a:cubicBezTo>
                <a:cubicBezTo>
                  <a:pt x="2096" y="5737"/>
                  <a:pt x="1977" y="5722"/>
                  <a:pt x="1862" y="5722"/>
                </a:cubicBezTo>
                <a:cubicBezTo>
                  <a:pt x="1834" y="5722"/>
                  <a:pt x="1807" y="5723"/>
                  <a:pt x="1781" y="5725"/>
                </a:cubicBezTo>
                <a:cubicBezTo>
                  <a:pt x="1691" y="5725"/>
                  <a:pt x="1602" y="5735"/>
                  <a:pt x="1512" y="5735"/>
                </a:cubicBezTo>
                <a:cubicBezTo>
                  <a:pt x="1463" y="5735"/>
                  <a:pt x="1413" y="5725"/>
                  <a:pt x="1363" y="5725"/>
                </a:cubicBezTo>
                <a:cubicBezTo>
                  <a:pt x="1323" y="5725"/>
                  <a:pt x="1284" y="5725"/>
                  <a:pt x="1244" y="5715"/>
                </a:cubicBezTo>
                <a:cubicBezTo>
                  <a:pt x="1184" y="5715"/>
                  <a:pt x="1134" y="5725"/>
                  <a:pt x="1075" y="5725"/>
                </a:cubicBezTo>
                <a:cubicBezTo>
                  <a:pt x="985" y="5735"/>
                  <a:pt x="896" y="5755"/>
                  <a:pt x="806" y="5785"/>
                </a:cubicBezTo>
                <a:lnTo>
                  <a:pt x="776" y="5785"/>
                </a:lnTo>
                <a:cubicBezTo>
                  <a:pt x="776" y="5795"/>
                  <a:pt x="766" y="5795"/>
                  <a:pt x="766" y="5795"/>
                </a:cubicBezTo>
                <a:cubicBezTo>
                  <a:pt x="438" y="5924"/>
                  <a:pt x="200" y="6193"/>
                  <a:pt x="120" y="6690"/>
                </a:cubicBezTo>
                <a:cubicBezTo>
                  <a:pt x="60" y="6899"/>
                  <a:pt x="21" y="7108"/>
                  <a:pt x="1" y="7316"/>
                </a:cubicBezTo>
                <a:cubicBezTo>
                  <a:pt x="11" y="7346"/>
                  <a:pt x="21" y="7376"/>
                  <a:pt x="30" y="7406"/>
                </a:cubicBezTo>
                <a:cubicBezTo>
                  <a:pt x="50" y="7466"/>
                  <a:pt x="70" y="7535"/>
                  <a:pt x="90" y="7595"/>
                </a:cubicBezTo>
                <a:cubicBezTo>
                  <a:pt x="100" y="7655"/>
                  <a:pt x="120" y="7714"/>
                  <a:pt x="130" y="7774"/>
                </a:cubicBezTo>
                <a:cubicBezTo>
                  <a:pt x="160" y="7824"/>
                  <a:pt x="190" y="7873"/>
                  <a:pt x="209" y="7913"/>
                </a:cubicBezTo>
                <a:cubicBezTo>
                  <a:pt x="239" y="7973"/>
                  <a:pt x="269" y="8033"/>
                  <a:pt x="299" y="8082"/>
                </a:cubicBezTo>
                <a:cubicBezTo>
                  <a:pt x="309" y="8092"/>
                  <a:pt x="309" y="8092"/>
                  <a:pt x="309" y="8092"/>
                </a:cubicBezTo>
                <a:cubicBezTo>
                  <a:pt x="329" y="8142"/>
                  <a:pt x="359" y="8182"/>
                  <a:pt x="388" y="8231"/>
                </a:cubicBezTo>
                <a:cubicBezTo>
                  <a:pt x="408" y="8261"/>
                  <a:pt x="418" y="8301"/>
                  <a:pt x="438" y="8331"/>
                </a:cubicBezTo>
                <a:lnTo>
                  <a:pt x="448" y="8331"/>
                </a:lnTo>
                <a:cubicBezTo>
                  <a:pt x="448" y="8331"/>
                  <a:pt x="448" y="8331"/>
                  <a:pt x="448" y="8341"/>
                </a:cubicBezTo>
                <a:lnTo>
                  <a:pt x="458" y="8341"/>
                </a:lnTo>
                <a:cubicBezTo>
                  <a:pt x="468" y="8351"/>
                  <a:pt x="488" y="8361"/>
                  <a:pt x="498" y="8361"/>
                </a:cubicBezTo>
                <a:cubicBezTo>
                  <a:pt x="528" y="8371"/>
                  <a:pt x="548" y="8381"/>
                  <a:pt x="577" y="8391"/>
                </a:cubicBezTo>
                <a:cubicBezTo>
                  <a:pt x="637" y="8401"/>
                  <a:pt x="687" y="8410"/>
                  <a:pt x="747" y="8420"/>
                </a:cubicBezTo>
                <a:cubicBezTo>
                  <a:pt x="836" y="8430"/>
                  <a:pt x="935" y="8440"/>
                  <a:pt x="1025" y="8450"/>
                </a:cubicBezTo>
                <a:cubicBezTo>
                  <a:pt x="1114" y="8470"/>
                  <a:pt x="1204" y="8490"/>
                  <a:pt x="1284" y="8500"/>
                </a:cubicBezTo>
                <a:cubicBezTo>
                  <a:pt x="1313" y="8500"/>
                  <a:pt x="1333" y="8510"/>
                  <a:pt x="1363" y="8510"/>
                </a:cubicBezTo>
                <a:cubicBezTo>
                  <a:pt x="1433" y="8510"/>
                  <a:pt x="1502" y="8500"/>
                  <a:pt x="1572" y="8500"/>
                </a:cubicBezTo>
                <a:cubicBezTo>
                  <a:pt x="1652" y="8510"/>
                  <a:pt x="1731" y="8510"/>
                  <a:pt x="1811" y="8520"/>
                </a:cubicBezTo>
                <a:cubicBezTo>
                  <a:pt x="1960" y="8530"/>
                  <a:pt x="2109" y="8540"/>
                  <a:pt x="2248" y="8550"/>
                </a:cubicBezTo>
                <a:lnTo>
                  <a:pt x="2746" y="8550"/>
                </a:lnTo>
                <a:cubicBezTo>
                  <a:pt x="2795" y="8550"/>
                  <a:pt x="2855" y="8540"/>
                  <a:pt x="2915" y="8540"/>
                </a:cubicBezTo>
                <a:lnTo>
                  <a:pt x="3253" y="8540"/>
                </a:lnTo>
                <a:cubicBezTo>
                  <a:pt x="3362" y="8540"/>
                  <a:pt x="3472" y="8540"/>
                  <a:pt x="3581" y="8530"/>
                </a:cubicBezTo>
                <a:lnTo>
                  <a:pt x="3591" y="8530"/>
                </a:lnTo>
                <a:cubicBezTo>
                  <a:pt x="3700" y="8520"/>
                  <a:pt x="3800" y="8510"/>
                  <a:pt x="3899" y="8510"/>
                </a:cubicBezTo>
                <a:cubicBezTo>
                  <a:pt x="4009" y="8510"/>
                  <a:pt x="4108" y="8510"/>
                  <a:pt x="4207" y="8500"/>
                </a:cubicBezTo>
                <a:cubicBezTo>
                  <a:pt x="4337" y="8500"/>
                  <a:pt x="4456" y="8480"/>
                  <a:pt x="4575" y="8480"/>
                </a:cubicBezTo>
                <a:cubicBezTo>
                  <a:pt x="4635" y="8480"/>
                  <a:pt x="4685" y="8490"/>
                  <a:pt x="4745" y="8490"/>
                </a:cubicBezTo>
                <a:cubicBezTo>
                  <a:pt x="4794" y="8490"/>
                  <a:pt x="4854" y="8490"/>
                  <a:pt x="4914" y="8500"/>
                </a:cubicBezTo>
                <a:cubicBezTo>
                  <a:pt x="4963" y="8500"/>
                  <a:pt x="5013" y="8510"/>
                  <a:pt x="5053" y="8540"/>
                </a:cubicBezTo>
                <a:cubicBezTo>
                  <a:pt x="5122" y="8570"/>
                  <a:pt x="5152" y="8639"/>
                  <a:pt x="5122" y="8719"/>
                </a:cubicBezTo>
                <a:cubicBezTo>
                  <a:pt x="5093" y="8788"/>
                  <a:pt x="5003" y="8828"/>
                  <a:pt x="4933" y="8858"/>
                </a:cubicBezTo>
                <a:cubicBezTo>
                  <a:pt x="4884" y="8878"/>
                  <a:pt x="4834" y="8888"/>
                  <a:pt x="4784" y="8898"/>
                </a:cubicBezTo>
                <a:cubicBezTo>
                  <a:pt x="4665" y="8938"/>
                  <a:pt x="4546" y="8938"/>
                  <a:pt x="4416" y="8948"/>
                </a:cubicBezTo>
                <a:lnTo>
                  <a:pt x="4227" y="8948"/>
                </a:lnTo>
                <a:cubicBezTo>
                  <a:pt x="4168" y="8948"/>
                  <a:pt x="4108" y="8957"/>
                  <a:pt x="4048" y="8957"/>
                </a:cubicBezTo>
                <a:lnTo>
                  <a:pt x="3999" y="8957"/>
                </a:lnTo>
                <a:cubicBezTo>
                  <a:pt x="3740" y="8991"/>
                  <a:pt x="3482" y="9007"/>
                  <a:pt x="3224" y="9007"/>
                </a:cubicBezTo>
                <a:cubicBezTo>
                  <a:pt x="3104" y="9007"/>
                  <a:pt x="2985" y="9004"/>
                  <a:pt x="2865" y="8997"/>
                </a:cubicBezTo>
                <a:cubicBezTo>
                  <a:pt x="2795" y="8997"/>
                  <a:pt x="2736" y="8997"/>
                  <a:pt x="2666" y="8987"/>
                </a:cubicBezTo>
                <a:cubicBezTo>
                  <a:pt x="2427" y="8977"/>
                  <a:pt x="2189" y="8967"/>
                  <a:pt x="1950" y="8928"/>
                </a:cubicBezTo>
                <a:cubicBezTo>
                  <a:pt x="1844" y="8911"/>
                  <a:pt x="1732" y="8895"/>
                  <a:pt x="1619" y="8895"/>
                </a:cubicBezTo>
                <a:cubicBezTo>
                  <a:pt x="1593" y="8895"/>
                  <a:pt x="1568" y="8896"/>
                  <a:pt x="1542" y="8898"/>
                </a:cubicBezTo>
                <a:cubicBezTo>
                  <a:pt x="1532" y="8898"/>
                  <a:pt x="1522" y="8908"/>
                  <a:pt x="1522" y="8908"/>
                </a:cubicBezTo>
                <a:cubicBezTo>
                  <a:pt x="1498" y="8926"/>
                  <a:pt x="1471" y="8929"/>
                  <a:pt x="1444" y="8929"/>
                </a:cubicBezTo>
                <a:cubicBezTo>
                  <a:pt x="1426" y="8929"/>
                  <a:pt x="1409" y="8928"/>
                  <a:pt x="1393" y="8928"/>
                </a:cubicBezTo>
                <a:cubicBezTo>
                  <a:pt x="1343" y="8948"/>
                  <a:pt x="1294" y="8977"/>
                  <a:pt x="1244" y="8997"/>
                </a:cubicBezTo>
                <a:cubicBezTo>
                  <a:pt x="1164" y="9057"/>
                  <a:pt x="1105" y="9117"/>
                  <a:pt x="1055" y="9186"/>
                </a:cubicBezTo>
                <a:cubicBezTo>
                  <a:pt x="1045" y="9206"/>
                  <a:pt x="1045" y="9226"/>
                  <a:pt x="1035" y="9246"/>
                </a:cubicBezTo>
                <a:cubicBezTo>
                  <a:pt x="1035" y="9286"/>
                  <a:pt x="1035" y="9316"/>
                  <a:pt x="1025" y="9355"/>
                </a:cubicBezTo>
                <a:cubicBezTo>
                  <a:pt x="1025" y="9405"/>
                  <a:pt x="1025" y="9465"/>
                  <a:pt x="1025" y="9524"/>
                </a:cubicBezTo>
                <a:cubicBezTo>
                  <a:pt x="1025" y="9584"/>
                  <a:pt x="1025" y="9634"/>
                  <a:pt x="1025" y="9693"/>
                </a:cubicBezTo>
                <a:cubicBezTo>
                  <a:pt x="1025" y="9753"/>
                  <a:pt x="1035" y="9803"/>
                  <a:pt x="1045" y="9863"/>
                </a:cubicBezTo>
                <a:cubicBezTo>
                  <a:pt x="1055" y="9882"/>
                  <a:pt x="1055" y="9902"/>
                  <a:pt x="1065" y="9922"/>
                </a:cubicBezTo>
                <a:cubicBezTo>
                  <a:pt x="1085" y="9982"/>
                  <a:pt x="1105" y="10032"/>
                  <a:pt x="1124" y="10091"/>
                </a:cubicBezTo>
                <a:cubicBezTo>
                  <a:pt x="1134" y="10101"/>
                  <a:pt x="1134" y="10101"/>
                  <a:pt x="1144" y="10111"/>
                </a:cubicBezTo>
                <a:cubicBezTo>
                  <a:pt x="1194" y="10171"/>
                  <a:pt x="1254" y="10221"/>
                  <a:pt x="1323" y="10260"/>
                </a:cubicBezTo>
                <a:cubicBezTo>
                  <a:pt x="1353" y="10270"/>
                  <a:pt x="1383" y="10280"/>
                  <a:pt x="1423" y="10290"/>
                </a:cubicBezTo>
                <a:cubicBezTo>
                  <a:pt x="1473" y="10310"/>
                  <a:pt x="1532" y="10330"/>
                  <a:pt x="1592" y="10340"/>
                </a:cubicBezTo>
                <a:cubicBezTo>
                  <a:pt x="1681" y="10360"/>
                  <a:pt x="1761" y="10370"/>
                  <a:pt x="1850" y="10370"/>
                </a:cubicBezTo>
                <a:cubicBezTo>
                  <a:pt x="1890" y="10373"/>
                  <a:pt x="1930" y="10374"/>
                  <a:pt x="1970" y="10374"/>
                </a:cubicBezTo>
                <a:cubicBezTo>
                  <a:pt x="2049" y="10374"/>
                  <a:pt x="2129" y="10370"/>
                  <a:pt x="2208" y="10370"/>
                </a:cubicBezTo>
                <a:cubicBezTo>
                  <a:pt x="2248" y="10366"/>
                  <a:pt x="2288" y="10365"/>
                  <a:pt x="2328" y="10365"/>
                </a:cubicBezTo>
                <a:cubicBezTo>
                  <a:pt x="2407" y="10365"/>
                  <a:pt x="2487" y="10370"/>
                  <a:pt x="2567" y="10370"/>
                </a:cubicBezTo>
                <a:lnTo>
                  <a:pt x="2944" y="10370"/>
                </a:lnTo>
                <a:cubicBezTo>
                  <a:pt x="3004" y="10380"/>
                  <a:pt x="3064" y="10380"/>
                  <a:pt x="3133" y="10380"/>
                </a:cubicBezTo>
                <a:lnTo>
                  <a:pt x="3322" y="10380"/>
                </a:lnTo>
                <a:cubicBezTo>
                  <a:pt x="3402" y="10380"/>
                  <a:pt x="3472" y="10380"/>
                  <a:pt x="3551" y="10390"/>
                </a:cubicBezTo>
                <a:lnTo>
                  <a:pt x="4188" y="10390"/>
                </a:lnTo>
                <a:cubicBezTo>
                  <a:pt x="4265" y="10383"/>
                  <a:pt x="4342" y="10376"/>
                  <a:pt x="4423" y="10376"/>
                </a:cubicBezTo>
                <a:cubicBezTo>
                  <a:pt x="4457" y="10376"/>
                  <a:pt x="4491" y="10377"/>
                  <a:pt x="4526" y="10380"/>
                </a:cubicBezTo>
                <a:cubicBezTo>
                  <a:pt x="4575" y="10380"/>
                  <a:pt x="4625" y="10390"/>
                  <a:pt x="4685" y="10390"/>
                </a:cubicBezTo>
                <a:cubicBezTo>
                  <a:pt x="4745" y="10400"/>
                  <a:pt x="4804" y="10410"/>
                  <a:pt x="4874" y="10419"/>
                </a:cubicBezTo>
                <a:cubicBezTo>
                  <a:pt x="4924" y="10429"/>
                  <a:pt x="4983" y="10439"/>
                  <a:pt x="5043" y="10449"/>
                </a:cubicBezTo>
                <a:cubicBezTo>
                  <a:pt x="5073" y="10469"/>
                  <a:pt x="5122" y="10479"/>
                  <a:pt x="5142" y="10519"/>
                </a:cubicBezTo>
                <a:cubicBezTo>
                  <a:pt x="5202" y="10598"/>
                  <a:pt x="5122" y="10688"/>
                  <a:pt x="5053" y="10718"/>
                </a:cubicBezTo>
                <a:cubicBezTo>
                  <a:pt x="4993" y="10748"/>
                  <a:pt x="4924" y="10758"/>
                  <a:pt x="4854" y="10768"/>
                </a:cubicBezTo>
                <a:lnTo>
                  <a:pt x="4655" y="10768"/>
                </a:lnTo>
                <a:cubicBezTo>
                  <a:pt x="4595" y="10758"/>
                  <a:pt x="4536" y="10748"/>
                  <a:pt x="4466" y="10738"/>
                </a:cubicBezTo>
                <a:cubicBezTo>
                  <a:pt x="4347" y="10718"/>
                  <a:pt x="4217" y="10698"/>
                  <a:pt x="4098" y="10688"/>
                </a:cubicBezTo>
                <a:cubicBezTo>
                  <a:pt x="4019" y="10688"/>
                  <a:pt x="3949" y="10678"/>
                  <a:pt x="3869" y="10678"/>
                </a:cubicBezTo>
                <a:cubicBezTo>
                  <a:pt x="3790" y="10678"/>
                  <a:pt x="3710" y="10668"/>
                  <a:pt x="3641" y="10668"/>
                </a:cubicBezTo>
                <a:cubicBezTo>
                  <a:pt x="3561" y="10658"/>
                  <a:pt x="3481" y="10658"/>
                  <a:pt x="3402" y="10658"/>
                </a:cubicBezTo>
                <a:cubicBezTo>
                  <a:pt x="3322" y="10658"/>
                  <a:pt x="3243" y="10658"/>
                  <a:pt x="3163" y="10668"/>
                </a:cubicBezTo>
                <a:cubicBezTo>
                  <a:pt x="3054" y="10668"/>
                  <a:pt x="2944" y="10678"/>
                  <a:pt x="2845" y="10688"/>
                </a:cubicBezTo>
                <a:cubicBezTo>
                  <a:pt x="2726" y="10698"/>
                  <a:pt x="2616" y="10708"/>
                  <a:pt x="2507" y="10718"/>
                </a:cubicBezTo>
                <a:cubicBezTo>
                  <a:pt x="2397" y="10728"/>
                  <a:pt x="2288" y="10728"/>
                  <a:pt x="2169" y="10728"/>
                </a:cubicBezTo>
                <a:cubicBezTo>
                  <a:pt x="2059" y="10738"/>
                  <a:pt x="1950" y="10738"/>
                  <a:pt x="1850" y="10748"/>
                </a:cubicBezTo>
                <a:cubicBezTo>
                  <a:pt x="1821" y="10758"/>
                  <a:pt x="1791" y="10758"/>
                  <a:pt x="1761" y="10758"/>
                </a:cubicBezTo>
                <a:cubicBezTo>
                  <a:pt x="1741" y="10768"/>
                  <a:pt x="1731" y="10768"/>
                  <a:pt x="1711" y="10777"/>
                </a:cubicBezTo>
                <a:cubicBezTo>
                  <a:pt x="1691" y="10787"/>
                  <a:pt x="1671" y="10797"/>
                  <a:pt x="1652" y="10807"/>
                </a:cubicBezTo>
                <a:cubicBezTo>
                  <a:pt x="1632" y="10807"/>
                  <a:pt x="1622" y="10817"/>
                  <a:pt x="1602" y="10827"/>
                </a:cubicBezTo>
                <a:cubicBezTo>
                  <a:pt x="1413" y="11046"/>
                  <a:pt x="1542" y="11434"/>
                  <a:pt x="1681" y="11663"/>
                </a:cubicBezTo>
                <a:cubicBezTo>
                  <a:pt x="2169" y="12428"/>
                  <a:pt x="2974" y="12946"/>
                  <a:pt x="3740" y="13413"/>
                </a:cubicBezTo>
                <a:cubicBezTo>
                  <a:pt x="4774" y="14129"/>
                  <a:pt x="6057" y="14348"/>
                  <a:pt x="7281" y="14427"/>
                </a:cubicBezTo>
                <a:cubicBezTo>
                  <a:pt x="7320" y="14437"/>
                  <a:pt x="7360" y="14437"/>
                  <a:pt x="7390" y="14437"/>
                </a:cubicBezTo>
                <a:cubicBezTo>
                  <a:pt x="7498" y="14443"/>
                  <a:pt x="7605" y="14446"/>
                  <a:pt x="7713" y="14446"/>
                </a:cubicBezTo>
                <a:cubicBezTo>
                  <a:pt x="8195" y="14446"/>
                  <a:pt x="8677" y="14390"/>
                  <a:pt x="9140" y="14268"/>
                </a:cubicBezTo>
                <a:cubicBezTo>
                  <a:pt x="9837" y="14189"/>
                  <a:pt x="10523" y="14010"/>
                  <a:pt x="11119" y="13622"/>
                </a:cubicBezTo>
                <a:cubicBezTo>
                  <a:pt x="11308" y="13503"/>
                  <a:pt x="11497" y="13363"/>
                  <a:pt x="11676" y="13214"/>
                </a:cubicBezTo>
                <a:cubicBezTo>
                  <a:pt x="12293" y="12906"/>
                  <a:pt x="12840" y="12448"/>
                  <a:pt x="13258" y="11901"/>
                </a:cubicBezTo>
                <a:cubicBezTo>
                  <a:pt x="13467" y="11653"/>
                  <a:pt x="13735" y="11275"/>
                  <a:pt x="13675" y="11036"/>
                </a:cubicBezTo>
                <a:cubicBezTo>
                  <a:pt x="13665" y="11036"/>
                  <a:pt x="13656" y="11026"/>
                  <a:pt x="13636" y="11026"/>
                </a:cubicBezTo>
                <a:cubicBezTo>
                  <a:pt x="13596" y="11006"/>
                  <a:pt x="13546" y="10996"/>
                  <a:pt x="13496" y="10986"/>
                </a:cubicBezTo>
                <a:cubicBezTo>
                  <a:pt x="13427" y="10966"/>
                  <a:pt x="13357" y="10956"/>
                  <a:pt x="13278" y="10947"/>
                </a:cubicBezTo>
                <a:cubicBezTo>
                  <a:pt x="13238" y="10937"/>
                  <a:pt x="13198" y="10937"/>
                  <a:pt x="13158" y="10927"/>
                </a:cubicBezTo>
                <a:cubicBezTo>
                  <a:pt x="13128" y="10927"/>
                  <a:pt x="13089" y="10917"/>
                  <a:pt x="13059" y="10917"/>
                </a:cubicBezTo>
                <a:lnTo>
                  <a:pt x="13019" y="10917"/>
                </a:lnTo>
                <a:cubicBezTo>
                  <a:pt x="12930" y="10907"/>
                  <a:pt x="12850" y="10907"/>
                  <a:pt x="12760" y="10907"/>
                </a:cubicBezTo>
                <a:lnTo>
                  <a:pt x="12512" y="10907"/>
                </a:lnTo>
                <a:cubicBezTo>
                  <a:pt x="12432" y="10907"/>
                  <a:pt x="12343" y="10907"/>
                  <a:pt x="12253" y="10897"/>
                </a:cubicBezTo>
                <a:lnTo>
                  <a:pt x="11965" y="10897"/>
                </a:lnTo>
                <a:cubicBezTo>
                  <a:pt x="11945" y="10897"/>
                  <a:pt x="11925" y="10897"/>
                  <a:pt x="11905" y="10887"/>
                </a:cubicBezTo>
                <a:cubicBezTo>
                  <a:pt x="11826" y="10897"/>
                  <a:pt x="11746" y="10897"/>
                  <a:pt x="11666" y="10897"/>
                </a:cubicBezTo>
                <a:cubicBezTo>
                  <a:pt x="11547" y="10907"/>
                  <a:pt x="11418" y="10917"/>
                  <a:pt x="11299" y="10927"/>
                </a:cubicBezTo>
                <a:cubicBezTo>
                  <a:pt x="11169" y="10927"/>
                  <a:pt x="11050" y="10927"/>
                  <a:pt x="10931" y="10937"/>
                </a:cubicBezTo>
                <a:cubicBezTo>
                  <a:pt x="10831" y="10937"/>
                  <a:pt x="10732" y="10947"/>
                  <a:pt x="10632" y="10956"/>
                </a:cubicBezTo>
                <a:cubicBezTo>
                  <a:pt x="10533" y="10966"/>
                  <a:pt x="10443" y="10966"/>
                  <a:pt x="10344" y="10966"/>
                </a:cubicBezTo>
                <a:cubicBezTo>
                  <a:pt x="10254" y="10976"/>
                  <a:pt x="10155" y="10976"/>
                  <a:pt x="10065" y="10976"/>
                </a:cubicBezTo>
                <a:cubicBezTo>
                  <a:pt x="10006" y="10966"/>
                  <a:pt x="9926" y="10966"/>
                  <a:pt x="9876" y="10927"/>
                </a:cubicBezTo>
                <a:cubicBezTo>
                  <a:pt x="9846" y="10887"/>
                  <a:pt x="9837" y="10837"/>
                  <a:pt x="9827" y="10797"/>
                </a:cubicBezTo>
                <a:cubicBezTo>
                  <a:pt x="9817" y="10768"/>
                  <a:pt x="9817" y="10738"/>
                  <a:pt x="9817" y="10708"/>
                </a:cubicBezTo>
                <a:cubicBezTo>
                  <a:pt x="9827" y="10678"/>
                  <a:pt x="9846" y="10658"/>
                  <a:pt x="9866" y="10628"/>
                </a:cubicBezTo>
                <a:cubicBezTo>
                  <a:pt x="9886" y="10598"/>
                  <a:pt x="9926" y="10589"/>
                  <a:pt x="9956" y="10589"/>
                </a:cubicBezTo>
                <a:cubicBezTo>
                  <a:pt x="9996" y="10579"/>
                  <a:pt x="10045" y="10579"/>
                  <a:pt x="10085" y="10579"/>
                </a:cubicBezTo>
                <a:cubicBezTo>
                  <a:pt x="10175" y="10579"/>
                  <a:pt x="10274" y="10589"/>
                  <a:pt x="10364" y="10598"/>
                </a:cubicBezTo>
                <a:cubicBezTo>
                  <a:pt x="10443" y="10618"/>
                  <a:pt x="10533" y="10628"/>
                  <a:pt x="10612" y="10638"/>
                </a:cubicBezTo>
                <a:cubicBezTo>
                  <a:pt x="10788" y="10638"/>
                  <a:pt x="10964" y="10639"/>
                  <a:pt x="11139" y="10639"/>
                </a:cubicBezTo>
                <a:cubicBezTo>
                  <a:pt x="11490" y="10639"/>
                  <a:pt x="11839" y="10635"/>
                  <a:pt x="12184" y="10608"/>
                </a:cubicBezTo>
                <a:cubicBezTo>
                  <a:pt x="12295" y="10597"/>
                  <a:pt x="12407" y="10593"/>
                  <a:pt x="12521" y="10593"/>
                </a:cubicBezTo>
                <a:cubicBezTo>
                  <a:pt x="12748" y="10593"/>
                  <a:pt x="12978" y="10608"/>
                  <a:pt x="13206" y="10608"/>
                </a:cubicBezTo>
                <a:cubicBezTo>
                  <a:pt x="13546" y="10608"/>
                  <a:pt x="13879" y="10574"/>
                  <a:pt x="14183" y="10400"/>
                </a:cubicBezTo>
                <a:cubicBezTo>
                  <a:pt x="14441" y="10191"/>
                  <a:pt x="14600" y="9843"/>
                  <a:pt x="14680" y="9534"/>
                </a:cubicBezTo>
                <a:cubicBezTo>
                  <a:pt x="14680" y="9524"/>
                  <a:pt x="14690" y="9504"/>
                  <a:pt x="14690" y="9495"/>
                </a:cubicBezTo>
                <a:cubicBezTo>
                  <a:pt x="14680" y="9455"/>
                  <a:pt x="14680" y="9415"/>
                  <a:pt x="14670" y="9375"/>
                </a:cubicBezTo>
                <a:cubicBezTo>
                  <a:pt x="14670" y="9365"/>
                  <a:pt x="14670" y="9365"/>
                  <a:pt x="14670" y="9365"/>
                </a:cubicBezTo>
                <a:cubicBezTo>
                  <a:pt x="14670" y="9335"/>
                  <a:pt x="14660" y="9296"/>
                  <a:pt x="14660" y="9266"/>
                </a:cubicBezTo>
                <a:cubicBezTo>
                  <a:pt x="14630" y="9216"/>
                  <a:pt x="14590" y="9176"/>
                  <a:pt x="14551" y="9146"/>
                </a:cubicBezTo>
                <a:lnTo>
                  <a:pt x="14521" y="9146"/>
                </a:lnTo>
                <a:cubicBezTo>
                  <a:pt x="14491" y="9136"/>
                  <a:pt x="14461" y="9127"/>
                  <a:pt x="14431" y="9127"/>
                </a:cubicBezTo>
                <a:cubicBezTo>
                  <a:pt x="14352" y="9117"/>
                  <a:pt x="14272" y="9107"/>
                  <a:pt x="14193" y="9097"/>
                </a:cubicBezTo>
                <a:lnTo>
                  <a:pt x="14203" y="9097"/>
                </a:lnTo>
                <a:cubicBezTo>
                  <a:pt x="14163" y="9087"/>
                  <a:pt x="14113" y="9087"/>
                  <a:pt x="14073" y="9077"/>
                </a:cubicBezTo>
                <a:lnTo>
                  <a:pt x="13795" y="9077"/>
                </a:lnTo>
                <a:cubicBezTo>
                  <a:pt x="13675" y="9067"/>
                  <a:pt x="13546" y="9067"/>
                  <a:pt x="13427" y="9067"/>
                </a:cubicBezTo>
                <a:lnTo>
                  <a:pt x="13288" y="9067"/>
                </a:lnTo>
                <a:cubicBezTo>
                  <a:pt x="13198" y="9067"/>
                  <a:pt x="13099" y="9077"/>
                  <a:pt x="12999" y="9087"/>
                </a:cubicBezTo>
                <a:cubicBezTo>
                  <a:pt x="12900" y="9097"/>
                  <a:pt x="12800" y="9097"/>
                  <a:pt x="12691" y="9097"/>
                </a:cubicBezTo>
                <a:cubicBezTo>
                  <a:pt x="12562" y="9107"/>
                  <a:pt x="12422" y="9107"/>
                  <a:pt x="12293" y="9107"/>
                </a:cubicBezTo>
                <a:cubicBezTo>
                  <a:pt x="12243" y="9110"/>
                  <a:pt x="12195" y="9111"/>
                  <a:pt x="12146" y="9111"/>
                </a:cubicBezTo>
                <a:cubicBezTo>
                  <a:pt x="12050" y="9111"/>
                  <a:pt x="11955" y="9107"/>
                  <a:pt x="11855" y="9107"/>
                </a:cubicBezTo>
                <a:cubicBezTo>
                  <a:pt x="11686" y="9107"/>
                  <a:pt x="11507" y="9127"/>
                  <a:pt x="11338" y="9136"/>
                </a:cubicBezTo>
                <a:lnTo>
                  <a:pt x="10801" y="9136"/>
                </a:lnTo>
                <a:cubicBezTo>
                  <a:pt x="10652" y="9136"/>
                  <a:pt x="10513" y="9127"/>
                  <a:pt x="10364" y="9127"/>
                </a:cubicBezTo>
                <a:cubicBezTo>
                  <a:pt x="10314" y="9127"/>
                  <a:pt x="10264" y="9117"/>
                  <a:pt x="10214" y="9097"/>
                </a:cubicBezTo>
                <a:cubicBezTo>
                  <a:pt x="10195" y="9087"/>
                  <a:pt x="10165" y="9077"/>
                  <a:pt x="10145" y="9057"/>
                </a:cubicBezTo>
                <a:cubicBezTo>
                  <a:pt x="10115" y="9027"/>
                  <a:pt x="10105" y="8997"/>
                  <a:pt x="10095" y="8957"/>
                </a:cubicBezTo>
                <a:cubicBezTo>
                  <a:pt x="10085" y="8928"/>
                  <a:pt x="10095" y="8888"/>
                  <a:pt x="10115" y="8858"/>
                </a:cubicBezTo>
                <a:cubicBezTo>
                  <a:pt x="10125" y="8818"/>
                  <a:pt x="10155" y="8788"/>
                  <a:pt x="10185" y="8778"/>
                </a:cubicBezTo>
                <a:cubicBezTo>
                  <a:pt x="10214" y="8759"/>
                  <a:pt x="10254" y="8749"/>
                  <a:pt x="10284" y="8739"/>
                </a:cubicBezTo>
                <a:cubicBezTo>
                  <a:pt x="10374" y="8709"/>
                  <a:pt x="10483" y="8699"/>
                  <a:pt x="10582" y="8689"/>
                </a:cubicBezTo>
                <a:cubicBezTo>
                  <a:pt x="10682" y="8689"/>
                  <a:pt x="10781" y="8689"/>
                  <a:pt x="10891" y="8699"/>
                </a:cubicBezTo>
                <a:cubicBezTo>
                  <a:pt x="10931" y="8699"/>
                  <a:pt x="10980" y="8709"/>
                  <a:pt x="11030" y="8709"/>
                </a:cubicBezTo>
                <a:lnTo>
                  <a:pt x="11179" y="8709"/>
                </a:lnTo>
                <a:cubicBezTo>
                  <a:pt x="11299" y="8709"/>
                  <a:pt x="11418" y="8699"/>
                  <a:pt x="11537" y="8699"/>
                </a:cubicBezTo>
                <a:cubicBezTo>
                  <a:pt x="11736" y="8689"/>
                  <a:pt x="11945" y="8659"/>
                  <a:pt x="12144" y="8639"/>
                </a:cubicBezTo>
                <a:cubicBezTo>
                  <a:pt x="12253" y="8629"/>
                  <a:pt x="12353" y="8619"/>
                  <a:pt x="12462" y="8619"/>
                </a:cubicBezTo>
                <a:cubicBezTo>
                  <a:pt x="12562" y="8609"/>
                  <a:pt x="12671" y="8599"/>
                  <a:pt x="12770" y="8599"/>
                </a:cubicBezTo>
                <a:cubicBezTo>
                  <a:pt x="12900" y="8599"/>
                  <a:pt x="13039" y="8589"/>
                  <a:pt x="13168" y="8589"/>
                </a:cubicBezTo>
                <a:cubicBezTo>
                  <a:pt x="13298" y="8599"/>
                  <a:pt x="13427" y="8609"/>
                  <a:pt x="13556" y="8619"/>
                </a:cubicBezTo>
                <a:cubicBezTo>
                  <a:pt x="13646" y="8629"/>
                  <a:pt x="13745" y="8629"/>
                  <a:pt x="13835" y="8629"/>
                </a:cubicBezTo>
                <a:cubicBezTo>
                  <a:pt x="13934" y="8629"/>
                  <a:pt x="14033" y="8619"/>
                  <a:pt x="14143" y="8619"/>
                </a:cubicBezTo>
                <a:lnTo>
                  <a:pt x="14153" y="8619"/>
                </a:lnTo>
                <a:cubicBezTo>
                  <a:pt x="14252" y="8619"/>
                  <a:pt x="14342" y="8619"/>
                  <a:pt x="14431" y="8599"/>
                </a:cubicBezTo>
                <a:cubicBezTo>
                  <a:pt x="14461" y="8599"/>
                  <a:pt x="14491" y="8589"/>
                  <a:pt x="14511" y="8589"/>
                </a:cubicBezTo>
                <a:cubicBezTo>
                  <a:pt x="14561" y="8570"/>
                  <a:pt x="14610" y="8560"/>
                  <a:pt x="14660" y="8540"/>
                </a:cubicBezTo>
                <a:cubicBezTo>
                  <a:pt x="14710" y="8520"/>
                  <a:pt x="14769" y="8490"/>
                  <a:pt x="14819" y="8470"/>
                </a:cubicBezTo>
                <a:cubicBezTo>
                  <a:pt x="14819" y="8460"/>
                  <a:pt x="14829" y="8460"/>
                  <a:pt x="14839" y="8450"/>
                </a:cubicBezTo>
                <a:cubicBezTo>
                  <a:pt x="14839" y="8450"/>
                  <a:pt x="14849" y="8450"/>
                  <a:pt x="14849" y="8440"/>
                </a:cubicBezTo>
                <a:cubicBezTo>
                  <a:pt x="14859" y="8440"/>
                  <a:pt x="14859" y="8430"/>
                  <a:pt x="14869" y="8420"/>
                </a:cubicBezTo>
                <a:cubicBezTo>
                  <a:pt x="14889" y="8401"/>
                  <a:pt x="14909" y="8371"/>
                  <a:pt x="14929" y="8341"/>
                </a:cubicBezTo>
                <a:cubicBezTo>
                  <a:pt x="14948" y="8301"/>
                  <a:pt x="14978" y="8271"/>
                  <a:pt x="14998" y="8231"/>
                </a:cubicBezTo>
                <a:cubicBezTo>
                  <a:pt x="15048" y="8162"/>
                  <a:pt x="15098" y="8092"/>
                  <a:pt x="15137" y="8013"/>
                </a:cubicBezTo>
                <a:cubicBezTo>
                  <a:pt x="15157" y="7983"/>
                  <a:pt x="15177" y="7943"/>
                  <a:pt x="15197" y="7903"/>
                </a:cubicBezTo>
                <a:cubicBezTo>
                  <a:pt x="15207" y="7893"/>
                  <a:pt x="15207" y="7873"/>
                  <a:pt x="15217" y="7863"/>
                </a:cubicBezTo>
                <a:cubicBezTo>
                  <a:pt x="15217" y="7854"/>
                  <a:pt x="15217" y="7844"/>
                  <a:pt x="15217" y="7834"/>
                </a:cubicBezTo>
                <a:cubicBezTo>
                  <a:pt x="15217" y="7804"/>
                  <a:pt x="15227" y="7774"/>
                  <a:pt x="15227" y="7744"/>
                </a:cubicBezTo>
                <a:cubicBezTo>
                  <a:pt x="15227" y="7625"/>
                  <a:pt x="15217" y="7495"/>
                  <a:pt x="15207" y="7376"/>
                </a:cubicBezTo>
                <a:cubicBezTo>
                  <a:pt x="15207" y="7257"/>
                  <a:pt x="15207" y="7137"/>
                  <a:pt x="15197" y="7008"/>
                </a:cubicBezTo>
                <a:cubicBezTo>
                  <a:pt x="15187" y="6968"/>
                  <a:pt x="15177" y="6919"/>
                  <a:pt x="15167" y="6879"/>
                </a:cubicBezTo>
                <a:cubicBezTo>
                  <a:pt x="15147" y="6809"/>
                  <a:pt x="15127" y="6740"/>
                  <a:pt x="15108" y="6670"/>
                </a:cubicBezTo>
                <a:cubicBezTo>
                  <a:pt x="15078" y="6610"/>
                  <a:pt x="15058" y="6561"/>
                  <a:pt x="15028" y="6501"/>
                </a:cubicBezTo>
                <a:cubicBezTo>
                  <a:pt x="15008" y="6461"/>
                  <a:pt x="14978" y="6431"/>
                  <a:pt x="14958" y="6392"/>
                </a:cubicBezTo>
                <a:cubicBezTo>
                  <a:pt x="14929" y="6362"/>
                  <a:pt x="14909" y="6322"/>
                  <a:pt x="14879" y="6292"/>
                </a:cubicBezTo>
                <a:cubicBezTo>
                  <a:pt x="14839" y="6252"/>
                  <a:pt x="14799" y="6222"/>
                  <a:pt x="14759" y="6183"/>
                </a:cubicBezTo>
                <a:cubicBezTo>
                  <a:pt x="14730" y="6163"/>
                  <a:pt x="14700" y="6143"/>
                  <a:pt x="14670" y="6123"/>
                </a:cubicBezTo>
                <a:cubicBezTo>
                  <a:pt x="14640" y="6103"/>
                  <a:pt x="14620" y="6093"/>
                  <a:pt x="14590" y="6083"/>
                </a:cubicBezTo>
                <a:cubicBezTo>
                  <a:pt x="14541" y="6063"/>
                  <a:pt x="14501" y="6053"/>
                  <a:pt x="14461" y="6034"/>
                </a:cubicBezTo>
                <a:cubicBezTo>
                  <a:pt x="14392" y="6024"/>
                  <a:pt x="14322" y="6004"/>
                  <a:pt x="14252" y="5994"/>
                </a:cubicBezTo>
                <a:cubicBezTo>
                  <a:pt x="14093" y="5974"/>
                  <a:pt x="13934" y="5954"/>
                  <a:pt x="13775" y="5954"/>
                </a:cubicBezTo>
                <a:lnTo>
                  <a:pt x="13626" y="5954"/>
                </a:lnTo>
                <a:cubicBezTo>
                  <a:pt x="13556" y="5964"/>
                  <a:pt x="13486" y="5974"/>
                  <a:pt x="13417" y="5984"/>
                </a:cubicBezTo>
                <a:cubicBezTo>
                  <a:pt x="13347" y="5994"/>
                  <a:pt x="13268" y="5994"/>
                  <a:pt x="13198" y="6004"/>
                </a:cubicBezTo>
                <a:cubicBezTo>
                  <a:pt x="12989" y="6034"/>
                  <a:pt x="12770" y="6063"/>
                  <a:pt x="12562" y="6063"/>
                </a:cubicBezTo>
                <a:cubicBezTo>
                  <a:pt x="12495" y="6063"/>
                  <a:pt x="12429" y="6059"/>
                  <a:pt x="12363" y="6059"/>
                </a:cubicBezTo>
                <a:cubicBezTo>
                  <a:pt x="12330" y="6059"/>
                  <a:pt x="12296" y="6060"/>
                  <a:pt x="12263" y="6063"/>
                </a:cubicBezTo>
                <a:cubicBezTo>
                  <a:pt x="12154" y="6063"/>
                  <a:pt x="12054" y="6073"/>
                  <a:pt x="11955" y="6083"/>
                </a:cubicBezTo>
                <a:cubicBezTo>
                  <a:pt x="11845" y="6083"/>
                  <a:pt x="11746" y="6093"/>
                  <a:pt x="11647" y="6093"/>
                </a:cubicBezTo>
                <a:cubicBezTo>
                  <a:pt x="11547" y="6093"/>
                  <a:pt x="11448" y="6103"/>
                  <a:pt x="11348" y="6113"/>
                </a:cubicBezTo>
                <a:cubicBezTo>
                  <a:pt x="11259" y="6123"/>
                  <a:pt x="11159" y="6133"/>
                  <a:pt x="11060" y="6133"/>
                </a:cubicBezTo>
                <a:lnTo>
                  <a:pt x="10781" y="6133"/>
                </a:lnTo>
                <a:cubicBezTo>
                  <a:pt x="10652" y="6133"/>
                  <a:pt x="10523" y="6143"/>
                  <a:pt x="10384" y="6143"/>
                </a:cubicBezTo>
                <a:cubicBezTo>
                  <a:pt x="10334" y="6133"/>
                  <a:pt x="10284" y="6123"/>
                  <a:pt x="10234" y="6113"/>
                </a:cubicBezTo>
                <a:cubicBezTo>
                  <a:pt x="10205" y="6103"/>
                  <a:pt x="10185" y="6093"/>
                  <a:pt x="10155" y="6083"/>
                </a:cubicBezTo>
                <a:cubicBezTo>
                  <a:pt x="10145" y="6073"/>
                  <a:pt x="10135" y="6063"/>
                  <a:pt x="10115" y="6053"/>
                </a:cubicBezTo>
                <a:cubicBezTo>
                  <a:pt x="10095" y="6034"/>
                  <a:pt x="10075" y="5994"/>
                  <a:pt x="10085" y="5954"/>
                </a:cubicBezTo>
                <a:cubicBezTo>
                  <a:pt x="10085" y="5904"/>
                  <a:pt x="10125" y="5864"/>
                  <a:pt x="10175" y="5835"/>
                </a:cubicBezTo>
                <a:cubicBezTo>
                  <a:pt x="10205" y="5815"/>
                  <a:pt x="10234" y="5795"/>
                  <a:pt x="10274" y="5785"/>
                </a:cubicBezTo>
                <a:cubicBezTo>
                  <a:pt x="10334" y="5755"/>
                  <a:pt x="10403" y="5745"/>
                  <a:pt x="10473" y="5735"/>
                </a:cubicBezTo>
                <a:cubicBezTo>
                  <a:pt x="10612" y="5705"/>
                  <a:pt x="10752" y="5705"/>
                  <a:pt x="10891" y="5705"/>
                </a:cubicBezTo>
                <a:cubicBezTo>
                  <a:pt x="10970" y="5715"/>
                  <a:pt x="11040" y="5715"/>
                  <a:pt x="11119" y="5725"/>
                </a:cubicBezTo>
                <a:cubicBezTo>
                  <a:pt x="11189" y="5725"/>
                  <a:pt x="11249" y="5725"/>
                  <a:pt x="11318" y="5735"/>
                </a:cubicBezTo>
                <a:lnTo>
                  <a:pt x="11537" y="5735"/>
                </a:lnTo>
                <a:cubicBezTo>
                  <a:pt x="11617" y="5735"/>
                  <a:pt x="11696" y="5745"/>
                  <a:pt x="11776" y="5745"/>
                </a:cubicBezTo>
                <a:lnTo>
                  <a:pt x="12015" y="5745"/>
                </a:lnTo>
                <a:cubicBezTo>
                  <a:pt x="12094" y="5735"/>
                  <a:pt x="12174" y="5735"/>
                  <a:pt x="12253" y="5725"/>
                </a:cubicBezTo>
                <a:cubicBezTo>
                  <a:pt x="12333" y="5725"/>
                  <a:pt x="12422" y="5715"/>
                  <a:pt x="12502" y="5715"/>
                </a:cubicBezTo>
                <a:cubicBezTo>
                  <a:pt x="12581" y="5715"/>
                  <a:pt x="12651" y="5705"/>
                  <a:pt x="12731" y="5705"/>
                </a:cubicBezTo>
                <a:cubicBezTo>
                  <a:pt x="12731" y="5705"/>
                  <a:pt x="12731" y="5705"/>
                  <a:pt x="12731" y="5695"/>
                </a:cubicBezTo>
                <a:lnTo>
                  <a:pt x="12741" y="5695"/>
                </a:lnTo>
                <a:cubicBezTo>
                  <a:pt x="12820" y="5695"/>
                  <a:pt x="12900" y="5685"/>
                  <a:pt x="12989" y="5675"/>
                </a:cubicBezTo>
                <a:cubicBezTo>
                  <a:pt x="13039" y="5666"/>
                  <a:pt x="13099" y="5646"/>
                  <a:pt x="13158" y="5626"/>
                </a:cubicBezTo>
                <a:cubicBezTo>
                  <a:pt x="13198" y="5622"/>
                  <a:pt x="13239" y="5621"/>
                  <a:pt x="13281" y="5621"/>
                </a:cubicBezTo>
                <a:cubicBezTo>
                  <a:pt x="13365" y="5621"/>
                  <a:pt x="13453" y="5626"/>
                  <a:pt x="13546" y="5626"/>
                </a:cubicBezTo>
                <a:cubicBezTo>
                  <a:pt x="13586" y="5626"/>
                  <a:pt x="13616" y="5616"/>
                  <a:pt x="13656" y="5616"/>
                </a:cubicBezTo>
                <a:cubicBezTo>
                  <a:pt x="13705" y="5616"/>
                  <a:pt x="13765" y="5606"/>
                  <a:pt x="13815" y="5606"/>
                </a:cubicBezTo>
                <a:lnTo>
                  <a:pt x="13964" y="5606"/>
                </a:lnTo>
                <a:cubicBezTo>
                  <a:pt x="13984" y="5616"/>
                  <a:pt x="14004" y="5616"/>
                  <a:pt x="14014" y="5616"/>
                </a:cubicBezTo>
                <a:cubicBezTo>
                  <a:pt x="14212" y="5586"/>
                  <a:pt x="14392" y="5536"/>
                  <a:pt x="14521" y="5407"/>
                </a:cubicBezTo>
                <a:cubicBezTo>
                  <a:pt x="14541" y="5367"/>
                  <a:pt x="14561" y="5337"/>
                  <a:pt x="14580" y="5298"/>
                </a:cubicBezTo>
                <a:cubicBezTo>
                  <a:pt x="14580" y="5268"/>
                  <a:pt x="14590" y="5238"/>
                  <a:pt x="14590" y="5198"/>
                </a:cubicBezTo>
                <a:cubicBezTo>
                  <a:pt x="14600" y="5168"/>
                  <a:pt x="14600" y="5138"/>
                  <a:pt x="14600" y="5109"/>
                </a:cubicBezTo>
                <a:cubicBezTo>
                  <a:pt x="14600" y="5069"/>
                  <a:pt x="14600" y="5029"/>
                  <a:pt x="14590" y="4999"/>
                </a:cubicBezTo>
                <a:cubicBezTo>
                  <a:pt x="14590" y="4969"/>
                  <a:pt x="14590" y="4949"/>
                  <a:pt x="14580" y="4920"/>
                </a:cubicBezTo>
                <a:cubicBezTo>
                  <a:pt x="14571" y="4900"/>
                  <a:pt x="14561" y="4880"/>
                  <a:pt x="14551" y="4850"/>
                </a:cubicBezTo>
                <a:cubicBezTo>
                  <a:pt x="14551" y="4840"/>
                  <a:pt x="14541" y="4820"/>
                  <a:pt x="14531" y="4810"/>
                </a:cubicBezTo>
                <a:cubicBezTo>
                  <a:pt x="14521" y="4790"/>
                  <a:pt x="14511" y="4770"/>
                  <a:pt x="14501" y="4751"/>
                </a:cubicBezTo>
                <a:cubicBezTo>
                  <a:pt x="14481" y="4731"/>
                  <a:pt x="14461" y="4711"/>
                  <a:pt x="14441" y="4681"/>
                </a:cubicBezTo>
                <a:cubicBezTo>
                  <a:pt x="14392" y="4641"/>
                  <a:pt x="14352" y="4611"/>
                  <a:pt x="14312" y="4572"/>
                </a:cubicBezTo>
                <a:cubicBezTo>
                  <a:pt x="14242" y="4522"/>
                  <a:pt x="14163" y="4462"/>
                  <a:pt x="14093" y="4412"/>
                </a:cubicBezTo>
                <a:cubicBezTo>
                  <a:pt x="14063" y="4383"/>
                  <a:pt x="14033" y="4353"/>
                  <a:pt x="14014" y="4323"/>
                </a:cubicBezTo>
                <a:cubicBezTo>
                  <a:pt x="13994" y="4303"/>
                  <a:pt x="13984" y="4283"/>
                  <a:pt x="13964" y="4263"/>
                </a:cubicBezTo>
                <a:cubicBezTo>
                  <a:pt x="13954" y="4243"/>
                  <a:pt x="13944" y="4233"/>
                  <a:pt x="13934" y="4223"/>
                </a:cubicBezTo>
                <a:cubicBezTo>
                  <a:pt x="13904" y="4194"/>
                  <a:pt x="13884" y="4174"/>
                  <a:pt x="13854" y="4154"/>
                </a:cubicBezTo>
                <a:cubicBezTo>
                  <a:pt x="13835" y="4134"/>
                  <a:pt x="13805" y="4124"/>
                  <a:pt x="13785" y="4104"/>
                </a:cubicBezTo>
                <a:cubicBezTo>
                  <a:pt x="13765" y="4094"/>
                  <a:pt x="13745" y="4084"/>
                  <a:pt x="13725" y="4074"/>
                </a:cubicBezTo>
                <a:cubicBezTo>
                  <a:pt x="13626" y="4064"/>
                  <a:pt x="13526" y="4044"/>
                  <a:pt x="13427" y="4034"/>
                </a:cubicBezTo>
                <a:lnTo>
                  <a:pt x="13377" y="4025"/>
                </a:lnTo>
                <a:lnTo>
                  <a:pt x="13377" y="4025"/>
                </a:lnTo>
                <a:lnTo>
                  <a:pt x="13407" y="4034"/>
                </a:lnTo>
                <a:cubicBezTo>
                  <a:pt x="13268" y="4015"/>
                  <a:pt x="13128" y="4005"/>
                  <a:pt x="12989" y="3995"/>
                </a:cubicBezTo>
                <a:cubicBezTo>
                  <a:pt x="12850" y="3985"/>
                  <a:pt x="12711" y="3975"/>
                  <a:pt x="12572" y="3965"/>
                </a:cubicBezTo>
                <a:cubicBezTo>
                  <a:pt x="12422" y="3965"/>
                  <a:pt x="12273" y="3955"/>
                  <a:pt x="12124" y="3945"/>
                </a:cubicBezTo>
                <a:cubicBezTo>
                  <a:pt x="11985" y="3935"/>
                  <a:pt x="11845" y="3935"/>
                  <a:pt x="11706" y="3935"/>
                </a:cubicBezTo>
                <a:lnTo>
                  <a:pt x="11139" y="3935"/>
                </a:lnTo>
                <a:cubicBezTo>
                  <a:pt x="11080" y="3925"/>
                  <a:pt x="11020" y="3925"/>
                  <a:pt x="10960" y="3915"/>
                </a:cubicBezTo>
                <a:cubicBezTo>
                  <a:pt x="10891" y="3905"/>
                  <a:pt x="10821" y="3905"/>
                  <a:pt x="10752" y="3895"/>
                </a:cubicBezTo>
                <a:cubicBezTo>
                  <a:pt x="10672" y="3895"/>
                  <a:pt x="10592" y="3885"/>
                  <a:pt x="10513" y="3875"/>
                </a:cubicBezTo>
                <a:lnTo>
                  <a:pt x="10493" y="3875"/>
                </a:lnTo>
                <a:cubicBezTo>
                  <a:pt x="10493" y="3875"/>
                  <a:pt x="10483" y="3875"/>
                  <a:pt x="10473" y="3865"/>
                </a:cubicBezTo>
                <a:lnTo>
                  <a:pt x="10453" y="3865"/>
                </a:lnTo>
                <a:cubicBezTo>
                  <a:pt x="10423" y="3875"/>
                  <a:pt x="10393" y="3875"/>
                  <a:pt x="10364" y="3875"/>
                </a:cubicBezTo>
                <a:lnTo>
                  <a:pt x="10374" y="3875"/>
                </a:lnTo>
                <a:cubicBezTo>
                  <a:pt x="10364" y="3875"/>
                  <a:pt x="10364" y="3885"/>
                  <a:pt x="10364" y="3885"/>
                </a:cubicBezTo>
                <a:cubicBezTo>
                  <a:pt x="10304" y="3885"/>
                  <a:pt x="10244" y="3895"/>
                  <a:pt x="10195" y="3905"/>
                </a:cubicBezTo>
                <a:cubicBezTo>
                  <a:pt x="10125" y="3905"/>
                  <a:pt x="10065" y="3905"/>
                  <a:pt x="9996" y="3895"/>
                </a:cubicBezTo>
                <a:cubicBezTo>
                  <a:pt x="9926" y="3895"/>
                  <a:pt x="9856" y="3885"/>
                  <a:pt x="9787" y="3875"/>
                </a:cubicBezTo>
                <a:lnTo>
                  <a:pt x="9757" y="3875"/>
                </a:lnTo>
                <a:cubicBezTo>
                  <a:pt x="9727" y="3865"/>
                  <a:pt x="9707" y="3846"/>
                  <a:pt x="9687" y="3826"/>
                </a:cubicBezTo>
                <a:cubicBezTo>
                  <a:pt x="9658" y="3786"/>
                  <a:pt x="9658" y="3736"/>
                  <a:pt x="9677" y="3696"/>
                </a:cubicBezTo>
                <a:cubicBezTo>
                  <a:pt x="9697" y="3657"/>
                  <a:pt x="9727" y="3617"/>
                  <a:pt x="9767" y="3597"/>
                </a:cubicBezTo>
                <a:cubicBezTo>
                  <a:pt x="9807" y="3577"/>
                  <a:pt x="9846" y="3557"/>
                  <a:pt x="9886" y="3547"/>
                </a:cubicBezTo>
                <a:cubicBezTo>
                  <a:pt x="9936" y="3527"/>
                  <a:pt x="9986" y="3517"/>
                  <a:pt x="10035" y="3517"/>
                </a:cubicBezTo>
                <a:cubicBezTo>
                  <a:pt x="10085" y="3507"/>
                  <a:pt x="10135" y="3497"/>
                  <a:pt x="10185" y="3497"/>
                </a:cubicBezTo>
                <a:cubicBezTo>
                  <a:pt x="10307" y="3486"/>
                  <a:pt x="10429" y="3481"/>
                  <a:pt x="10550" y="3481"/>
                </a:cubicBezTo>
                <a:cubicBezTo>
                  <a:pt x="10635" y="3481"/>
                  <a:pt x="10719" y="3483"/>
                  <a:pt x="10801" y="3487"/>
                </a:cubicBezTo>
                <a:cubicBezTo>
                  <a:pt x="10841" y="3487"/>
                  <a:pt x="10871" y="3497"/>
                  <a:pt x="10911" y="3497"/>
                </a:cubicBezTo>
                <a:cubicBezTo>
                  <a:pt x="11020" y="3497"/>
                  <a:pt x="11119" y="3507"/>
                  <a:pt x="11219" y="3507"/>
                </a:cubicBezTo>
                <a:cubicBezTo>
                  <a:pt x="11255" y="3504"/>
                  <a:pt x="11291" y="3503"/>
                  <a:pt x="11325" y="3503"/>
                </a:cubicBezTo>
                <a:cubicBezTo>
                  <a:pt x="11395" y="3503"/>
                  <a:pt x="11461" y="3507"/>
                  <a:pt x="11527" y="3507"/>
                </a:cubicBezTo>
                <a:cubicBezTo>
                  <a:pt x="11637" y="3497"/>
                  <a:pt x="11746" y="3497"/>
                  <a:pt x="11855" y="3497"/>
                </a:cubicBezTo>
                <a:lnTo>
                  <a:pt x="12154" y="3497"/>
                </a:lnTo>
                <a:cubicBezTo>
                  <a:pt x="12233" y="3497"/>
                  <a:pt x="12323" y="3497"/>
                  <a:pt x="12402" y="3487"/>
                </a:cubicBezTo>
                <a:cubicBezTo>
                  <a:pt x="12452" y="3487"/>
                  <a:pt x="12492" y="3478"/>
                  <a:pt x="12542" y="3468"/>
                </a:cubicBezTo>
                <a:cubicBezTo>
                  <a:pt x="12562" y="3468"/>
                  <a:pt x="12581" y="3458"/>
                  <a:pt x="12591" y="3458"/>
                </a:cubicBezTo>
                <a:cubicBezTo>
                  <a:pt x="12621" y="3448"/>
                  <a:pt x="12641" y="3438"/>
                  <a:pt x="12661" y="3428"/>
                </a:cubicBezTo>
                <a:cubicBezTo>
                  <a:pt x="12681" y="3418"/>
                  <a:pt x="12701" y="3408"/>
                  <a:pt x="12721" y="3398"/>
                </a:cubicBezTo>
                <a:cubicBezTo>
                  <a:pt x="12731" y="3388"/>
                  <a:pt x="12741" y="3388"/>
                  <a:pt x="12741" y="3378"/>
                </a:cubicBezTo>
                <a:cubicBezTo>
                  <a:pt x="12760" y="3368"/>
                  <a:pt x="12780" y="3348"/>
                  <a:pt x="12800" y="3328"/>
                </a:cubicBezTo>
                <a:cubicBezTo>
                  <a:pt x="12820" y="3299"/>
                  <a:pt x="12850" y="3279"/>
                  <a:pt x="12870" y="3249"/>
                </a:cubicBezTo>
                <a:cubicBezTo>
                  <a:pt x="12930" y="3199"/>
                  <a:pt x="12979" y="3149"/>
                  <a:pt x="13039" y="3090"/>
                </a:cubicBezTo>
                <a:cubicBezTo>
                  <a:pt x="13039" y="3070"/>
                  <a:pt x="13039" y="3040"/>
                  <a:pt x="13039" y="3010"/>
                </a:cubicBezTo>
                <a:cubicBezTo>
                  <a:pt x="13039" y="2980"/>
                  <a:pt x="13039" y="2950"/>
                  <a:pt x="13039" y="2911"/>
                </a:cubicBezTo>
                <a:cubicBezTo>
                  <a:pt x="13039" y="2901"/>
                  <a:pt x="13039" y="2891"/>
                  <a:pt x="13039" y="2871"/>
                </a:cubicBezTo>
                <a:cubicBezTo>
                  <a:pt x="13039" y="2851"/>
                  <a:pt x="13029" y="2831"/>
                  <a:pt x="13029" y="2811"/>
                </a:cubicBezTo>
                <a:cubicBezTo>
                  <a:pt x="13009" y="2742"/>
                  <a:pt x="12989" y="2672"/>
                  <a:pt x="12959" y="2592"/>
                </a:cubicBezTo>
                <a:cubicBezTo>
                  <a:pt x="12850" y="2403"/>
                  <a:pt x="12711" y="2224"/>
                  <a:pt x="12601" y="2095"/>
                </a:cubicBezTo>
                <a:cubicBezTo>
                  <a:pt x="11995" y="1558"/>
                  <a:pt x="11299" y="1120"/>
                  <a:pt x="10582" y="733"/>
                </a:cubicBezTo>
                <a:cubicBezTo>
                  <a:pt x="10334" y="564"/>
                  <a:pt x="10065" y="404"/>
                  <a:pt x="9767" y="325"/>
                </a:cubicBezTo>
                <a:cubicBezTo>
                  <a:pt x="9479" y="265"/>
                  <a:pt x="9190" y="205"/>
                  <a:pt x="8892" y="176"/>
                </a:cubicBezTo>
                <a:cubicBezTo>
                  <a:pt x="8431" y="49"/>
                  <a:pt x="7955" y="1"/>
                  <a:pt x="74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109577" y="1232280"/>
            <a:ext cx="845506" cy="1612928"/>
          </a:xfrm>
          <a:custGeom>
            <a:avLst/>
            <a:gdLst/>
            <a:ahLst/>
            <a:cxnLst/>
            <a:rect l="l" t="t" r="r" b="b"/>
            <a:pathLst>
              <a:path w="11976" h="22846" extrusionOk="0">
                <a:moveTo>
                  <a:pt x="1015" y="8325"/>
                </a:moveTo>
                <a:cubicBezTo>
                  <a:pt x="1085" y="8365"/>
                  <a:pt x="1154" y="8405"/>
                  <a:pt x="1224" y="8435"/>
                </a:cubicBezTo>
                <a:cubicBezTo>
                  <a:pt x="1652" y="8644"/>
                  <a:pt x="2069" y="8862"/>
                  <a:pt x="2477" y="9091"/>
                </a:cubicBezTo>
                <a:cubicBezTo>
                  <a:pt x="3094" y="9419"/>
                  <a:pt x="3691" y="9777"/>
                  <a:pt x="4297" y="10145"/>
                </a:cubicBezTo>
                <a:cubicBezTo>
                  <a:pt x="4407" y="10215"/>
                  <a:pt x="4526" y="10294"/>
                  <a:pt x="4606" y="10404"/>
                </a:cubicBezTo>
                <a:cubicBezTo>
                  <a:pt x="4615" y="10483"/>
                  <a:pt x="4566" y="10563"/>
                  <a:pt x="4546" y="10633"/>
                </a:cubicBezTo>
                <a:cubicBezTo>
                  <a:pt x="4526" y="10682"/>
                  <a:pt x="4496" y="10732"/>
                  <a:pt x="4466" y="10782"/>
                </a:cubicBezTo>
                <a:cubicBezTo>
                  <a:pt x="3919" y="11319"/>
                  <a:pt x="3054" y="11697"/>
                  <a:pt x="2507" y="12144"/>
                </a:cubicBezTo>
                <a:cubicBezTo>
                  <a:pt x="2229" y="12333"/>
                  <a:pt x="1960" y="12552"/>
                  <a:pt x="1692" y="12761"/>
                </a:cubicBezTo>
                <a:cubicBezTo>
                  <a:pt x="1463" y="12940"/>
                  <a:pt x="1224" y="13109"/>
                  <a:pt x="995" y="13298"/>
                </a:cubicBezTo>
                <a:cubicBezTo>
                  <a:pt x="995" y="12900"/>
                  <a:pt x="995" y="12502"/>
                  <a:pt x="995" y="12115"/>
                </a:cubicBezTo>
                <a:cubicBezTo>
                  <a:pt x="1015" y="12105"/>
                  <a:pt x="1025" y="12095"/>
                  <a:pt x="1045" y="12085"/>
                </a:cubicBezTo>
                <a:cubicBezTo>
                  <a:pt x="1304" y="11926"/>
                  <a:pt x="1542" y="11747"/>
                  <a:pt x="1801" y="11587"/>
                </a:cubicBezTo>
                <a:cubicBezTo>
                  <a:pt x="2119" y="11349"/>
                  <a:pt x="3203" y="10841"/>
                  <a:pt x="2875" y="10344"/>
                </a:cubicBezTo>
                <a:cubicBezTo>
                  <a:pt x="2666" y="10115"/>
                  <a:pt x="2378" y="9966"/>
                  <a:pt x="2129" y="9787"/>
                </a:cubicBezTo>
                <a:cubicBezTo>
                  <a:pt x="1761" y="9568"/>
                  <a:pt x="1393" y="9340"/>
                  <a:pt x="1015" y="9131"/>
                </a:cubicBezTo>
                <a:cubicBezTo>
                  <a:pt x="1015" y="8912"/>
                  <a:pt x="1015" y="8693"/>
                  <a:pt x="1015" y="8474"/>
                </a:cubicBezTo>
                <a:cubicBezTo>
                  <a:pt x="1015" y="8425"/>
                  <a:pt x="1015" y="8375"/>
                  <a:pt x="1015" y="8325"/>
                </a:cubicBezTo>
                <a:close/>
                <a:moveTo>
                  <a:pt x="985" y="6555"/>
                </a:moveTo>
                <a:lnTo>
                  <a:pt x="985" y="6555"/>
                </a:lnTo>
                <a:cubicBezTo>
                  <a:pt x="1264" y="6704"/>
                  <a:pt x="1552" y="6863"/>
                  <a:pt x="1831" y="7022"/>
                </a:cubicBezTo>
                <a:cubicBezTo>
                  <a:pt x="3104" y="7729"/>
                  <a:pt x="4367" y="8474"/>
                  <a:pt x="5550" y="9320"/>
                </a:cubicBezTo>
                <a:cubicBezTo>
                  <a:pt x="6495" y="9887"/>
                  <a:pt x="6495" y="10822"/>
                  <a:pt x="5799" y="11597"/>
                </a:cubicBezTo>
                <a:cubicBezTo>
                  <a:pt x="4804" y="12532"/>
                  <a:pt x="3571" y="13169"/>
                  <a:pt x="2428" y="13885"/>
                </a:cubicBezTo>
                <a:cubicBezTo>
                  <a:pt x="1960" y="14173"/>
                  <a:pt x="1522" y="14491"/>
                  <a:pt x="1075" y="14790"/>
                </a:cubicBezTo>
                <a:cubicBezTo>
                  <a:pt x="1045" y="14810"/>
                  <a:pt x="1015" y="14830"/>
                  <a:pt x="985" y="14859"/>
                </a:cubicBezTo>
                <a:cubicBezTo>
                  <a:pt x="985" y="14551"/>
                  <a:pt x="995" y="14253"/>
                  <a:pt x="995" y="13954"/>
                </a:cubicBezTo>
                <a:cubicBezTo>
                  <a:pt x="1005" y="13964"/>
                  <a:pt x="1015" y="13964"/>
                  <a:pt x="1025" y="13974"/>
                </a:cubicBezTo>
                <a:cubicBezTo>
                  <a:pt x="1032" y="13975"/>
                  <a:pt x="1038" y="13976"/>
                  <a:pt x="1045" y="13976"/>
                </a:cubicBezTo>
                <a:cubicBezTo>
                  <a:pt x="1264" y="13976"/>
                  <a:pt x="1738" y="13523"/>
                  <a:pt x="1950" y="13417"/>
                </a:cubicBezTo>
                <a:cubicBezTo>
                  <a:pt x="2855" y="12860"/>
                  <a:pt x="3760" y="12313"/>
                  <a:pt x="4635" y="11727"/>
                </a:cubicBezTo>
                <a:cubicBezTo>
                  <a:pt x="4765" y="11627"/>
                  <a:pt x="4914" y="11498"/>
                  <a:pt x="5063" y="11349"/>
                </a:cubicBezTo>
                <a:cubicBezTo>
                  <a:pt x="5143" y="11289"/>
                  <a:pt x="5222" y="11229"/>
                  <a:pt x="5292" y="11160"/>
                </a:cubicBezTo>
                <a:cubicBezTo>
                  <a:pt x="5590" y="10881"/>
                  <a:pt x="5799" y="10285"/>
                  <a:pt x="5421" y="9986"/>
                </a:cubicBezTo>
                <a:cubicBezTo>
                  <a:pt x="5361" y="9936"/>
                  <a:pt x="5292" y="9887"/>
                  <a:pt x="5232" y="9837"/>
                </a:cubicBezTo>
                <a:cubicBezTo>
                  <a:pt x="4854" y="9519"/>
                  <a:pt x="4407" y="9270"/>
                  <a:pt x="4009" y="8982"/>
                </a:cubicBezTo>
                <a:cubicBezTo>
                  <a:pt x="3651" y="8733"/>
                  <a:pt x="3303" y="8474"/>
                  <a:pt x="2925" y="8276"/>
                </a:cubicBezTo>
                <a:cubicBezTo>
                  <a:pt x="2577" y="8087"/>
                  <a:pt x="2229" y="7937"/>
                  <a:pt x="1910" y="7709"/>
                </a:cubicBezTo>
                <a:cubicBezTo>
                  <a:pt x="1692" y="7560"/>
                  <a:pt x="1463" y="7410"/>
                  <a:pt x="1244" y="7271"/>
                </a:cubicBezTo>
                <a:cubicBezTo>
                  <a:pt x="1164" y="7231"/>
                  <a:pt x="1085" y="7162"/>
                  <a:pt x="995" y="7132"/>
                </a:cubicBezTo>
                <a:cubicBezTo>
                  <a:pt x="995" y="6943"/>
                  <a:pt x="985" y="6744"/>
                  <a:pt x="985" y="6555"/>
                </a:cubicBezTo>
                <a:close/>
                <a:moveTo>
                  <a:pt x="1105" y="4705"/>
                </a:moveTo>
                <a:cubicBezTo>
                  <a:pt x="1582" y="4964"/>
                  <a:pt x="2060" y="5262"/>
                  <a:pt x="2527" y="5560"/>
                </a:cubicBezTo>
                <a:cubicBezTo>
                  <a:pt x="3144" y="5958"/>
                  <a:pt x="3810" y="6277"/>
                  <a:pt x="4427" y="6674"/>
                </a:cubicBezTo>
                <a:cubicBezTo>
                  <a:pt x="5481" y="7371"/>
                  <a:pt x="6555" y="8077"/>
                  <a:pt x="7470" y="8952"/>
                </a:cubicBezTo>
                <a:cubicBezTo>
                  <a:pt x="7798" y="9290"/>
                  <a:pt x="8166" y="9668"/>
                  <a:pt x="8285" y="10145"/>
                </a:cubicBezTo>
                <a:cubicBezTo>
                  <a:pt x="8405" y="11110"/>
                  <a:pt x="7669" y="11906"/>
                  <a:pt x="6982" y="12473"/>
                </a:cubicBezTo>
                <a:cubicBezTo>
                  <a:pt x="6286" y="13049"/>
                  <a:pt x="5600" y="13626"/>
                  <a:pt x="4854" y="14133"/>
                </a:cubicBezTo>
                <a:cubicBezTo>
                  <a:pt x="3919" y="14730"/>
                  <a:pt x="3064" y="15416"/>
                  <a:pt x="2169" y="16063"/>
                </a:cubicBezTo>
                <a:cubicBezTo>
                  <a:pt x="1771" y="16341"/>
                  <a:pt x="1373" y="16620"/>
                  <a:pt x="995" y="16918"/>
                </a:cubicBezTo>
                <a:cubicBezTo>
                  <a:pt x="985" y="16779"/>
                  <a:pt x="985" y="16640"/>
                  <a:pt x="975" y="16500"/>
                </a:cubicBezTo>
                <a:cubicBezTo>
                  <a:pt x="1115" y="16411"/>
                  <a:pt x="1264" y="16272"/>
                  <a:pt x="1363" y="16222"/>
                </a:cubicBezTo>
                <a:cubicBezTo>
                  <a:pt x="2010" y="15814"/>
                  <a:pt x="2646" y="15357"/>
                  <a:pt x="3313" y="14969"/>
                </a:cubicBezTo>
                <a:cubicBezTo>
                  <a:pt x="4277" y="14422"/>
                  <a:pt x="5133" y="13716"/>
                  <a:pt x="5968" y="12980"/>
                </a:cubicBezTo>
                <a:cubicBezTo>
                  <a:pt x="7042" y="12115"/>
                  <a:pt x="8335" y="10424"/>
                  <a:pt x="7152" y="9141"/>
                </a:cubicBezTo>
                <a:cubicBezTo>
                  <a:pt x="6644" y="8594"/>
                  <a:pt x="5978" y="8196"/>
                  <a:pt x="5361" y="7778"/>
                </a:cubicBezTo>
                <a:cubicBezTo>
                  <a:pt x="4566" y="7281"/>
                  <a:pt x="3770" y="6804"/>
                  <a:pt x="2925" y="6406"/>
                </a:cubicBezTo>
                <a:cubicBezTo>
                  <a:pt x="2298" y="6078"/>
                  <a:pt x="1741" y="5650"/>
                  <a:pt x="1125" y="5312"/>
                </a:cubicBezTo>
                <a:cubicBezTo>
                  <a:pt x="1095" y="5302"/>
                  <a:pt x="1075" y="5282"/>
                  <a:pt x="1045" y="5262"/>
                </a:cubicBezTo>
                <a:cubicBezTo>
                  <a:pt x="1065" y="5073"/>
                  <a:pt x="1085" y="4894"/>
                  <a:pt x="1105" y="4705"/>
                </a:cubicBezTo>
                <a:close/>
                <a:moveTo>
                  <a:pt x="1204" y="3184"/>
                </a:moveTo>
                <a:cubicBezTo>
                  <a:pt x="1264" y="3213"/>
                  <a:pt x="1334" y="3243"/>
                  <a:pt x="1393" y="3283"/>
                </a:cubicBezTo>
                <a:cubicBezTo>
                  <a:pt x="1612" y="3392"/>
                  <a:pt x="1851" y="3522"/>
                  <a:pt x="2050" y="3661"/>
                </a:cubicBezTo>
                <a:cubicBezTo>
                  <a:pt x="3631" y="4685"/>
                  <a:pt x="5242" y="5630"/>
                  <a:pt x="6764" y="6734"/>
                </a:cubicBezTo>
                <a:cubicBezTo>
                  <a:pt x="7500" y="7281"/>
                  <a:pt x="8176" y="7908"/>
                  <a:pt x="8862" y="8524"/>
                </a:cubicBezTo>
                <a:cubicBezTo>
                  <a:pt x="10384" y="9867"/>
                  <a:pt x="10980" y="11170"/>
                  <a:pt x="9409" y="12801"/>
                </a:cubicBezTo>
                <a:cubicBezTo>
                  <a:pt x="8743" y="13477"/>
                  <a:pt x="8067" y="14133"/>
                  <a:pt x="7321" y="14710"/>
                </a:cubicBezTo>
                <a:cubicBezTo>
                  <a:pt x="6734" y="15178"/>
                  <a:pt x="6197" y="15695"/>
                  <a:pt x="5620" y="16162"/>
                </a:cubicBezTo>
                <a:cubicBezTo>
                  <a:pt x="4874" y="16759"/>
                  <a:pt x="4108" y="17326"/>
                  <a:pt x="3323" y="17873"/>
                </a:cubicBezTo>
                <a:cubicBezTo>
                  <a:pt x="2577" y="18350"/>
                  <a:pt x="1871" y="18867"/>
                  <a:pt x="1174" y="19405"/>
                </a:cubicBezTo>
                <a:cubicBezTo>
                  <a:pt x="1145" y="19424"/>
                  <a:pt x="1105" y="19454"/>
                  <a:pt x="1065" y="19474"/>
                </a:cubicBezTo>
                <a:cubicBezTo>
                  <a:pt x="1055" y="19156"/>
                  <a:pt x="1045" y="18887"/>
                  <a:pt x="1055" y="18768"/>
                </a:cubicBezTo>
                <a:cubicBezTo>
                  <a:pt x="1055" y="18609"/>
                  <a:pt x="1055" y="18450"/>
                  <a:pt x="1045" y="18301"/>
                </a:cubicBezTo>
                <a:cubicBezTo>
                  <a:pt x="1065" y="18291"/>
                  <a:pt x="1075" y="18281"/>
                  <a:pt x="1095" y="18271"/>
                </a:cubicBezTo>
                <a:cubicBezTo>
                  <a:pt x="1532" y="18032"/>
                  <a:pt x="1990" y="17823"/>
                  <a:pt x="2378" y="17515"/>
                </a:cubicBezTo>
                <a:cubicBezTo>
                  <a:pt x="3382" y="16769"/>
                  <a:pt x="4486" y="16182"/>
                  <a:pt x="5491" y="15436"/>
                </a:cubicBezTo>
                <a:cubicBezTo>
                  <a:pt x="6833" y="14452"/>
                  <a:pt x="8275" y="13457"/>
                  <a:pt x="9160" y="12005"/>
                </a:cubicBezTo>
                <a:cubicBezTo>
                  <a:pt x="9469" y="11428"/>
                  <a:pt x="9797" y="10782"/>
                  <a:pt x="9648" y="10115"/>
                </a:cubicBezTo>
                <a:cubicBezTo>
                  <a:pt x="9429" y="9260"/>
                  <a:pt x="8643" y="8723"/>
                  <a:pt x="8017" y="8176"/>
                </a:cubicBezTo>
                <a:cubicBezTo>
                  <a:pt x="7122" y="7480"/>
                  <a:pt x="6256" y="6754"/>
                  <a:pt x="5302" y="6127"/>
                </a:cubicBezTo>
                <a:cubicBezTo>
                  <a:pt x="4367" y="5511"/>
                  <a:pt x="3382" y="4944"/>
                  <a:pt x="2447" y="4307"/>
                </a:cubicBezTo>
                <a:cubicBezTo>
                  <a:pt x="2169" y="4118"/>
                  <a:pt x="1871" y="3919"/>
                  <a:pt x="1572" y="3731"/>
                </a:cubicBezTo>
                <a:cubicBezTo>
                  <a:pt x="1443" y="3661"/>
                  <a:pt x="1324" y="3571"/>
                  <a:pt x="1194" y="3502"/>
                </a:cubicBezTo>
                <a:lnTo>
                  <a:pt x="1194" y="3392"/>
                </a:lnTo>
                <a:cubicBezTo>
                  <a:pt x="1204" y="3323"/>
                  <a:pt x="1204" y="3253"/>
                  <a:pt x="1204" y="3184"/>
                </a:cubicBezTo>
                <a:close/>
                <a:moveTo>
                  <a:pt x="871" y="1"/>
                </a:moveTo>
                <a:cubicBezTo>
                  <a:pt x="812" y="1"/>
                  <a:pt x="752" y="17"/>
                  <a:pt x="697" y="51"/>
                </a:cubicBezTo>
                <a:cubicBezTo>
                  <a:pt x="339" y="200"/>
                  <a:pt x="329" y="697"/>
                  <a:pt x="309" y="1065"/>
                </a:cubicBezTo>
                <a:cubicBezTo>
                  <a:pt x="289" y="1214"/>
                  <a:pt x="269" y="1364"/>
                  <a:pt x="249" y="1513"/>
                </a:cubicBezTo>
                <a:cubicBezTo>
                  <a:pt x="150" y="1950"/>
                  <a:pt x="150" y="2408"/>
                  <a:pt x="150" y="2855"/>
                </a:cubicBezTo>
                <a:cubicBezTo>
                  <a:pt x="150" y="3164"/>
                  <a:pt x="160" y="3472"/>
                  <a:pt x="180" y="3780"/>
                </a:cubicBezTo>
                <a:cubicBezTo>
                  <a:pt x="160" y="4377"/>
                  <a:pt x="190" y="4964"/>
                  <a:pt x="220" y="5560"/>
                </a:cubicBezTo>
                <a:cubicBezTo>
                  <a:pt x="210" y="6475"/>
                  <a:pt x="170" y="7380"/>
                  <a:pt x="210" y="8295"/>
                </a:cubicBezTo>
                <a:cubicBezTo>
                  <a:pt x="210" y="8514"/>
                  <a:pt x="220" y="8743"/>
                  <a:pt x="230" y="8962"/>
                </a:cubicBezTo>
                <a:cubicBezTo>
                  <a:pt x="200" y="9618"/>
                  <a:pt x="160" y="10265"/>
                  <a:pt x="110" y="10921"/>
                </a:cubicBezTo>
                <a:cubicBezTo>
                  <a:pt x="70" y="11577"/>
                  <a:pt x="180" y="12234"/>
                  <a:pt x="230" y="12880"/>
                </a:cubicBezTo>
                <a:cubicBezTo>
                  <a:pt x="220" y="13378"/>
                  <a:pt x="160" y="13875"/>
                  <a:pt x="130" y="14372"/>
                </a:cubicBezTo>
                <a:cubicBezTo>
                  <a:pt x="51" y="15755"/>
                  <a:pt x="51" y="17147"/>
                  <a:pt x="140" y="18539"/>
                </a:cubicBezTo>
                <a:cubicBezTo>
                  <a:pt x="170" y="18987"/>
                  <a:pt x="190" y="19454"/>
                  <a:pt x="220" y="19912"/>
                </a:cubicBezTo>
                <a:cubicBezTo>
                  <a:pt x="210" y="20359"/>
                  <a:pt x="200" y="20807"/>
                  <a:pt x="190" y="21254"/>
                </a:cubicBezTo>
                <a:cubicBezTo>
                  <a:pt x="210" y="21712"/>
                  <a:pt x="1" y="22706"/>
                  <a:pt x="598" y="22846"/>
                </a:cubicBezTo>
                <a:cubicBezTo>
                  <a:pt x="602" y="22846"/>
                  <a:pt x="607" y="22846"/>
                  <a:pt x="612" y="22846"/>
                </a:cubicBezTo>
                <a:cubicBezTo>
                  <a:pt x="1026" y="22846"/>
                  <a:pt x="1055" y="21987"/>
                  <a:pt x="1095" y="21692"/>
                </a:cubicBezTo>
                <a:cubicBezTo>
                  <a:pt x="1095" y="21592"/>
                  <a:pt x="1115" y="21404"/>
                  <a:pt x="1115" y="21195"/>
                </a:cubicBezTo>
                <a:cubicBezTo>
                  <a:pt x="1443" y="20996"/>
                  <a:pt x="1761" y="20777"/>
                  <a:pt x="2079" y="20558"/>
                </a:cubicBezTo>
                <a:cubicBezTo>
                  <a:pt x="2716" y="20091"/>
                  <a:pt x="3342" y="19613"/>
                  <a:pt x="3939" y="19096"/>
                </a:cubicBezTo>
                <a:cubicBezTo>
                  <a:pt x="4486" y="18629"/>
                  <a:pt x="4993" y="18102"/>
                  <a:pt x="5590" y="17684"/>
                </a:cubicBezTo>
                <a:cubicBezTo>
                  <a:pt x="6585" y="16988"/>
                  <a:pt x="7559" y="16272"/>
                  <a:pt x="8474" y="15486"/>
                </a:cubicBezTo>
                <a:cubicBezTo>
                  <a:pt x="9986" y="14263"/>
                  <a:pt x="11637" y="12821"/>
                  <a:pt x="11876" y="10782"/>
                </a:cubicBezTo>
                <a:cubicBezTo>
                  <a:pt x="11975" y="9996"/>
                  <a:pt x="11776" y="9399"/>
                  <a:pt x="11229" y="8823"/>
                </a:cubicBezTo>
                <a:cubicBezTo>
                  <a:pt x="10672" y="8206"/>
                  <a:pt x="10006" y="7699"/>
                  <a:pt x="9359" y="7182"/>
                </a:cubicBezTo>
                <a:cubicBezTo>
                  <a:pt x="7301" y="5511"/>
                  <a:pt x="5083" y="4059"/>
                  <a:pt x="2865" y="2627"/>
                </a:cubicBezTo>
                <a:cubicBezTo>
                  <a:pt x="2447" y="2348"/>
                  <a:pt x="2030" y="2060"/>
                  <a:pt x="1622" y="1761"/>
                </a:cubicBezTo>
                <a:cubicBezTo>
                  <a:pt x="1513" y="1682"/>
                  <a:pt x="1403" y="1592"/>
                  <a:pt x="1294" y="1513"/>
                </a:cubicBezTo>
                <a:cubicBezTo>
                  <a:pt x="1334" y="1155"/>
                  <a:pt x="1363" y="797"/>
                  <a:pt x="1294" y="439"/>
                </a:cubicBezTo>
                <a:cubicBezTo>
                  <a:pt x="1241" y="160"/>
                  <a:pt x="1057" y="1"/>
                  <a:pt x="8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rot="6040322">
            <a:off x="7565808" y="2633578"/>
            <a:ext cx="2087842" cy="1599770"/>
          </a:xfrm>
          <a:custGeom>
            <a:avLst/>
            <a:gdLst/>
            <a:ahLst/>
            <a:cxnLst/>
            <a:rect l="l" t="t" r="r" b="b"/>
            <a:pathLst>
              <a:path w="28186" h="21597" extrusionOk="0">
                <a:moveTo>
                  <a:pt x="10761" y="5659"/>
                </a:moveTo>
                <a:cubicBezTo>
                  <a:pt x="9946" y="6276"/>
                  <a:pt x="9150" y="6912"/>
                  <a:pt x="8374" y="7559"/>
                </a:cubicBezTo>
                <a:cubicBezTo>
                  <a:pt x="7798" y="8056"/>
                  <a:pt x="7280" y="8623"/>
                  <a:pt x="6694" y="9100"/>
                </a:cubicBezTo>
                <a:cubicBezTo>
                  <a:pt x="6564" y="9229"/>
                  <a:pt x="6425" y="9359"/>
                  <a:pt x="6296" y="9478"/>
                </a:cubicBezTo>
                <a:cubicBezTo>
                  <a:pt x="5530" y="10125"/>
                  <a:pt x="4705" y="10701"/>
                  <a:pt x="3919" y="11338"/>
                </a:cubicBezTo>
                <a:cubicBezTo>
                  <a:pt x="3312" y="11805"/>
                  <a:pt x="2835" y="12412"/>
                  <a:pt x="2298" y="12959"/>
                </a:cubicBezTo>
                <a:lnTo>
                  <a:pt x="2278" y="12979"/>
                </a:lnTo>
                <a:cubicBezTo>
                  <a:pt x="2159" y="13078"/>
                  <a:pt x="2039" y="13178"/>
                  <a:pt x="1920" y="13287"/>
                </a:cubicBezTo>
                <a:cubicBezTo>
                  <a:pt x="1900" y="13287"/>
                  <a:pt x="1870" y="13297"/>
                  <a:pt x="1850" y="13307"/>
                </a:cubicBezTo>
                <a:cubicBezTo>
                  <a:pt x="2914" y="12084"/>
                  <a:pt x="4028" y="10900"/>
                  <a:pt x="5102" y="9667"/>
                </a:cubicBezTo>
                <a:cubicBezTo>
                  <a:pt x="5908" y="8722"/>
                  <a:pt x="6743" y="7767"/>
                  <a:pt x="7718" y="6992"/>
                </a:cubicBezTo>
                <a:cubicBezTo>
                  <a:pt x="8673" y="6276"/>
                  <a:pt x="9588" y="5898"/>
                  <a:pt x="10761" y="5659"/>
                </a:cubicBezTo>
                <a:close/>
                <a:moveTo>
                  <a:pt x="2904" y="13894"/>
                </a:moveTo>
                <a:cubicBezTo>
                  <a:pt x="2894" y="13894"/>
                  <a:pt x="2894" y="13904"/>
                  <a:pt x="2885" y="13904"/>
                </a:cubicBezTo>
                <a:cubicBezTo>
                  <a:pt x="2885" y="13904"/>
                  <a:pt x="2894" y="13894"/>
                  <a:pt x="2904" y="13894"/>
                </a:cubicBezTo>
                <a:close/>
                <a:moveTo>
                  <a:pt x="11139" y="5918"/>
                </a:moveTo>
                <a:cubicBezTo>
                  <a:pt x="11139" y="5928"/>
                  <a:pt x="11139" y="5937"/>
                  <a:pt x="11129" y="5937"/>
                </a:cubicBezTo>
                <a:cubicBezTo>
                  <a:pt x="10821" y="6693"/>
                  <a:pt x="10254" y="7300"/>
                  <a:pt x="9797" y="7966"/>
                </a:cubicBezTo>
                <a:cubicBezTo>
                  <a:pt x="9309" y="8593"/>
                  <a:pt x="8703" y="9130"/>
                  <a:pt x="8185" y="9737"/>
                </a:cubicBezTo>
                <a:cubicBezTo>
                  <a:pt x="6455" y="11766"/>
                  <a:pt x="4068" y="13039"/>
                  <a:pt x="1711" y="14192"/>
                </a:cubicBezTo>
                <a:cubicBezTo>
                  <a:pt x="1761" y="14142"/>
                  <a:pt x="1810" y="14083"/>
                  <a:pt x="1850" y="14033"/>
                </a:cubicBezTo>
                <a:cubicBezTo>
                  <a:pt x="2487" y="13317"/>
                  <a:pt x="3213" y="12690"/>
                  <a:pt x="3939" y="12064"/>
                </a:cubicBezTo>
                <a:cubicBezTo>
                  <a:pt x="4287" y="11865"/>
                  <a:pt x="4605" y="11616"/>
                  <a:pt x="4893" y="11338"/>
                </a:cubicBezTo>
                <a:cubicBezTo>
                  <a:pt x="5968" y="10184"/>
                  <a:pt x="7181" y="9180"/>
                  <a:pt x="8404" y="8185"/>
                </a:cubicBezTo>
                <a:cubicBezTo>
                  <a:pt x="9080" y="7658"/>
                  <a:pt x="9687" y="7051"/>
                  <a:pt x="10334" y="6484"/>
                </a:cubicBezTo>
                <a:cubicBezTo>
                  <a:pt x="10612" y="6305"/>
                  <a:pt x="10881" y="6117"/>
                  <a:pt x="11139" y="5918"/>
                </a:cubicBezTo>
                <a:close/>
                <a:moveTo>
                  <a:pt x="16547" y="1719"/>
                </a:moveTo>
                <a:cubicBezTo>
                  <a:pt x="16425" y="1719"/>
                  <a:pt x="16291" y="1747"/>
                  <a:pt x="16191" y="1760"/>
                </a:cubicBezTo>
                <a:cubicBezTo>
                  <a:pt x="15217" y="1959"/>
                  <a:pt x="14431" y="2646"/>
                  <a:pt x="13635" y="3202"/>
                </a:cubicBezTo>
                <a:cubicBezTo>
                  <a:pt x="13437" y="3352"/>
                  <a:pt x="12532" y="3978"/>
                  <a:pt x="11955" y="4485"/>
                </a:cubicBezTo>
                <a:cubicBezTo>
                  <a:pt x="11587" y="4625"/>
                  <a:pt x="11139" y="4933"/>
                  <a:pt x="10940" y="4983"/>
                </a:cubicBezTo>
                <a:cubicBezTo>
                  <a:pt x="10115" y="5231"/>
                  <a:pt x="9250" y="5331"/>
                  <a:pt x="8444" y="5649"/>
                </a:cubicBezTo>
                <a:cubicBezTo>
                  <a:pt x="7459" y="5997"/>
                  <a:pt x="6803" y="6833"/>
                  <a:pt x="6117" y="7569"/>
                </a:cubicBezTo>
                <a:cubicBezTo>
                  <a:pt x="5331" y="8464"/>
                  <a:pt x="4376" y="9200"/>
                  <a:pt x="3551" y="10055"/>
                </a:cubicBezTo>
                <a:cubicBezTo>
                  <a:pt x="2885" y="10681"/>
                  <a:pt x="2338" y="11407"/>
                  <a:pt x="1781" y="12124"/>
                </a:cubicBezTo>
                <a:cubicBezTo>
                  <a:pt x="1323" y="12730"/>
                  <a:pt x="816" y="13307"/>
                  <a:pt x="468" y="13973"/>
                </a:cubicBezTo>
                <a:cubicBezTo>
                  <a:pt x="289" y="14431"/>
                  <a:pt x="0" y="15018"/>
                  <a:pt x="339" y="15455"/>
                </a:cubicBezTo>
                <a:cubicBezTo>
                  <a:pt x="412" y="15522"/>
                  <a:pt x="491" y="15548"/>
                  <a:pt x="573" y="15548"/>
                </a:cubicBezTo>
                <a:cubicBezTo>
                  <a:pt x="758" y="15548"/>
                  <a:pt x="953" y="15416"/>
                  <a:pt x="1104" y="15326"/>
                </a:cubicBezTo>
                <a:cubicBezTo>
                  <a:pt x="1602" y="15028"/>
                  <a:pt x="2079" y="14709"/>
                  <a:pt x="2586" y="14431"/>
                </a:cubicBezTo>
                <a:cubicBezTo>
                  <a:pt x="3720" y="13804"/>
                  <a:pt x="4774" y="13048"/>
                  <a:pt x="5848" y="12322"/>
                </a:cubicBezTo>
                <a:cubicBezTo>
                  <a:pt x="6505" y="11885"/>
                  <a:pt x="7131" y="11407"/>
                  <a:pt x="7728" y="10880"/>
                </a:cubicBezTo>
                <a:cubicBezTo>
                  <a:pt x="8175" y="10483"/>
                  <a:pt x="8543" y="10005"/>
                  <a:pt x="8971" y="9587"/>
                </a:cubicBezTo>
                <a:cubicBezTo>
                  <a:pt x="10194" y="8444"/>
                  <a:pt x="11109" y="7708"/>
                  <a:pt x="11796" y="6107"/>
                </a:cubicBezTo>
                <a:cubicBezTo>
                  <a:pt x="11985" y="5828"/>
                  <a:pt x="12253" y="5490"/>
                  <a:pt x="12402" y="5142"/>
                </a:cubicBezTo>
                <a:cubicBezTo>
                  <a:pt x="12691" y="4794"/>
                  <a:pt x="12989" y="4446"/>
                  <a:pt x="13337" y="4147"/>
                </a:cubicBezTo>
                <a:cubicBezTo>
                  <a:pt x="14093" y="3501"/>
                  <a:pt x="15048" y="3103"/>
                  <a:pt x="15913" y="2636"/>
                </a:cubicBezTo>
                <a:cubicBezTo>
                  <a:pt x="16102" y="2496"/>
                  <a:pt x="16917" y="2158"/>
                  <a:pt x="16868" y="1910"/>
                </a:cubicBezTo>
                <a:cubicBezTo>
                  <a:pt x="16824" y="1758"/>
                  <a:pt x="16693" y="1719"/>
                  <a:pt x="16547" y="1719"/>
                </a:cubicBezTo>
                <a:close/>
                <a:moveTo>
                  <a:pt x="20826" y="6813"/>
                </a:moveTo>
                <a:cubicBezTo>
                  <a:pt x="21234" y="7748"/>
                  <a:pt x="21671" y="8663"/>
                  <a:pt x="22119" y="9578"/>
                </a:cubicBezTo>
                <a:cubicBezTo>
                  <a:pt x="22467" y="10254"/>
                  <a:pt x="22895" y="10880"/>
                  <a:pt x="23223" y="11567"/>
                </a:cubicBezTo>
                <a:cubicBezTo>
                  <a:pt x="23322" y="11726"/>
                  <a:pt x="23412" y="11885"/>
                  <a:pt x="23491" y="12054"/>
                </a:cubicBezTo>
                <a:cubicBezTo>
                  <a:pt x="23949" y="12949"/>
                  <a:pt x="24317" y="13884"/>
                  <a:pt x="24744" y="14789"/>
                </a:cubicBezTo>
                <a:cubicBezTo>
                  <a:pt x="25063" y="15495"/>
                  <a:pt x="25540" y="16102"/>
                  <a:pt x="25948" y="16748"/>
                </a:cubicBezTo>
                <a:cubicBezTo>
                  <a:pt x="25948" y="16758"/>
                  <a:pt x="25958" y="16758"/>
                  <a:pt x="25958" y="16768"/>
                </a:cubicBezTo>
                <a:cubicBezTo>
                  <a:pt x="26027" y="16907"/>
                  <a:pt x="26107" y="17047"/>
                  <a:pt x="26176" y="17196"/>
                </a:cubicBezTo>
                <a:cubicBezTo>
                  <a:pt x="26176" y="17216"/>
                  <a:pt x="26176" y="17235"/>
                  <a:pt x="26176" y="17265"/>
                </a:cubicBezTo>
                <a:cubicBezTo>
                  <a:pt x="25242" y="15943"/>
                  <a:pt x="24347" y="14580"/>
                  <a:pt x="23402" y="13257"/>
                </a:cubicBezTo>
                <a:cubicBezTo>
                  <a:pt x="22666" y="12253"/>
                  <a:pt x="21940" y="11219"/>
                  <a:pt x="21413" y="10085"/>
                </a:cubicBezTo>
                <a:cubicBezTo>
                  <a:pt x="20935" y="8991"/>
                  <a:pt x="20786" y="8006"/>
                  <a:pt x="20826" y="6813"/>
                </a:cubicBezTo>
                <a:close/>
                <a:moveTo>
                  <a:pt x="21164" y="6504"/>
                </a:moveTo>
                <a:lnTo>
                  <a:pt x="21164" y="6504"/>
                </a:lnTo>
                <a:cubicBezTo>
                  <a:pt x="21174" y="6504"/>
                  <a:pt x="21184" y="6514"/>
                  <a:pt x="21184" y="6514"/>
                </a:cubicBezTo>
                <a:cubicBezTo>
                  <a:pt x="21840" y="7002"/>
                  <a:pt x="22298" y="7698"/>
                  <a:pt x="22845" y="8295"/>
                </a:cubicBezTo>
                <a:cubicBezTo>
                  <a:pt x="23342" y="8911"/>
                  <a:pt x="23720" y="9627"/>
                  <a:pt x="24187" y="10274"/>
                </a:cubicBezTo>
                <a:cubicBezTo>
                  <a:pt x="25759" y="12422"/>
                  <a:pt x="26435" y="15038"/>
                  <a:pt x="27012" y="17603"/>
                </a:cubicBezTo>
                <a:cubicBezTo>
                  <a:pt x="26972" y="17544"/>
                  <a:pt x="26932" y="17484"/>
                  <a:pt x="26893" y="17434"/>
                </a:cubicBezTo>
                <a:cubicBezTo>
                  <a:pt x="26346" y="16649"/>
                  <a:pt x="25898" y="15793"/>
                  <a:pt x="25460" y="14948"/>
                </a:cubicBezTo>
                <a:cubicBezTo>
                  <a:pt x="25351" y="14560"/>
                  <a:pt x="25182" y="14192"/>
                  <a:pt x="24973" y="13844"/>
                </a:cubicBezTo>
                <a:cubicBezTo>
                  <a:pt x="24108" y="12531"/>
                  <a:pt x="23412" y="11119"/>
                  <a:pt x="22735" y="9697"/>
                </a:cubicBezTo>
                <a:cubicBezTo>
                  <a:pt x="22387" y="8911"/>
                  <a:pt x="21930" y="8185"/>
                  <a:pt x="21532" y="7419"/>
                </a:cubicBezTo>
                <a:cubicBezTo>
                  <a:pt x="21423" y="7111"/>
                  <a:pt x="21293" y="6803"/>
                  <a:pt x="21164" y="6504"/>
                </a:cubicBezTo>
                <a:close/>
                <a:moveTo>
                  <a:pt x="15445" y="7748"/>
                </a:moveTo>
                <a:cubicBezTo>
                  <a:pt x="15097" y="8702"/>
                  <a:pt x="14759" y="9657"/>
                  <a:pt x="14441" y="10632"/>
                </a:cubicBezTo>
                <a:cubicBezTo>
                  <a:pt x="14222" y="11348"/>
                  <a:pt x="14083" y="12104"/>
                  <a:pt x="13844" y="12820"/>
                </a:cubicBezTo>
                <a:cubicBezTo>
                  <a:pt x="13805" y="12999"/>
                  <a:pt x="13755" y="13178"/>
                  <a:pt x="13705" y="13357"/>
                </a:cubicBezTo>
                <a:cubicBezTo>
                  <a:pt x="13397" y="14312"/>
                  <a:pt x="13009" y="15236"/>
                  <a:pt x="12681" y="16191"/>
                </a:cubicBezTo>
                <a:cubicBezTo>
                  <a:pt x="12412" y="16917"/>
                  <a:pt x="12333" y="17683"/>
                  <a:pt x="12173" y="18429"/>
                </a:cubicBezTo>
                <a:cubicBezTo>
                  <a:pt x="12173" y="18439"/>
                  <a:pt x="12173" y="18449"/>
                  <a:pt x="12164" y="18449"/>
                </a:cubicBezTo>
                <a:cubicBezTo>
                  <a:pt x="12124" y="18608"/>
                  <a:pt x="12074" y="18757"/>
                  <a:pt x="12024" y="18906"/>
                </a:cubicBezTo>
                <a:cubicBezTo>
                  <a:pt x="12004" y="18926"/>
                  <a:pt x="11994" y="18946"/>
                  <a:pt x="11975" y="18966"/>
                </a:cubicBezTo>
                <a:cubicBezTo>
                  <a:pt x="12233" y="17355"/>
                  <a:pt x="12541" y="15764"/>
                  <a:pt x="12790" y="14152"/>
                </a:cubicBezTo>
                <a:cubicBezTo>
                  <a:pt x="12969" y="12919"/>
                  <a:pt x="13178" y="11676"/>
                  <a:pt x="13586" y="10492"/>
                </a:cubicBezTo>
                <a:cubicBezTo>
                  <a:pt x="14013" y="9379"/>
                  <a:pt x="14590" y="8573"/>
                  <a:pt x="15445" y="7748"/>
                </a:cubicBezTo>
                <a:close/>
                <a:moveTo>
                  <a:pt x="15913" y="7757"/>
                </a:moveTo>
                <a:cubicBezTo>
                  <a:pt x="15913" y="7767"/>
                  <a:pt x="15913" y="7777"/>
                  <a:pt x="15913" y="7787"/>
                </a:cubicBezTo>
                <a:cubicBezTo>
                  <a:pt x="16052" y="8593"/>
                  <a:pt x="15893" y="9408"/>
                  <a:pt x="15863" y="10214"/>
                </a:cubicBezTo>
                <a:cubicBezTo>
                  <a:pt x="15784" y="11010"/>
                  <a:pt x="15555" y="11785"/>
                  <a:pt x="15436" y="12571"/>
                </a:cubicBezTo>
                <a:cubicBezTo>
                  <a:pt x="15058" y="15207"/>
                  <a:pt x="13715" y="17554"/>
                  <a:pt x="12333" y="19782"/>
                </a:cubicBezTo>
                <a:cubicBezTo>
                  <a:pt x="12343" y="19712"/>
                  <a:pt x="12362" y="19642"/>
                  <a:pt x="12372" y="19573"/>
                </a:cubicBezTo>
                <a:cubicBezTo>
                  <a:pt x="12372" y="19583"/>
                  <a:pt x="12372" y="19583"/>
                  <a:pt x="12372" y="19583"/>
                </a:cubicBezTo>
                <a:cubicBezTo>
                  <a:pt x="12522" y="18638"/>
                  <a:pt x="12800" y="17713"/>
                  <a:pt x="13088" y="16808"/>
                </a:cubicBezTo>
                <a:cubicBezTo>
                  <a:pt x="13277" y="16450"/>
                  <a:pt x="13417" y="16072"/>
                  <a:pt x="13506" y="15674"/>
                </a:cubicBezTo>
                <a:cubicBezTo>
                  <a:pt x="13805" y="14133"/>
                  <a:pt x="14302" y="12631"/>
                  <a:pt x="14799" y="11139"/>
                </a:cubicBezTo>
                <a:cubicBezTo>
                  <a:pt x="15097" y="10333"/>
                  <a:pt x="15286" y="9498"/>
                  <a:pt x="15535" y="8672"/>
                </a:cubicBezTo>
                <a:cubicBezTo>
                  <a:pt x="15674" y="8374"/>
                  <a:pt x="15794" y="8066"/>
                  <a:pt x="15913" y="7757"/>
                </a:cubicBezTo>
                <a:close/>
                <a:moveTo>
                  <a:pt x="18608" y="0"/>
                </a:moveTo>
                <a:cubicBezTo>
                  <a:pt x="18320" y="20"/>
                  <a:pt x="18330" y="408"/>
                  <a:pt x="18300" y="617"/>
                </a:cubicBezTo>
                <a:cubicBezTo>
                  <a:pt x="18290" y="845"/>
                  <a:pt x="18310" y="1064"/>
                  <a:pt x="18350" y="1283"/>
                </a:cubicBezTo>
                <a:cubicBezTo>
                  <a:pt x="18210" y="1333"/>
                  <a:pt x="18071" y="1472"/>
                  <a:pt x="17972" y="1552"/>
                </a:cubicBezTo>
                <a:cubicBezTo>
                  <a:pt x="17256" y="2248"/>
                  <a:pt x="16957" y="3232"/>
                  <a:pt x="16579" y="4137"/>
                </a:cubicBezTo>
                <a:cubicBezTo>
                  <a:pt x="16490" y="4366"/>
                  <a:pt x="16052" y="5381"/>
                  <a:pt x="15833" y="6117"/>
                </a:cubicBezTo>
                <a:cubicBezTo>
                  <a:pt x="15605" y="6425"/>
                  <a:pt x="15386" y="6932"/>
                  <a:pt x="15247" y="7081"/>
                </a:cubicBezTo>
                <a:cubicBezTo>
                  <a:pt x="14680" y="7728"/>
                  <a:pt x="13993" y="8275"/>
                  <a:pt x="13486" y="8971"/>
                </a:cubicBezTo>
                <a:cubicBezTo>
                  <a:pt x="12840" y="9796"/>
                  <a:pt x="12720" y="10841"/>
                  <a:pt x="12532" y="11835"/>
                </a:cubicBezTo>
                <a:cubicBezTo>
                  <a:pt x="12352" y="13009"/>
                  <a:pt x="11935" y="14142"/>
                  <a:pt x="11696" y="15306"/>
                </a:cubicBezTo>
                <a:cubicBezTo>
                  <a:pt x="11457" y="16191"/>
                  <a:pt x="11378" y="17096"/>
                  <a:pt x="11288" y="18001"/>
                </a:cubicBezTo>
                <a:cubicBezTo>
                  <a:pt x="11229" y="18757"/>
                  <a:pt x="11099" y="19513"/>
                  <a:pt x="11169" y="20269"/>
                </a:cubicBezTo>
                <a:cubicBezTo>
                  <a:pt x="11249" y="20746"/>
                  <a:pt x="11318" y="21393"/>
                  <a:pt x="11845" y="21592"/>
                </a:cubicBezTo>
                <a:cubicBezTo>
                  <a:pt x="11866" y="21595"/>
                  <a:pt x="11886" y="21596"/>
                  <a:pt x="11905" y="21596"/>
                </a:cubicBezTo>
                <a:cubicBezTo>
                  <a:pt x="12173" y="21596"/>
                  <a:pt x="12311" y="21287"/>
                  <a:pt x="12422" y="21064"/>
                </a:cubicBezTo>
                <a:cubicBezTo>
                  <a:pt x="12681" y="20557"/>
                  <a:pt x="12919" y="20030"/>
                  <a:pt x="13208" y="19523"/>
                </a:cubicBezTo>
                <a:cubicBezTo>
                  <a:pt x="13824" y="18389"/>
                  <a:pt x="14322" y="17186"/>
                  <a:pt x="14839" y="16002"/>
                </a:cubicBezTo>
                <a:cubicBezTo>
                  <a:pt x="15167" y="15286"/>
                  <a:pt x="15445" y="14540"/>
                  <a:pt x="15654" y="13784"/>
                </a:cubicBezTo>
                <a:cubicBezTo>
                  <a:pt x="15833" y="13208"/>
                  <a:pt x="15883" y="12611"/>
                  <a:pt x="16022" y="12024"/>
                </a:cubicBezTo>
                <a:cubicBezTo>
                  <a:pt x="16460" y="10403"/>
                  <a:pt x="16838" y="9289"/>
                  <a:pt x="16569" y="7578"/>
                </a:cubicBezTo>
                <a:cubicBezTo>
                  <a:pt x="16579" y="7240"/>
                  <a:pt x="16629" y="6813"/>
                  <a:pt x="16569" y="6435"/>
                </a:cubicBezTo>
                <a:cubicBezTo>
                  <a:pt x="16629" y="5987"/>
                  <a:pt x="16689" y="5530"/>
                  <a:pt x="16828" y="5092"/>
                </a:cubicBezTo>
                <a:cubicBezTo>
                  <a:pt x="17126" y="4147"/>
                  <a:pt x="17713" y="3302"/>
                  <a:pt x="18200" y="2447"/>
                </a:cubicBezTo>
                <a:cubicBezTo>
                  <a:pt x="18250" y="2337"/>
                  <a:pt x="18389" y="2108"/>
                  <a:pt x="18499" y="1890"/>
                </a:cubicBezTo>
                <a:cubicBezTo>
                  <a:pt x="18668" y="2417"/>
                  <a:pt x="18906" y="2934"/>
                  <a:pt x="19105" y="3441"/>
                </a:cubicBezTo>
                <a:cubicBezTo>
                  <a:pt x="19205" y="3680"/>
                  <a:pt x="19603" y="4704"/>
                  <a:pt x="19961" y="5371"/>
                </a:cubicBezTo>
                <a:cubicBezTo>
                  <a:pt x="20010" y="5768"/>
                  <a:pt x="20209" y="6276"/>
                  <a:pt x="20219" y="6475"/>
                </a:cubicBezTo>
                <a:cubicBezTo>
                  <a:pt x="20259" y="7340"/>
                  <a:pt x="20150" y="8215"/>
                  <a:pt x="20279" y="9070"/>
                </a:cubicBezTo>
                <a:cubicBezTo>
                  <a:pt x="20388" y="10105"/>
                  <a:pt x="21035" y="10940"/>
                  <a:pt x="21602" y="11775"/>
                </a:cubicBezTo>
                <a:cubicBezTo>
                  <a:pt x="22288" y="12750"/>
                  <a:pt x="22775" y="13844"/>
                  <a:pt x="23422" y="14849"/>
                </a:cubicBezTo>
                <a:cubicBezTo>
                  <a:pt x="23869" y="15644"/>
                  <a:pt x="24446" y="16350"/>
                  <a:pt x="25013" y="17056"/>
                </a:cubicBezTo>
                <a:cubicBezTo>
                  <a:pt x="25500" y="17643"/>
                  <a:pt x="25938" y="18270"/>
                  <a:pt x="26515" y="18767"/>
                </a:cubicBezTo>
                <a:cubicBezTo>
                  <a:pt x="26832" y="18989"/>
                  <a:pt x="27213" y="19300"/>
                  <a:pt x="27612" y="19300"/>
                </a:cubicBezTo>
                <a:cubicBezTo>
                  <a:pt x="27713" y="19300"/>
                  <a:pt x="27815" y="19281"/>
                  <a:pt x="27917" y="19235"/>
                </a:cubicBezTo>
                <a:cubicBezTo>
                  <a:pt x="28185" y="19055"/>
                  <a:pt x="28046" y="18707"/>
                  <a:pt x="27967" y="18459"/>
                </a:cubicBezTo>
                <a:cubicBezTo>
                  <a:pt x="27798" y="17912"/>
                  <a:pt x="27599" y="17365"/>
                  <a:pt x="27449" y="16808"/>
                </a:cubicBezTo>
                <a:cubicBezTo>
                  <a:pt x="27101" y="15565"/>
                  <a:pt x="26614" y="14361"/>
                  <a:pt x="26167" y="13148"/>
                </a:cubicBezTo>
                <a:cubicBezTo>
                  <a:pt x="25888" y="12402"/>
                  <a:pt x="25570" y="11676"/>
                  <a:pt x="25192" y="10990"/>
                </a:cubicBezTo>
                <a:cubicBezTo>
                  <a:pt x="24913" y="10453"/>
                  <a:pt x="24536" y="9985"/>
                  <a:pt x="24227" y="9478"/>
                </a:cubicBezTo>
                <a:cubicBezTo>
                  <a:pt x="23402" y="8016"/>
                  <a:pt x="22904" y="6952"/>
                  <a:pt x="21502" y="5918"/>
                </a:cubicBezTo>
                <a:cubicBezTo>
                  <a:pt x="21283" y="5659"/>
                  <a:pt x="21015" y="5321"/>
                  <a:pt x="20707" y="5092"/>
                </a:cubicBezTo>
                <a:cubicBezTo>
                  <a:pt x="20438" y="4734"/>
                  <a:pt x="20160" y="4366"/>
                  <a:pt x="19961" y="3958"/>
                </a:cubicBezTo>
                <a:cubicBezTo>
                  <a:pt x="19513" y="3073"/>
                  <a:pt x="19344" y="2049"/>
                  <a:pt x="19085" y="1094"/>
                </a:cubicBezTo>
                <a:cubicBezTo>
                  <a:pt x="18996" y="875"/>
                  <a:pt x="18857" y="10"/>
                  <a:pt x="1860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 name="Google Shape;106;p2"/>
          <p:cNvGrpSpPr/>
          <p:nvPr/>
        </p:nvGrpSpPr>
        <p:grpSpPr>
          <a:xfrm>
            <a:off x="1037392" y="-526309"/>
            <a:ext cx="1609945" cy="1488084"/>
            <a:chOff x="152350" y="646450"/>
            <a:chExt cx="1380505" cy="1276011"/>
          </a:xfrm>
        </p:grpSpPr>
        <p:sp>
          <p:nvSpPr>
            <p:cNvPr id="107" name="Google Shape;107;p2"/>
            <p:cNvSpPr/>
            <p:nvPr/>
          </p:nvSpPr>
          <p:spPr>
            <a:xfrm>
              <a:off x="152350" y="1054576"/>
              <a:ext cx="1351708" cy="867886"/>
            </a:xfrm>
            <a:custGeom>
              <a:avLst/>
              <a:gdLst/>
              <a:ahLst/>
              <a:cxnLst/>
              <a:rect l="l" t="t" r="r" b="b"/>
              <a:pathLst>
                <a:path w="19146" h="12293" extrusionOk="0">
                  <a:moveTo>
                    <a:pt x="2835" y="0"/>
                  </a:moveTo>
                  <a:cubicBezTo>
                    <a:pt x="2706" y="10"/>
                    <a:pt x="2576" y="20"/>
                    <a:pt x="2447" y="50"/>
                  </a:cubicBezTo>
                  <a:cubicBezTo>
                    <a:pt x="2387" y="60"/>
                    <a:pt x="2328" y="80"/>
                    <a:pt x="2268" y="100"/>
                  </a:cubicBezTo>
                  <a:cubicBezTo>
                    <a:pt x="2198" y="119"/>
                    <a:pt x="2129" y="149"/>
                    <a:pt x="2059" y="179"/>
                  </a:cubicBezTo>
                  <a:cubicBezTo>
                    <a:pt x="1562" y="527"/>
                    <a:pt x="1114" y="1024"/>
                    <a:pt x="806" y="1442"/>
                  </a:cubicBezTo>
                  <a:cubicBezTo>
                    <a:pt x="727" y="1581"/>
                    <a:pt x="647" y="1721"/>
                    <a:pt x="577" y="1860"/>
                  </a:cubicBezTo>
                  <a:cubicBezTo>
                    <a:pt x="170" y="2685"/>
                    <a:pt x="1" y="3640"/>
                    <a:pt x="120" y="4545"/>
                  </a:cubicBezTo>
                  <a:cubicBezTo>
                    <a:pt x="189" y="5092"/>
                    <a:pt x="249" y="5649"/>
                    <a:pt x="458" y="6156"/>
                  </a:cubicBezTo>
                  <a:cubicBezTo>
                    <a:pt x="866" y="7449"/>
                    <a:pt x="1880" y="8583"/>
                    <a:pt x="3034" y="9269"/>
                  </a:cubicBezTo>
                  <a:cubicBezTo>
                    <a:pt x="3770" y="9687"/>
                    <a:pt x="4595" y="9856"/>
                    <a:pt x="5391" y="10085"/>
                  </a:cubicBezTo>
                  <a:cubicBezTo>
                    <a:pt x="5776" y="10151"/>
                    <a:pt x="6282" y="10427"/>
                    <a:pt x="6715" y="10427"/>
                  </a:cubicBezTo>
                  <a:cubicBezTo>
                    <a:pt x="6929" y="10427"/>
                    <a:pt x="7126" y="10359"/>
                    <a:pt x="7281" y="10164"/>
                  </a:cubicBezTo>
                  <a:cubicBezTo>
                    <a:pt x="7509" y="9766"/>
                    <a:pt x="7300" y="9309"/>
                    <a:pt x="7221" y="8891"/>
                  </a:cubicBezTo>
                  <a:cubicBezTo>
                    <a:pt x="7101" y="8245"/>
                    <a:pt x="7231" y="7578"/>
                    <a:pt x="7012" y="6942"/>
                  </a:cubicBezTo>
                  <a:cubicBezTo>
                    <a:pt x="6684" y="5967"/>
                    <a:pt x="5779" y="4326"/>
                    <a:pt x="7072" y="3690"/>
                  </a:cubicBezTo>
                  <a:cubicBezTo>
                    <a:pt x="7079" y="3683"/>
                    <a:pt x="7113" y="3681"/>
                    <a:pt x="7142" y="3680"/>
                  </a:cubicBezTo>
                  <a:lnTo>
                    <a:pt x="7142" y="3680"/>
                  </a:lnTo>
                  <a:cubicBezTo>
                    <a:pt x="7986" y="3999"/>
                    <a:pt x="7609" y="6286"/>
                    <a:pt x="7768" y="7071"/>
                  </a:cubicBezTo>
                  <a:cubicBezTo>
                    <a:pt x="7927" y="7887"/>
                    <a:pt x="8096" y="8702"/>
                    <a:pt x="8205" y="9518"/>
                  </a:cubicBezTo>
                  <a:cubicBezTo>
                    <a:pt x="8476" y="10889"/>
                    <a:pt x="9819" y="11753"/>
                    <a:pt x="11165" y="11753"/>
                  </a:cubicBezTo>
                  <a:cubicBezTo>
                    <a:pt x="11303" y="11753"/>
                    <a:pt x="11440" y="11744"/>
                    <a:pt x="11577" y="11726"/>
                  </a:cubicBezTo>
                  <a:cubicBezTo>
                    <a:pt x="12293" y="11567"/>
                    <a:pt x="13606" y="11964"/>
                    <a:pt x="13327" y="10761"/>
                  </a:cubicBezTo>
                  <a:cubicBezTo>
                    <a:pt x="13287" y="10483"/>
                    <a:pt x="13168" y="10154"/>
                    <a:pt x="13297" y="9886"/>
                  </a:cubicBezTo>
                  <a:cubicBezTo>
                    <a:pt x="13347" y="9867"/>
                    <a:pt x="13392" y="9859"/>
                    <a:pt x="13435" y="9859"/>
                  </a:cubicBezTo>
                  <a:cubicBezTo>
                    <a:pt x="13959" y="9859"/>
                    <a:pt x="14001" y="11184"/>
                    <a:pt x="14332" y="11497"/>
                  </a:cubicBezTo>
                  <a:cubicBezTo>
                    <a:pt x="14817" y="12106"/>
                    <a:pt x="15527" y="12292"/>
                    <a:pt x="16262" y="12292"/>
                  </a:cubicBezTo>
                  <a:cubicBezTo>
                    <a:pt x="16702" y="12292"/>
                    <a:pt x="17150" y="12225"/>
                    <a:pt x="17564" y="12143"/>
                  </a:cubicBezTo>
                  <a:cubicBezTo>
                    <a:pt x="18071" y="11984"/>
                    <a:pt x="18688" y="12183"/>
                    <a:pt x="19145" y="11915"/>
                  </a:cubicBezTo>
                  <a:cubicBezTo>
                    <a:pt x="19056" y="11855"/>
                    <a:pt x="18956" y="11805"/>
                    <a:pt x="18857" y="11746"/>
                  </a:cubicBezTo>
                  <a:cubicBezTo>
                    <a:pt x="18757" y="11696"/>
                    <a:pt x="18658" y="11636"/>
                    <a:pt x="18549" y="11586"/>
                  </a:cubicBezTo>
                  <a:cubicBezTo>
                    <a:pt x="18469" y="11547"/>
                    <a:pt x="18389" y="11517"/>
                    <a:pt x="18310" y="11477"/>
                  </a:cubicBezTo>
                  <a:cubicBezTo>
                    <a:pt x="18230" y="11447"/>
                    <a:pt x="18151" y="11407"/>
                    <a:pt x="18081" y="11378"/>
                  </a:cubicBezTo>
                  <a:cubicBezTo>
                    <a:pt x="18012" y="11338"/>
                    <a:pt x="17932" y="11308"/>
                    <a:pt x="17872" y="11268"/>
                  </a:cubicBezTo>
                  <a:cubicBezTo>
                    <a:pt x="17803" y="11238"/>
                    <a:pt x="17743" y="11189"/>
                    <a:pt x="17693" y="11149"/>
                  </a:cubicBezTo>
                  <a:cubicBezTo>
                    <a:pt x="17574" y="11039"/>
                    <a:pt x="17455" y="10920"/>
                    <a:pt x="17345" y="10801"/>
                  </a:cubicBezTo>
                  <a:cubicBezTo>
                    <a:pt x="17226" y="10681"/>
                    <a:pt x="17106" y="10562"/>
                    <a:pt x="16997" y="10423"/>
                  </a:cubicBezTo>
                  <a:cubicBezTo>
                    <a:pt x="16997" y="10423"/>
                    <a:pt x="16987" y="10413"/>
                    <a:pt x="16987" y="10413"/>
                  </a:cubicBezTo>
                  <a:cubicBezTo>
                    <a:pt x="16937" y="10353"/>
                    <a:pt x="16898" y="10284"/>
                    <a:pt x="16848" y="10224"/>
                  </a:cubicBezTo>
                  <a:cubicBezTo>
                    <a:pt x="16798" y="10174"/>
                    <a:pt x="16748" y="10125"/>
                    <a:pt x="16699" y="10065"/>
                  </a:cubicBezTo>
                  <a:cubicBezTo>
                    <a:pt x="16589" y="9965"/>
                    <a:pt x="16460" y="9866"/>
                    <a:pt x="16341" y="9757"/>
                  </a:cubicBezTo>
                  <a:cubicBezTo>
                    <a:pt x="16291" y="9697"/>
                    <a:pt x="16231" y="9637"/>
                    <a:pt x="16172" y="9578"/>
                  </a:cubicBezTo>
                  <a:cubicBezTo>
                    <a:pt x="16122" y="9528"/>
                    <a:pt x="16062" y="9478"/>
                    <a:pt x="16013" y="9428"/>
                  </a:cubicBezTo>
                  <a:cubicBezTo>
                    <a:pt x="15933" y="9349"/>
                    <a:pt x="15843" y="9279"/>
                    <a:pt x="15764" y="9210"/>
                  </a:cubicBezTo>
                  <a:cubicBezTo>
                    <a:pt x="15674" y="9140"/>
                    <a:pt x="15585" y="9060"/>
                    <a:pt x="15495" y="8991"/>
                  </a:cubicBezTo>
                  <a:cubicBezTo>
                    <a:pt x="15416" y="8921"/>
                    <a:pt x="15346" y="8852"/>
                    <a:pt x="15267" y="8782"/>
                  </a:cubicBezTo>
                  <a:cubicBezTo>
                    <a:pt x="15187" y="8702"/>
                    <a:pt x="15098" y="8623"/>
                    <a:pt x="15018" y="8543"/>
                  </a:cubicBezTo>
                  <a:cubicBezTo>
                    <a:pt x="14948" y="8464"/>
                    <a:pt x="14879" y="8384"/>
                    <a:pt x="14809" y="8305"/>
                  </a:cubicBezTo>
                  <a:cubicBezTo>
                    <a:pt x="14730" y="8225"/>
                    <a:pt x="14650" y="8155"/>
                    <a:pt x="14580" y="8076"/>
                  </a:cubicBezTo>
                  <a:cubicBezTo>
                    <a:pt x="14511" y="8006"/>
                    <a:pt x="14441" y="7927"/>
                    <a:pt x="14372" y="7857"/>
                  </a:cubicBezTo>
                  <a:cubicBezTo>
                    <a:pt x="14302" y="7777"/>
                    <a:pt x="14232" y="7698"/>
                    <a:pt x="14163" y="7618"/>
                  </a:cubicBezTo>
                  <a:cubicBezTo>
                    <a:pt x="14113" y="7559"/>
                    <a:pt x="14053" y="7499"/>
                    <a:pt x="13994" y="7449"/>
                  </a:cubicBezTo>
                  <a:cubicBezTo>
                    <a:pt x="13914" y="7370"/>
                    <a:pt x="13834" y="7300"/>
                    <a:pt x="13745" y="7220"/>
                  </a:cubicBezTo>
                  <a:cubicBezTo>
                    <a:pt x="13655" y="7141"/>
                    <a:pt x="13566" y="7051"/>
                    <a:pt x="13476" y="6972"/>
                  </a:cubicBezTo>
                  <a:cubicBezTo>
                    <a:pt x="13417" y="6922"/>
                    <a:pt x="13367" y="6872"/>
                    <a:pt x="13307" y="6823"/>
                  </a:cubicBezTo>
                  <a:cubicBezTo>
                    <a:pt x="13238" y="6773"/>
                    <a:pt x="13168" y="6723"/>
                    <a:pt x="13108" y="6664"/>
                  </a:cubicBezTo>
                  <a:cubicBezTo>
                    <a:pt x="12979" y="6554"/>
                    <a:pt x="12860" y="6425"/>
                    <a:pt x="12740" y="6296"/>
                  </a:cubicBezTo>
                  <a:cubicBezTo>
                    <a:pt x="12621" y="6176"/>
                    <a:pt x="12512" y="6067"/>
                    <a:pt x="12412" y="5937"/>
                  </a:cubicBezTo>
                  <a:cubicBezTo>
                    <a:pt x="12363" y="5888"/>
                    <a:pt x="12323" y="5828"/>
                    <a:pt x="12273" y="5778"/>
                  </a:cubicBezTo>
                  <a:cubicBezTo>
                    <a:pt x="12263" y="5768"/>
                    <a:pt x="12253" y="5749"/>
                    <a:pt x="12233" y="5739"/>
                  </a:cubicBezTo>
                  <a:cubicBezTo>
                    <a:pt x="12154" y="5649"/>
                    <a:pt x="12064" y="5560"/>
                    <a:pt x="11985" y="5480"/>
                  </a:cubicBezTo>
                  <a:cubicBezTo>
                    <a:pt x="11975" y="5480"/>
                    <a:pt x="11975" y="5470"/>
                    <a:pt x="11975" y="5470"/>
                  </a:cubicBezTo>
                  <a:cubicBezTo>
                    <a:pt x="11915" y="5420"/>
                    <a:pt x="11865" y="5371"/>
                    <a:pt x="11816" y="5321"/>
                  </a:cubicBezTo>
                  <a:cubicBezTo>
                    <a:pt x="11806" y="5311"/>
                    <a:pt x="11796" y="5301"/>
                    <a:pt x="11786" y="5291"/>
                  </a:cubicBezTo>
                  <a:cubicBezTo>
                    <a:pt x="11637" y="5152"/>
                    <a:pt x="11497" y="5013"/>
                    <a:pt x="11348" y="4883"/>
                  </a:cubicBezTo>
                  <a:cubicBezTo>
                    <a:pt x="11279" y="4804"/>
                    <a:pt x="11199" y="4734"/>
                    <a:pt x="11129" y="4664"/>
                  </a:cubicBezTo>
                  <a:cubicBezTo>
                    <a:pt x="11050" y="4585"/>
                    <a:pt x="10970" y="4505"/>
                    <a:pt x="10891" y="4436"/>
                  </a:cubicBezTo>
                  <a:cubicBezTo>
                    <a:pt x="10791" y="4326"/>
                    <a:pt x="10692" y="4227"/>
                    <a:pt x="10592" y="4127"/>
                  </a:cubicBezTo>
                  <a:cubicBezTo>
                    <a:pt x="10493" y="4028"/>
                    <a:pt x="10383" y="3929"/>
                    <a:pt x="10284" y="3839"/>
                  </a:cubicBezTo>
                  <a:cubicBezTo>
                    <a:pt x="10254" y="3809"/>
                    <a:pt x="10234" y="3789"/>
                    <a:pt x="10204" y="3769"/>
                  </a:cubicBezTo>
                  <a:cubicBezTo>
                    <a:pt x="10095" y="3670"/>
                    <a:pt x="9976" y="3570"/>
                    <a:pt x="9866" y="3471"/>
                  </a:cubicBezTo>
                  <a:lnTo>
                    <a:pt x="9856" y="3471"/>
                  </a:lnTo>
                  <a:cubicBezTo>
                    <a:pt x="9856" y="3471"/>
                    <a:pt x="9856" y="3461"/>
                    <a:pt x="9856" y="3461"/>
                  </a:cubicBezTo>
                  <a:cubicBezTo>
                    <a:pt x="9727" y="3362"/>
                    <a:pt x="9608" y="3252"/>
                    <a:pt x="9488" y="3143"/>
                  </a:cubicBezTo>
                  <a:cubicBezTo>
                    <a:pt x="9468" y="3123"/>
                    <a:pt x="9439" y="3103"/>
                    <a:pt x="9419" y="3083"/>
                  </a:cubicBezTo>
                  <a:cubicBezTo>
                    <a:pt x="9359" y="3053"/>
                    <a:pt x="9289" y="3023"/>
                    <a:pt x="9230" y="3004"/>
                  </a:cubicBezTo>
                  <a:cubicBezTo>
                    <a:pt x="9180" y="2984"/>
                    <a:pt x="9120" y="2964"/>
                    <a:pt x="9071" y="2944"/>
                  </a:cubicBezTo>
                  <a:cubicBezTo>
                    <a:pt x="9011" y="2914"/>
                    <a:pt x="8961" y="2894"/>
                    <a:pt x="8902" y="2864"/>
                  </a:cubicBezTo>
                  <a:cubicBezTo>
                    <a:pt x="8792" y="2825"/>
                    <a:pt x="8693" y="2775"/>
                    <a:pt x="8593" y="2725"/>
                  </a:cubicBezTo>
                  <a:cubicBezTo>
                    <a:pt x="8504" y="2685"/>
                    <a:pt x="8414" y="2636"/>
                    <a:pt x="8335" y="2586"/>
                  </a:cubicBezTo>
                  <a:cubicBezTo>
                    <a:pt x="8235" y="2526"/>
                    <a:pt x="8136" y="2467"/>
                    <a:pt x="8046" y="2407"/>
                  </a:cubicBezTo>
                  <a:cubicBezTo>
                    <a:pt x="7997" y="2377"/>
                    <a:pt x="7947" y="2337"/>
                    <a:pt x="7887" y="2307"/>
                  </a:cubicBezTo>
                  <a:cubicBezTo>
                    <a:pt x="7837" y="2268"/>
                    <a:pt x="7798" y="2228"/>
                    <a:pt x="7748" y="2188"/>
                  </a:cubicBezTo>
                  <a:cubicBezTo>
                    <a:pt x="7668" y="2118"/>
                    <a:pt x="7589" y="2039"/>
                    <a:pt x="7519" y="1959"/>
                  </a:cubicBezTo>
                  <a:cubicBezTo>
                    <a:pt x="7460" y="1900"/>
                    <a:pt x="7400" y="1840"/>
                    <a:pt x="7340" y="1780"/>
                  </a:cubicBezTo>
                  <a:cubicBezTo>
                    <a:pt x="7261" y="1731"/>
                    <a:pt x="7191" y="1671"/>
                    <a:pt x="7121" y="1611"/>
                  </a:cubicBezTo>
                  <a:lnTo>
                    <a:pt x="7121" y="1611"/>
                  </a:lnTo>
                  <a:cubicBezTo>
                    <a:pt x="7121" y="1611"/>
                    <a:pt x="7131" y="1621"/>
                    <a:pt x="7131" y="1621"/>
                  </a:cubicBezTo>
                  <a:cubicBezTo>
                    <a:pt x="7092" y="1591"/>
                    <a:pt x="7052" y="1562"/>
                    <a:pt x="7012" y="1532"/>
                  </a:cubicBezTo>
                  <a:cubicBezTo>
                    <a:pt x="7002" y="1522"/>
                    <a:pt x="6992" y="1512"/>
                    <a:pt x="6982" y="1502"/>
                  </a:cubicBezTo>
                  <a:cubicBezTo>
                    <a:pt x="6972" y="1492"/>
                    <a:pt x="6962" y="1492"/>
                    <a:pt x="6952" y="1482"/>
                  </a:cubicBezTo>
                  <a:cubicBezTo>
                    <a:pt x="6903" y="1442"/>
                    <a:pt x="6843" y="1402"/>
                    <a:pt x="6793" y="1373"/>
                  </a:cubicBezTo>
                  <a:lnTo>
                    <a:pt x="6793" y="1373"/>
                  </a:lnTo>
                  <a:cubicBezTo>
                    <a:pt x="6803" y="1373"/>
                    <a:pt x="6803" y="1382"/>
                    <a:pt x="6813" y="1382"/>
                  </a:cubicBezTo>
                  <a:cubicBezTo>
                    <a:pt x="6743" y="1333"/>
                    <a:pt x="6674" y="1293"/>
                    <a:pt x="6614" y="1243"/>
                  </a:cubicBezTo>
                  <a:cubicBezTo>
                    <a:pt x="6604" y="1233"/>
                    <a:pt x="6594" y="1233"/>
                    <a:pt x="6584" y="1223"/>
                  </a:cubicBezTo>
                  <a:cubicBezTo>
                    <a:pt x="6525" y="1194"/>
                    <a:pt x="6465" y="1164"/>
                    <a:pt x="6395" y="1134"/>
                  </a:cubicBezTo>
                  <a:cubicBezTo>
                    <a:pt x="6296" y="1094"/>
                    <a:pt x="6187" y="1064"/>
                    <a:pt x="6087" y="1024"/>
                  </a:cubicBezTo>
                  <a:cubicBezTo>
                    <a:pt x="5978" y="985"/>
                    <a:pt x="5868" y="945"/>
                    <a:pt x="5759" y="905"/>
                  </a:cubicBezTo>
                  <a:cubicBezTo>
                    <a:pt x="5570" y="816"/>
                    <a:pt x="5371" y="736"/>
                    <a:pt x="5182" y="647"/>
                  </a:cubicBezTo>
                  <a:cubicBezTo>
                    <a:pt x="5023" y="567"/>
                    <a:pt x="4854" y="497"/>
                    <a:pt x="4705" y="408"/>
                  </a:cubicBezTo>
                  <a:cubicBezTo>
                    <a:pt x="4635" y="388"/>
                    <a:pt x="4575" y="378"/>
                    <a:pt x="4516" y="358"/>
                  </a:cubicBezTo>
                  <a:cubicBezTo>
                    <a:pt x="4396" y="318"/>
                    <a:pt x="4297" y="269"/>
                    <a:pt x="4188" y="229"/>
                  </a:cubicBezTo>
                  <a:lnTo>
                    <a:pt x="4178" y="229"/>
                  </a:lnTo>
                  <a:cubicBezTo>
                    <a:pt x="4098" y="199"/>
                    <a:pt x="4018" y="169"/>
                    <a:pt x="3949" y="139"/>
                  </a:cubicBezTo>
                  <a:cubicBezTo>
                    <a:pt x="3929" y="139"/>
                    <a:pt x="3919" y="139"/>
                    <a:pt x="3909" y="129"/>
                  </a:cubicBezTo>
                  <a:cubicBezTo>
                    <a:pt x="3660" y="70"/>
                    <a:pt x="3412" y="40"/>
                    <a:pt x="3153" y="10"/>
                  </a:cubicBezTo>
                  <a:lnTo>
                    <a:pt x="3123" y="10"/>
                  </a:lnTo>
                  <a:cubicBezTo>
                    <a:pt x="3034" y="0"/>
                    <a:pt x="2934" y="0"/>
                    <a:pt x="28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369296" y="646450"/>
              <a:ext cx="1163559" cy="1230417"/>
            </a:xfrm>
            <a:custGeom>
              <a:avLst/>
              <a:gdLst/>
              <a:ahLst/>
              <a:cxnLst/>
              <a:rect l="l" t="t" r="r" b="b"/>
              <a:pathLst>
                <a:path w="16481" h="17428" extrusionOk="0">
                  <a:moveTo>
                    <a:pt x="3860" y="0"/>
                  </a:moveTo>
                  <a:cubicBezTo>
                    <a:pt x="3599" y="0"/>
                    <a:pt x="3359" y="23"/>
                    <a:pt x="3153" y="72"/>
                  </a:cubicBezTo>
                  <a:cubicBezTo>
                    <a:pt x="2626" y="222"/>
                    <a:pt x="2149" y="530"/>
                    <a:pt x="1652" y="779"/>
                  </a:cubicBezTo>
                  <a:cubicBezTo>
                    <a:pt x="1164" y="1007"/>
                    <a:pt x="816" y="1435"/>
                    <a:pt x="548" y="1892"/>
                  </a:cubicBezTo>
                  <a:cubicBezTo>
                    <a:pt x="438" y="2042"/>
                    <a:pt x="349" y="2211"/>
                    <a:pt x="269" y="2380"/>
                  </a:cubicBezTo>
                  <a:cubicBezTo>
                    <a:pt x="160" y="2599"/>
                    <a:pt x="70" y="2827"/>
                    <a:pt x="1" y="3056"/>
                  </a:cubicBezTo>
                  <a:cubicBezTo>
                    <a:pt x="1" y="3066"/>
                    <a:pt x="1" y="3086"/>
                    <a:pt x="1" y="3096"/>
                  </a:cubicBezTo>
                  <a:cubicBezTo>
                    <a:pt x="1" y="3155"/>
                    <a:pt x="1" y="3225"/>
                    <a:pt x="1" y="3285"/>
                  </a:cubicBezTo>
                  <a:cubicBezTo>
                    <a:pt x="1" y="3335"/>
                    <a:pt x="1" y="3374"/>
                    <a:pt x="1" y="3424"/>
                  </a:cubicBezTo>
                  <a:cubicBezTo>
                    <a:pt x="1" y="3533"/>
                    <a:pt x="11" y="3653"/>
                    <a:pt x="21" y="3762"/>
                  </a:cubicBezTo>
                  <a:cubicBezTo>
                    <a:pt x="30" y="3822"/>
                    <a:pt x="40" y="3891"/>
                    <a:pt x="40" y="3951"/>
                  </a:cubicBezTo>
                  <a:cubicBezTo>
                    <a:pt x="50" y="4021"/>
                    <a:pt x="60" y="4090"/>
                    <a:pt x="80" y="4150"/>
                  </a:cubicBezTo>
                  <a:cubicBezTo>
                    <a:pt x="90" y="4210"/>
                    <a:pt x="110" y="4259"/>
                    <a:pt x="130" y="4309"/>
                  </a:cubicBezTo>
                  <a:cubicBezTo>
                    <a:pt x="160" y="4369"/>
                    <a:pt x="190" y="4438"/>
                    <a:pt x="219" y="4498"/>
                  </a:cubicBezTo>
                  <a:cubicBezTo>
                    <a:pt x="309" y="4637"/>
                    <a:pt x="398" y="4767"/>
                    <a:pt x="498" y="4896"/>
                  </a:cubicBezTo>
                  <a:cubicBezTo>
                    <a:pt x="548" y="4956"/>
                    <a:pt x="597" y="5015"/>
                    <a:pt x="647" y="5075"/>
                  </a:cubicBezTo>
                  <a:cubicBezTo>
                    <a:pt x="727" y="5155"/>
                    <a:pt x="816" y="5234"/>
                    <a:pt x="906" y="5304"/>
                  </a:cubicBezTo>
                  <a:cubicBezTo>
                    <a:pt x="965" y="5343"/>
                    <a:pt x="1025" y="5383"/>
                    <a:pt x="1085" y="5423"/>
                  </a:cubicBezTo>
                  <a:cubicBezTo>
                    <a:pt x="1144" y="5463"/>
                    <a:pt x="1194" y="5503"/>
                    <a:pt x="1254" y="5542"/>
                  </a:cubicBezTo>
                  <a:cubicBezTo>
                    <a:pt x="1294" y="5572"/>
                    <a:pt x="1333" y="5602"/>
                    <a:pt x="1373" y="5632"/>
                  </a:cubicBezTo>
                  <a:cubicBezTo>
                    <a:pt x="1423" y="5652"/>
                    <a:pt x="1463" y="5672"/>
                    <a:pt x="1512" y="5692"/>
                  </a:cubicBezTo>
                  <a:cubicBezTo>
                    <a:pt x="1582" y="5731"/>
                    <a:pt x="1662" y="5761"/>
                    <a:pt x="1741" y="5791"/>
                  </a:cubicBezTo>
                  <a:cubicBezTo>
                    <a:pt x="1831" y="5831"/>
                    <a:pt x="1940" y="5871"/>
                    <a:pt x="2039" y="5900"/>
                  </a:cubicBezTo>
                  <a:cubicBezTo>
                    <a:pt x="2089" y="5920"/>
                    <a:pt x="2149" y="5930"/>
                    <a:pt x="2189" y="5950"/>
                  </a:cubicBezTo>
                  <a:cubicBezTo>
                    <a:pt x="2268" y="5980"/>
                    <a:pt x="2338" y="6010"/>
                    <a:pt x="2407" y="6050"/>
                  </a:cubicBezTo>
                  <a:cubicBezTo>
                    <a:pt x="2457" y="6079"/>
                    <a:pt x="2517" y="6109"/>
                    <a:pt x="2567" y="6129"/>
                  </a:cubicBezTo>
                  <a:cubicBezTo>
                    <a:pt x="2636" y="6169"/>
                    <a:pt x="2696" y="6199"/>
                    <a:pt x="2755" y="6239"/>
                  </a:cubicBezTo>
                  <a:cubicBezTo>
                    <a:pt x="2785" y="6249"/>
                    <a:pt x="2825" y="6268"/>
                    <a:pt x="2855" y="6278"/>
                  </a:cubicBezTo>
                  <a:cubicBezTo>
                    <a:pt x="2905" y="6298"/>
                    <a:pt x="2944" y="6318"/>
                    <a:pt x="2994" y="6338"/>
                  </a:cubicBezTo>
                  <a:cubicBezTo>
                    <a:pt x="3074" y="6378"/>
                    <a:pt x="3153" y="6428"/>
                    <a:pt x="3233" y="6467"/>
                  </a:cubicBezTo>
                  <a:cubicBezTo>
                    <a:pt x="3273" y="6497"/>
                    <a:pt x="3312" y="6517"/>
                    <a:pt x="3362" y="6547"/>
                  </a:cubicBezTo>
                  <a:cubicBezTo>
                    <a:pt x="3412" y="6567"/>
                    <a:pt x="3472" y="6587"/>
                    <a:pt x="3531" y="6607"/>
                  </a:cubicBezTo>
                  <a:cubicBezTo>
                    <a:pt x="3710" y="6676"/>
                    <a:pt x="3869" y="6776"/>
                    <a:pt x="4028" y="6885"/>
                  </a:cubicBezTo>
                  <a:cubicBezTo>
                    <a:pt x="4188" y="7004"/>
                    <a:pt x="4337" y="7124"/>
                    <a:pt x="4496" y="7253"/>
                  </a:cubicBezTo>
                  <a:cubicBezTo>
                    <a:pt x="4566" y="7303"/>
                    <a:pt x="4625" y="7372"/>
                    <a:pt x="4685" y="7432"/>
                  </a:cubicBezTo>
                  <a:cubicBezTo>
                    <a:pt x="4755" y="7492"/>
                    <a:pt x="4824" y="7561"/>
                    <a:pt x="4894" y="7621"/>
                  </a:cubicBezTo>
                  <a:cubicBezTo>
                    <a:pt x="4894" y="7621"/>
                    <a:pt x="4904" y="7621"/>
                    <a:pt x="4914" y="7631"/>
                  </a:cubicBezTo>
                  <a:cubicBezTo>
                    <a:pt x="5053" y="7710"/>
                    <a:pt x="5202" y="7800"/>
                    <a:pt x="5351" y="7880"/>
                  </a:cubicBezTo>
                  <a:cubicBezTo>
                    <a:pt x="5510" y="7969"/>
                    <a:pt x="5669" y="8059"/>
                    <a:pt x="5819" y="8148"/>
                  </a:cubicBezTo>
                  <a:cubicBezTo>
                    <a:pt x="5888" y="8178"/>
                    <a:pt x="5958" y="8208"/>
                    <a:pt x="6028" y="8238"/>
                  </a:cubicBezTo>
                  <a:cubicBezTo>
                    <a:pt x="6077" y="8257"/>
                    <a:pt x="6127" y="8287"/>
                    <a:pt x="6177" y="8307"/>
                  </a:cubicBezTo>
                  <a:cubicBezTo>
                    <a:pt x="6236" y="8327"/>
                    <a:pt x="6286" y="8357"/>
                    <a:pt x="6346" y="8377"/>
                  </a:cubicBezTo>
                  <a:cubicBezTo>
                    <a:pt x="6525" y="8446"/>
                    <a:pt x="6704" y="8546"/>
                    <a:pt x="6863" y="8665"/>
                  </a:cubicBezTo>
                  <a:cubicBezTo>
                    <a:pt x="6952" y="8735"/>
                    <a:pt x="7042" y="8814"/>
                    <a:pt x="7121" y="8884"/>
                  </a:cubicBezTo>
                  <a:cubicBezTo>
                    <a:pt x="7211" y="8964"/>
                    <a:pt x="7301" y="9033"/>
                    <a:pt x="7390" y="9103"/>
                  </a:cubicBezTo>
                  <a:cubicBezTo>
                    <a:pt x="7559" y="9252"/>
                    <a:pt x="7708" y="9421"/>
                    <a:pt x="7867" y="9580"/>
                  </a:cubicBezTo>
                  <a:cubicBezTo>
                    <a:pt x="7887" y="9590"/>
                    <a:pt x="7907" y="9610"/>
                    <a:pt x="7927" y="9630"/>
                  </a:cubicBezTo>
                  <a:lnTo>
                    <a:pt x="7917" y="9630"/>
                  </a:lnTo>
                  <a:cubicBezTo>
                    <a:pt x="8017" y="9729"/>
                    <a:pt x="8116" y="9819"/>
                    <a:pt x="8206" y="9928"/>
                  </a:cubicBezTo>
                  <a:cubicBezTo>
                    <a:pt x="8305" y="10028"/>
                    <a:pt x="8394" y="10127"/>
                    <a:pt x="8484" y="10227"/>
                  </a:cubicBezTo>
                  <a:cubicBezTo>
                    <a:pt x="8534" y="10266"/>
                    <a:pt x="8574" y="10306"/>
                    <a:pt x="8623" y="10346"/>
                  </a:cubicBezTo>
                  <a:cubicBezTo>
                    <a:pt x="8683" y="10406"/>
                    <a:pt x="8743" y="10475"/>
                    <a:pt x="8802" y="10535"/>
                  </a:cubicBezTo>
                  <a:cubicBezTo>
                    <a:pt x="8912" y="10644"/>
                    <a:pt x="9011" y="10754"/>
                    <a:pt x="9111" y="10863"/>
                  </a:cubicBezTo>
                  <a:cubicBezTo>
                    <a:pt x="9170" y="10923"/>
                    <a:pt x="9220" y="10973"/>
                    <a:pt x="9280" y="11022"/>
                  </a:cubicBezTo>
                  <a:cubicBezTo>
                    <a:pt x="9339" y="11082"/>
                    <a:pt x="9399" y="11152"/>
                    <a:pt x="9459" y="11211"/>
                  </a:cubicBezTo>
                  <a:cubicBezTo>
                    <a:pt x="9518" y="11281"/>
                    <a:pt x="9568" y="11341"/>
                    <a:pt x="9618" y="11410"/>
                  </a:cubicBezTo>
                  <a:cubicBezTo>
                    <a:pt x="9667" y="11470"/>
                    <a:pt x="9717" y="11530"/>
                    <a:pt x="9777" y="11589"/>
                  </a:cubicBezTo>
                  <a:cubicBezTo>
                    <a:pt x="9856" y="11679"/>
                    <a:pt x="9936" y="11758"/>
                    <a:pt x="10026" y="11838"/>
                  </a:cubicBezTo>
                  <a:cubicBezTo>
                    <a:pt x="10105" y="11927"/>
                    <a:pt x="10195" y="12027"/>
                    <a:pt x="10294" y="12106"/>
                  </a:cubicBezTo>
                  <a:cubicBezTo>
                    <a:pt x="10354" y="12156"/>
                    <a:pt x="10413" y="12206"/>
                    <a:pt x="10473" y="12246"/>
                  </a:cubicBezTo>
                  <a:cubicBezTo>
                    <a:pt x="10533" y="12295"/>
                    <a:pt x="10592" y="12345"/>
                    <a:pt x="10652" y="12395"/>
                  </a:cubicBezTo>
                  <a:cubicBezTo>
                    <a:pt x="10771" y="12504"/>
                    <a:pt x="10891" y="12614"/>
                    <a:pt x="11010" y="12723"/>
                  </a:cubicBezTo>
                  <a:cubicBezTo>
                    <a:pt x="11129" y="12832"/>
                    <a:pt x="11259" y="12942"/>
                    <a:pt x="11368" y="13061"/>
                  </a:cubicBezTo>
                  <a:cubicBezTo>
                    <a:pt x="11478" y="13180"/>
                    <a:pt x="11587" y="13310"/>
                    <a:pt x="11696" y="13429"/>
                  </a:cubicBezTo>
                  <a:cubicBezTo>
                    <a:pt x="11796" y="13548"/>
                    <a:pt x="11915" y="13658"/>
                    <a:pt x="12015" y="13767"/>
                  </a:cubicBezTo>
                  <a:cubicBezTo>
                    <a:pt x="12134" y="13877"/>
                    <a:pt x="12233" y="14006"/>
                    <a:pt x="12343" y="14115"/>
                  </a:cubicBezTo>
                  <a:cubicBezTo>
                    <a:pt x="12442" y="14225"/>
                    <a:pt x="12542" y="14324"/>
                    <a:pt x="12651" y="14414"/>
                  </a:cubicBezTo>
                  <a:cubicBezTo>
                    <a:pt x="12760" y="14523"/>
                    <a:pt x="12880" y="14623"/>
                    <a:pt x="12999" y="14732"/>
                  </a:cubicBezTo>
                  <a:cubicBezTo>
                    <a:pt x="13109" y="14841"/>
                    <a:pt x="13218" y="14951"/>
                    <a:pt x="13327" y="15060"/>
                  </a:cubicBezTo>
                  <a:cubicBezTo>
                    <a:pt x="13437" y="15170"/>
                    <a:pt x="13536" y="15289"/>
                    <a:pt x="13646" y="15388"/>
                  </a:cubicBezTo>
                  <a:cubicBezTo>
                    <a:pt x="13735" y="15468"/>
                    <a:pt x="13825" y="15547"/>
                    <a:pt x="13904" y="15627"/>
                  </a:cubicBezTo>
                  <a:cubicBezTo>
                    <a:pt x="13974" y="15707"/>
                    <a:pt x="14033" y="15786"/>
                    <a:pt x="14093" y="15876"/>
                  </a:cubicBezTo>
                  <a:cubicBezTo>
                    <a:pt x="14093" y="15876"/>
                    <a:pt x="14103" y="15886"/>
                    <a:pt x="14103" y="15886"/>
                  </a:cubicBezTo>
                  <a:cubicBezTo>
                    <a:pt x="14123" y="15906"/>
                    <a:pt x="14133" y="15915"/>
                    <a:pt x="14153" y="15935"/>
                  </a:cubicBezTo>
                  <a:cubicBezTo>
                    <a:pt x="14222" y="16005"/>
                    <a:pt x="14292" y="16075"/>
                    <a:pt x="14362" y="16144"/>
                  </a:cubicBezTo>
                  <a:cubicBezTo>
                    <a:pt x="14431" y="16204"/>
                    <a:pt x="14501" y="16264"/>
                    <a:pt x="14561" y="16333"/>
                  </a:cubicBezTo>
                  <a:cubicBezTo>
                    <a:pt x="14640" y="16413"/>
                    <a:pt x="14710" y="16482"/>
                    <a:pt x="14789" y="16562"/>
                  </a:cubicBezTo>
                  <a:cubicBezTo>
                    <a:pt x="14889" y="16651"/>
                    <a:pt x="14998" y="16731"/>
                    <a:pt x="15108" y="16801"/>
                  </a:cubicBezTo>
                  <a:cubicBezTo>
                    <a:pt x="15177" y="16850"/>
                    <a:pt x="15257" y="16900"/>
                    <a:pt x="15326" y="16950"/>
                  </a:cubicBezTo>
                  <a:cubicBezTo>
                    <a:pt x="15366" y="16970"/>
                    <a:pt x="15396" y="16980"/>
                    <a:pt x="15426" y="16990"/>
                  </a:cubicBezTo>
                  <a:cubicBezTo>
                    <a:pt x="15466" y="17009"/>
                    <a:pt x="15515" y="17019"/>
                    <a:pt x="15555" y="17039"/>
                  </a:cubicBezTo>
                  <a:cubicBezTo>
                    <a:pt x="15605" y="17059"/>
                    <a:pt x="15655" y="17089"/>
                    <a:pt x="15704" y="17109"/>
                  </a:cubicBezTo>
                  <a:cubicBezTo>
                    <a:pt x="15784" y="17149"/>
                    <a:pt x="15853" y="17188"/>
                    <a:pt x="15933" y="17228"/>
                  </a:cubicBezTo>
                  <a:cubicBezTo>
                    <a:pt x="16003" y="17268"/>
                    <a:pt x="16082" y="17308"/>
                    <a:pt x="16152" y="17348"/>
                  </a:cubicBezTo>
                  <a:cubicBezTo>
                    <a:pt x="16192" y="17367"/>
                    <a:pt x="16231" y="17397"/>
                    <a:pt x="16271" y="17427"/>
                  </a:cubicBezTo>
                  <a:cubicBezTo>
                    <a:pt x="16480" y="16761"/>
                    <a:pt x="15883" y="15726"/>
                    <a:pt x="15744" y="15100"/>
                  </a:cubicBezTo>
                  <a:cubicBezTo>
                    <a:pt x="15596" y="14121"/>
                    <a:pt x="15782" y="12454"/>
                    <a:pt x="14396" y="12454"/>
                  </a:cubicBezTo>
                  <a:cubicBezTo>
                    <a:pt x="14388" y="12454"/>
                    <a:pt x="14380" y="12454"/>
                    <a:pt x="14372" y="12454"/>
                  </a:cubicBezTo>
                  <a:cubicBezTo>
                    <a:pt x="13914" y="12385"/>
                    <a:pt x="13347" y="12375"/>
                    <a:pt x="13039" y="11987"/>
                  </a:cubicBezTo>
                  <a:cubicBezTo>
                    <a:pt x="12900" y="11788"/>
                    <a:pt x="12949" y="11430"/>
                    <a:pt x="13178" y="11321"/>
                  </a:cubicBezTo>
                  <a:cubicBezTo>
                    <a:pt x="13212" y="11314"/>
                    <a:pt x="13244" y="11312"/>
                    <a:pt x="13277" y="11312"/>
                  </a:cubicBezTo>
                  <a:cubicBezTo>
                    <a:pt x="13400" y="11312"/>
                    <a:pt x="13518" y="11351"/>
                    <a:pt x="13636" y="11390"/>
                  </a:cubicBezTo>
                  <a:cubicBezTo>
                    <a:pt x="14043" y="11571"/>
                    <a:pt x="14391" y="11657"/>
                    <a:pt x="14670" y="11657"/>
                  </a:cubicBezTo>
                  <a:cubicBezTo>
                    <a:pt x="15433" y="11657"/>
                    <a:pt x="15669" y="11010"/>
                    <a:pt x="15137" y="9889"/>
                  </a:cubicBezTo>
                  <a:cubicBezTo>
                    <a:pt x="14501" y="8884"/>
                    <a:pt x="14014" y="7094"/>
                    <a:pt x="12741" y="6776"/>
                  </a:cubicBezTo>
                  <a:cubicBezTo>
                    <a:pt x="12607" y="6745"/>
                    <a:pt x="12478" y="6732"/>
                    <a:pt x="12352" y="6732"/>
                  </a:cubicBezTo>
                  <a:cubicBezTo>
                    <a:pt x="11734" y="6732"/>
                    <a:pt x="11190" y="7055"/>
                    <a:pt x="10612" y="7303"/>
                  </a:cubicBezTo>
                  <a:cubicBezTo>
                    <a:pt x="10379" y="7366"/>
                    <a:pt x="10117" y="7409"/>
                    <a:pt x="9855" y="7409"/>
                  </a:cubicBezTo>
                  <a:cubicBezTo>
                    <a:pt x="9458" y="7409"/>
                    <a:pt x="9064" y="7310"/>
                    <a:pt x="8782" y="7034"/>
                  </a:cubicBezTo>
                  <a:cubicBezTo>
                    <a:pt x="8454" y="6328"/>
                    <a:pt x="9518" y="5990"/>
                    <a:pt x="10045" y="5861"/>
                  </a:cubicBezTo>
                  <a:cubicBezTo>
                    <a:pt x="10191" y="5835"/>
                    <a:pt x="10338" y="5826"/>
                    <a:pt x="10487" y="5826"/>
                  </a:cubicBezTo>
                  <a:cubicBezTo>
                    <a:pt x="10926" y="5826"/>
                    <a:pt x="11376" y="5909"/>
                    <a:pt x="11816" y="5909"/>
                  </a:cubicBezTo>
                  <a:cubicBezTo>
                    <a:pt x="12041" y="5909"/>
                    <a:pt x="12264" y="5887"/>
                    <a:pt x="12482" y="5821"/>
                  </a:cubicBezTo>
                  <a:cubicBezTo>
                    <a:pt x="12979" y="5513"/>
                    <a:pt x="12204" y="4747"/>
                    <a:pt x="11975" y="4458"/>
                  </a:cubicBezTo>
                  <a:cubicBezTo>
                    <a:pt x="11517" y="4011"/>
                    <a:pt x="10960" y="3683"/>
                    <a:pt x="10463" y="3285"/>
                  </a:cubicBezTo>
                  <a:cubicBezTo>
                    <a:pt x="9787" y="2758"/>
                    <a:pt x="9190" y="2141"/>
                    <a:pt x="8464" y="1674"/>
                  </a:cubicBezTo>
                  <a:cubicBezTo>
                    <a:pt x="8424" y="1654"/>
                    <a:pt x="8394" y="1624"/>
                    <a:pt x="8355" y="1604"/>
                  </a:cubicBezTo>
                  <a:cubicBezTo>
                    <a:pt x="8206" y="1465"/>
                    <a:pt x="8046" y="1326"/>
                    <a:pt x="7887" y="1206"/>
                  </a:cubicBezTo>
                  <a:cubicBezTo>
                    <a:pt x="7033" y="576"/>
                    <a:pt x="5174" y="0"/>
                    <a:pt x="3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 name="Google Shape;109;p2"/>
          <p:cNvSpPr/>
          <p:nvPr/>
        </p:nvSpPr>
        <p:spPr>
          <a:xfrm rot="1385636">
            <a:off x="-87137" y="2475079"/>
            <a:ext cx="1276108" cy="2481152"/>
          </a:xfrm>
          <a:custGeom>
            <a:avLst/>
            <a:gdLst/>
            <a:ahLst/>
            <a:cxnLst/>
            <a:rect l="l" t="t" r="r" b="b"/>
            <a:pathLst>
              <a:path w="16287" h="31667" extrusionOk="0">
                <a:moveTo>
                  <a:pt x="14450" y="1"/>
                </a:moveTo>
                <a:cubicBezTo>
                  <a:pt x="14395" y="1"/>
                  <a:pt x="14337" y="18"/>
                  <a:pt x="14292" y="45"/>
                </a:cubicBezTo>
                <a:cubicBezTo>
                  <a:pt x="13616" y="462"/>
                  <a:pt x="12949" y="880"/>
                  <a:pt x="12333" y="1368"/>
                </a:cubicBezTo>
                <a:cubicBezTo>
                  <a:pt x="11239" y="2253"/>
                  <a:pt x="10264" y="3287"/>
                  <a:pt x="9379" y="4381"/>
                </a:cubicBezTo>
                <a:cubicBezTo>
                  <a:pt x="8693" y="5196"/>
                  <a:pt x="8086" y="6072"/>
                  <a:pt x="7678" y="7046"/>
                </a:cubicBezTo>
                <a:cubicBezTo>
                  <a:pt x="6803" y="8876"/>
                  <a:pt x="6684" y="10875"/>
                  <a:pt x="6445" y="12845"/>
                </a:cubicBezTo>
                <a:cubicBezTo>
                  <a:pt x="6336" y="13451"/>
                  <a:pt x="6147" y="14028"/>
                  <a:pt x="5928" y="14585"/>
                </a:cubicBezTo>
                <a:cubicBezTo>
                  <a:pt x="6047" y="13998"/>
                  <a:pt x="6057" y="13382"/>
                  <a:pt x="6097" y="12775"/>
                </a:cubicBezTo>
                <a:cubicBezTo>
                  <a:pt x="6157" y="11810"/>
                  <a:pt x="6276" y="10855"/>
                  <a:pt x="6256" y="9891"/>
                </a:cubicBezTo>
                <a:cubicBezTo>
                  <a:pt x="6226" y="9165"/>
                  <a:pt x="6017" y="8459"/>
                  <a:pt x="5888" y="7752"/>
                </a:cubicBezTo>
                <a:cubicBezTo>
                  <a:pt x="5729" y="6778"/>
                  <a:pt x="5470" y="5843"/>
                  <a:pt x="5232" y="4888"/>
                </a:cubicBezTo>
                <a:cubicBezTo>
                  <a:pt x="4933" y="3794"/>
                  <a:pt x="4933" y="2650"/>
                  <a:pt x="4615" y="1556"/>
                </a:cubicBezTo>
                <a:cubicBezTo>
                  <a:pt x="4567" y="1388"/>
                  <a:pt x="4435" y="1104"/>
                  <a:pt x="4250" y="1104"/>
                </a:cubicBezTo>
                <a:cubicBezTo>
                  <a:pt x="4206" y="1104"/>
                  <a:pt x="4158" y="1120"/>
                  <a:pt x="4108" y="1159"/>
                </a:cubicBezTo>
                <a:cubicBezTo>
                  <a:pt x="3959" y="1358"/>
                  <a:pt x="3979" y="1636"/>
                  <a:pt x="3909" y="1865"/>
                </a:cubicBezTo>
                <a:cubicBezTo>
                  <a:pt x="3730" y="2720"/>
                  <a:pt x="3591" y="3595"/>
                  <a:pt x="3611" y="4470"/>
                </a:cubicBezTo>
                <a:cubicBezTo>
                  <a:pt x="3611" y="5893"/>
                  <a:pt x="4277" y="7186"/>
                  <a:pt x="4416" y="8578"/>
                </a:cubicBezTo>
                <a:cubicBezTo>
                  <a:pt x="4506" y="9413"/>
                  <a:pt x="4426" y="10269"/>
                  <a:pt x="4645" y="11084"/>
                </a:cubicBezTo>
                <a:cubicBezTo>
                  <a:pt x="4864" y="12158"/>
                  <a:pt x="5282" y="13203"/>
                  <a:pt x="5391" y="14297"/>
                </a:cubicBezTo>
                <a:cubicBezTo>
                  <a:pt x="5431" y="14694"/>
                  <a:pt x="5431" y="15092"/>
                  <a:pt x="5371" y="15490"/>
                </a:cubicBezTo>
                <a:cubicBezTo>
                  <a:pt x="5262" y="15788"/>
                  <a:pt x="5142" y="16087"/>
                  <a:pt x="5023" y="16385"/>
                </a:cubicBezTo>
                <a:cubicBezTo>
                  <a:pt x="4635" y="17529"/>
                  <a:pt x="4197" y="18663"/>
                  <a:pt x="4048" y="19856"/>
                </a:cubicBezTo>
                <a:cubicBezTo>
                  <a:pt x="3959" y="19239"/>
                  <a:pt x="3839" y="18623"/>
                  <a:pt x="3621" y="18036"/>
                </a:cubicBezTo>
                <a:cubicBezTo>
                  <a:pt x="3332" y="17350"/>
                  <a:pt x="3034" y="16664"/>
                  <a:pt x="2944" y="15928"/>
                </a:cubicBezTo>
                <a:cubicBezTo>
                  <a:pt x="2855" y="14665"/>
                  <a:pt x="2358" y="13511"/>
                  <a:pt x="1920" y="12347"/>
                </a:cubicBezTo>
                <a:cubicBezTo>
                  <a:pt x="1602" y="11253"/>
                  <a:pt x="1303" y="10149"/>
                  <a:pt x="1035" y="9045"/>
                </a:cubicBezTo>
                <a:cubicBezTo>
                  <a:pt x="986" y="8815"/>
                  <a:pt x="805" y="8644"/>
                  <a:pt x="631" y="8644"/>
                </a:cubicBezTo>
                <a:cubicBezTo>
                  <a:pt x="518" y="8644"/>
                  <a:pt x="409" y="8715"/>
                  <a:pt x="339" y="8886"/>
                </a:cubicBezTo>
                <a:cubicBezTo>
                  <a:pt x="1" y="9801"/>
                  <a:pt x="40" y="10826"/>
                  <a:pt x="70" y="11790"/>
                </a:cubicBezTo>
                <a:cubicBezTo>
                  <a:pt x="150" y="12805"/>
                  <a:pt x="448" y="13779"/>
                  <a:pt x="597" y="14784"/>
                </a:cubicBezTo>
                <a:cubicBezTo>
                  <a:pt x="727" y="15729"/>
                  <a:pt x="707" y="16713"/>
                  <a:pt x="906" y="17658"/>
                </a:cubicBezTo>
                <a:cubicBezTo>
                  <a:pt x="1075" y="18533"/>
                  <a:pt x="1463" y="19339"/>
                  <a:pt x="1930" y="20085"/>
                </a:cubicBezTo>
                <a:cubicBezTo>
                  <a:pt x="2586" y="21179"/>
                  <a:pt x="3571" y="22223"/>
                  <a:pt x="3879" y="23476"/>
                </a:cubicBezTo>
                <a:cubicBezTo>
                  <a:pt x="3879" y="23745"/>
                  <a:pt x="3879" y="24013"/>
                  <a:pt x="3879" y="24282"/>
                </a:cubicBezTo>
                <a:cubicBezTo>
                  <a:pt x="3859" y="25147"/>
                  <a:pt x="3750" y="26002"/>
                  <a:pt x="3641" y="26858"/>
                </a:cubicBezTo>
                <a:cubicBezTo>
                  <a:pt x="3591" y="27345"/>
                  <a:pt x="3511" y="27842"/>
                  <a:pt x="3422" y="28330"/>
                </a:cubicBezTo>
                <a:cubicBezTo>
                  <a:pt x="3342" y="28668"/>
                  <a:pt x="3352" y="29036"/>
                  <a:pt x="3213" y="29354"/>
                </a:cubicBezTo>
                <a:cubicBezTo>
                  <a:pt x="3044" y="29901"/>
                  <a:pt x="2198" y="31104"/>
                  <a:pt x="2547" y="31602"/>
                </a:cubicBezTo>
                <a:cubicBezTo>
                  <a:pt x="2623" y="31647"/>
                  <a:pt x="2713" y="31667"/>
                  <a:pt x="2807" y="31667"/>
                </a:cubicBezTo>
                <a:cubicBezTo>
                  <a:pt x="2980" y="31667"/>
                  <a:pt x="3163" y="31599"/>
                  <a:pt x="3292" y="31502"/>
                </a:cubicBezTo>
                <a:cubicBezTo>
                  <a:pt x="3442" y="31383"/>
                  <a:pt x="3471" y="31184"/>
                  <a:pt x="3531" y="31015"/>
                </a:cubicBezTo>
                <a:cubicBezTo>
                  <a:pt x="3710" y="30408"/>
                  <a:pt x="3919" y="29811"/>
                  <a:pt x="4058" y="29195"/>
                </a:cubicBezTo>
                <a:cubicBezTo>
                  <a:pt x="4277" y="28260"/>
                  <a:pt x="4317" y="27285"/>
                  <a:pt x="4406" y="26331"/>
                </a:cubicBezTo>
                <a:cubicBezTo>
                  <a:pt x="4456" y="25893"/>
                  <a:pt x="4506" y="25455"/>
                  <a:pt x="4526" y="25028"/>
                </a:cubicBezTo>
                <a:cubicBezTo>
                  <a:pt x="4546" y="24938"/>
                  <a:pt x="4565" y="24849"/>
                  <a:pt x="4585" y="24759"/>
                </a:cubicBezTo>
                <a:cubicBezTo>
                  <a:pt x="4854" y="24133"/>
                  <a:pt x="5182" y="23496"/>
                  <a:pt x="5550" y="22919"/>
                </a:cubicBezTo>
                <a:cubicBezTo>
                  <a:pt x="6435" y="21835"/>
                  <a:pt x="8056" y="21984"/>
                  <a:pt x="9190" y="21288"/>
                </a:cubicBezTo>
                <a:cubicBezTo>
                  <a:pt x="9807" y="20910"/>
                  <a:pt x="10413" y="20493"/>
                  <a:pt x="10930" y="19975"/>
                </a:cubicBezTo>
                <a:cubicBezTo>
                  <a:pt x="11706" y="19229"/>
                  <a:pt x="12323" y="18324"/>
                  <a:pt x="13198" y="17688"/>
                </a:cubicBezTo>
                <a:cubicBezTo>
                  <a:pt x="13805" y="17240"/>
                  <a:pt x="14342" y="16693"/>
                  <a:pt x="14749" y="16047"/>
                </a:cubicBezTo>
                <a:cubicBezTo>
                  <a:pt x="14998" y="15649"/>
                  <a:pt x="15247" y="15251"/>
                  <a:pt x="15475" y="14844"/>
                </a:cubicBezTo>
                <a:cubicBezTo>
                  <a:pt x="15613" y="14568"/>
                  <a:pt x="16286" y="13670"/>
                  <a:pt x="15636" y="13670"/>
                </a:cubicBezTo>
                <a:cubicBezTo>
                  <a:pt x="15629" y="13670"/>
                  <a:pt x="15622" y="13670"/>
                  <a:pt x="15615" y="13670"/>
                </a:cubicBezTo>
                <a:cubicBezTo>
                  <a:pt x="14163" y="14277"/>
                  <a:pt x="12721" y="14993"/>
                  <a:pt x="11448" y="15928"/>
                </a:cubicBezTo>
                <a:cubicBezTo>
                  <a:pt x="10453" y="16683"/>
                  <a:pt x="9608" y="17608"/>
                  <a:pt x="8713" y="18474"/>
                </a:cubicBezTo>
                <a:cubicBezTo>
                  <a:pt x="7639" y="19568"/>
                  <a:pt x="6475" y="20572"/>
                  <a:pt x="5451" y="21726"/>
                </a:cubicBezTo>
                <a:cubicBezTo>
                  <a:pt x="5063" y="22193"/>
                  <a:pt x="4794" y="22750"/>
                  <a:pt x="4575" y="23317"/>
                </a:cubicBezTo>
                <a:cubicBezTo>
                  <a:pt x="4575" y="23029"/>
                  <a:pt x="4565" y="22740"/>
                  <a:pt x="4546" y="22452"/>
                </a:cubicBezTo>
                <a:cubicBezTo>
                  <a:pt x="4655" y="21149"/>
                  <a:pt x="4784" y="19826"/>
                  <a:pt x="5351" y="18643"/>
                </a:cubicBezTo>
                <a:cubicBezTo>
                  <a:pt x="5799" y="17847"/>
                  <a:pt x="6346" y="17051"/>
                  <a:pt x="7052" y="16465"/>
                </a:cubicBezTo>
                <a:cubicBezTo>
                  <a:pt x="8007" y="15918"/>
                  <a:pt x="8971" y="15351"/>
                  <a:pt x="9886" y="14724"/>
                </a:cubicBezTo>
                <a:cubicBezTo>
                  <a:pt x="11090" y="13899"/>
                  <a:pt x="12144" y="12835"/>
                  <a:pt x="12949" y="11611"/>
                </a:cubicBezTo>
                <a:cubicBezTo>
                  <a:pt x="13407" y="10845"/>
                  <a:pt x="13755" y="10020"/>
                  <a:pt x="14232" y="9274"/>
                </a:cubicBezTo>
                <a:cubicBezTo>
                  <a:pt x="14372" y="8966"/>
                  <a:pt x="15127" y="8120"/>
                  <a:pt x="14909" y="7842"/>
                </a:cubicBezTo>
                <a:cubicBezTo>
                  <a:pt x="14877" y="7809"/>
                  <a:pt x="14834" y="7795"/>
                  <a:pt x="14783" y="7795"/>
                </a:cubicBezTo>
                <a:cubicBezTo>
                  <a:pt x="14497" y="7795"/>
                  <a:pt x="13955" y="8246"/>
                  <a:pt x="13735" y="8339"/>
                </a:cubicBezTo>
                <a:cubicBezTo>
                  <a:pt x="11159" y="9891"/>
                  <a:pt x="9399" y="12357"/>
                  <a:pt x="7589" y="14694"/>
                </a:cubicBezTo>
                <a:cubicBezTo>
                  <a:pt x="6773" y="15719"/>
                  <a:pt x="5848" y="16664"/>
                  <a:pt x="5112" y="17748"/>
                </a:cubicBezTo>
                <a:cubicBezTo>
                  <a:pt x="5480" y="16733"/>
                  <a:pt x="5918" y="15739"/>
                  <a:pt x="6326" y="14734"/>
                </a:cubicBezTo>
                <a:cubicBezTo>
                  <a:pt x="6992" y="12914"/>
                  <a:pt x="7708" y="11114"/>
                  <a:pt x="8414" y="9314"/>
                </a:cubicBezTo>
                <a:cubicBezTo>
                  <a:pt x="9081" y="7941"/>
                  <a:pt x="10393" y="7017"/>
                  <a:pt x="11308" y="5813"/>
                </a:cubicBezTo>
                <a:cubicBezTo>
                  <a:pt x="12591" y="4311"/>
                  <a:pt x="13188" y="2372"/>
                  <a:pt x="14352" y="781"/>
                </a:cubicBezTo>
                <a:cubicBezTo>
                  <a:pt x="14461" y="572"/>
                  <a:pt x="14700" y="333"/>
                  <a:pt x="14610" y="85"/>
                </a:cubicBezTo>
                <a:cubicBezTo>
                  <a:pt x="14578" y="25"/>
                  <a:pt x="14516" y="1"/>
                  <a:pt x="14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rot="-3737077">
            <a:off x="8185423" y="503409"/>
            <a:ext cx="1019514" cy="1982286"/>
          </a:xfrm>
          <a:custGeom>
            <a:avLst/>
            <a:gdLst/>
            <a:ahLst/>
            <a:cxnLst/>
            <a:rect l="l" t="t" r="r" b="b"/>
            <a:pathLst>
              <a:path w="16287" h="31667" extrusionOk="0">
                <a:moveTo>
                  <a:pt x="14450" y="1"/>
                </a:moveTo>
                <a:cubicBezTo>
                  <a:pt x="14395" y="1"/>
                  <a:pt x="14337" y="18"/>
                  <a:pt x="14292" y="45"/>
                </a:cubicBezTo>
                <a:cubicBezTo>
                  <a:pt x="13616" y="462"/>
                  <a:pt x="12949" y="880"/>
                  <a:pt x="12333" y="1368"/>
                </a:cubicBezTo>
                <a:cubicBezTo>
                  <a:pt x="11239" y="2253"/>
                  <a:pt x="10264" y="3287"/>
                  <a:pt x="9379" y="4381"/>
                </a:cubicBezTo>
                <a:cubicBezTo>
                  <a:pt x="8693" y="5196"/>
                  <a:pt x="8086" y="6072"/>
                  <a:pt x="7678" y="7046"/>
                </a:cubicBezTo>
                <a:cubicBezTo>
                  <a:pt x="6803" y="8876"/>
                  <a:pt x="6684" y="10875"/>
                  <a:pt x="6445" y="12845"/>
                </a:cubicBezTo>
                <a:cubicBezTo>
                  <a:pt x="6336" y="13451"/>
                  <a:pt x="6147" y="14028"/>
                  <a:pt x="5928" y="14585"/>
                </a:cubicBezTo>
                <a:cubicBezTo>
                  <a:pt x="6047" y="13998"/>
                  <a:pt x="6057" y="13382"/>
                  <a:pt x="6097" y="12775"/>
                </a:cubicBezTo>
                <a:cubicBezTo>
                  <a:pt x="6157" y="11810"/>
                  <a:pt x="6276" y="10855"/>
                  <a:pt x="6256" y="9891"/>
                </a:cubicBezTo>
                <a:cubicBezTo>
                  <a:pt x="6226" y="9165"/>
                  <a:pt x="6017" y="8459"/>
                  <a:pt x="5888" y="7752"/>
                </a:cubicBezTo>
                <a:cubicBezTo>
                  <a:pt x="5729" y="6778"/>
                  <a:pt x="5470" y="5843"/>
                  <a:pt x="5232" y="4888"/>
                </a:cubicBezTo>
                <a:cubicBezTo>
                  <a:pt x="4933" y="3794"/>
                  <a:pt x="4933" y="2650"/>
                  <a:pt x="4615" y="1556"/>
                </a:cubicBezTo>
                <a:cubicBezTo>
                  <a:pt x="4567" y="1388"/>
                  <a:pt x="4435" y="1104"/>
                  <a:pt x="4250" y="1104"/>
                </a:cubicBezTo>
                <a:cubicBezTo>
                  <a:pt x="4206" y="1104"/>
                  <a:pt x="4158" y="1120"/>
                  <a:pt x="4108" y="1159"/>
                </a:cubicBezTo>
                <a:cubicBezTo>
                  <a:pt x="3959" y="1358"/>
                  <a:pt x="3979" y="1636"/>
                  <a:pt x="3909" y="1865"/>
                </a:cubicBezTo>
                <a:cubicBezTo>
                  <a:pt x="3730" y="2720"/>
                  <a:pt x="3591" y="3595"/>
                  <a:pt x="3611" y="4470"/>
                </a:cubicBezTo>
                <a:cubicBezTo>
                  <a:pt x="3611" y="5893"/>
                  <a:pt x="4277" y="7186"/>
                  <a:pt x="4416" y="8578"/>
                </a:cubicBezTo>
                <a:cubicBezTo>
                  <a:pt x="4506" y="9413"/>
                  <a:pt x="4426" y="10269"/>
                  <a:pt x="4645" y="11084"/>
                </a:cubicBezTo>
                <a:cubicBezTo>
                  <a:pt x="4864" y="12158"/>
                  <a:pt x="5282" y="13203"/>
                  <a:pt x="5391" y="14297"/>
                </a:cubicBezTo>
                <a:cubicBezTo>
                  <a:pt x="5431" y="14694"/>
                  <a:pt x="5431" y="15092"/>
                  <a:pt x="5371" y="15490"/>
                </a:cubicBezTo>
                <a:cubicBezTo>
                  <a:pt x="5262" y="15788"/>
                  <a:pt x="5142" y="16087"/>
                  <a:pt x="5023" y="16385"/>
                </a:cubicBezTo>
                <a:cubicBezTo>
                  <a:pt x="4635" y="17529"/>
                  <a:pt x="4197" y="18663"/>
                  <a:pt x="4048" y="19856"/>
                </a:cubicBezTo>
                <a:cubicBezTo>
                  <a:pt x="3959" y="19239"/>
                  <a:pt x="3839" y="18623"/>
                  <a:pt x="3621" y="18036"/>
                </a:cubicBezTo>
                <a:cubicBezTo>
                  <a:pt x="3332" y="17350"/>
                  <a:pt x="3034" y="16664"/>
                  <a:pt x="2944" y="15928"/>
                </a:cubicBezTo>
                <a:cubicBezTo>
                  <a:pt x="2855" y="14665"/>
                  <a:pt x="2358" y="13511"/>
                  <a:pt x="1920" y="12347"/>
                </a:cubicBezTo>
                <a:cubicBezTo>
                  <a:pt x="1602" y="11253"/>
                  <a:pt x="1303" y="10149"/>
                  <a:pt x="1035" y="9045"/>
                </a:cubicBezTo>
                <a:cubicBezTo>
                  <a:pt x="986" y="8815"/>
                  <a:pt x="805" y="8644"/>
                  <a:pt x="631" y="8644"/>
                </a:cubicBezTo>
                <a:cubicBezTo>
                  <a:pt x="518" y="8644"/>
                  <a:pt x="409" y="8715"/>
                  <a:pt x="339" y="8886"/>
                </a:cubicBezTo>
                <a:cubicBezTo>
                  <a:pt x="1" y="9801"/>
                  <a:pt x="40" y="10826"/>
                  <a:pt x="70" y="11790"/>
                </a:cubicBezTo>
                <a:cubicBezTo>
                  <a:pt x="150" y="12805"/>
                  <a:pt x="448" y="13779"/>
                  <a:pt x="597" y="14784"/>
                </a:cubicBezTo>
                <a:cubicBezTo>
                  <a:pt x="727" y="15729"/>
                  <a:pt x="707" y="16713"/>
                  <a:pt x="906" y="17658"/>
                </a:cubicBezTo>
                <a:cubicBezTo>
                  <a:pt x="1075" y="18533"/>
                  <a:pt x="1463" y="19339"/>
                  <a:pt x="1930" y="20085"/>
                </a:cubicBezTo>
                <a:cubicBezTo>
                  <a:pt x="2586" y="21179"/>
                  <a:pt x="3571" y="22223"/>
                  <a:pt x="3879" y="23476"/>
                </a:cubicBezTo>
                <a:cubicBezTo>
                  <a:pt x="3879" y="23745"/>
                  <a:pt x="3879" y="24013"/>
                  <a:pt x="3879" y="24282"/>
                </a:cubicBezTo>
                <a:cubicBezTo>
                  <a:pt x="3859" y="25147"/>
                  <a:pt x="3750" y="26002"/>
                  <a:pt x="3641" y="26858"/>
                </a:cubicBezTo>
                <a:cubicBezTo>
                  <a:pt x="3591" y="27345"/>
                  <a:pt x="3511" y="27842"/>
                  <a:pt x="3422" y="28330"/>
                </a:cubicBezTo>
                <a:cubicBezTo>
                  <a:pt x="3342" y="28668"/>
                  <a:pt x="3352" y="29036"/>
                  <a:pt x="3213" y="29354"/>
                </a:cubicBezTo>
                <a:cubicBezTo>
                  <a:pt x="3044" y="29901"/>
                  <a:pt x="2198" y="31104"/>
                  <a:pt x="2547" y="31602"/>
                </a:cubicBezTo>
                <a:cubicBezTo>
                  <a:pt x="2623" y="31647"/>
                  <a:pt x="2713" y="31667"/>
                  <a:pt x="2807" y="31667"/>
                </a:cubicBezTo>
                <a:cubicBezTo>
                  <a:pt x="2980" y="31667"/>
                  <a:pt x="3163" y="31599"/>
                  <a:pt x="3292" y="31502"/>
                </a:cubicBezTo>
                <a:cubicBezTo>
                  <a:pt x="3442" y="31383"/>
                  <a:pt x="3471" y="31184"/>
                  <a:pt x="3531" y="31015"/>
                </a:cubicBezTo>
                <a:cubicBezTo>
                  <a:pt x="3710" y="30408"/>
                  <a:pt x="3919" y="29811"/>
                  <a:pt x="4058" y="29195"/>
                </a:cubicBezTo>
                <a:cubicBezTo>
                  <a:pt x="4277" y="28260"/>
                  <a:pt x="4317" y="27285"/>
                  <a:pt x="4406" y="26331"/>
                </a:cubicBezTo>
                <a:cubicBezTo>
                  <a:pt x="4456" y="25893"/>
                  <a:pt x="4506" y="25455"/>
                  <a:pt x="4526" y="25028"/>
                </a:cubicBezTo>
                <a:cubicBezTo>
                  <a:pt x="4546" y="24938"/>
                  <a:pt x="4565" y="24849"/>
                  <a:pt x="4585" y="24759"/>
                </a:cubicBezTo>
                <a:cubicBezTo>
                  <a:pt x="4854" y="24133"/>
                  <a:pt x="5182" y="23496"/>
                  <a:pt x="5550" y="22919"/>
                </a:cubicBezTo>
                <a:cubicBezTo>
                  <a:pt x="6435" y="21835"/>
                  <a:pt x="8056" y="21984"/>
                  <a:pt x="9190" y="21288"/>
                </a:cubicBezTo>
                <a:cubicBezTo>
                  <a:pt x="9807" y="20910"/>
                  <a:pt x="10413" y="20493"/>
                  <a:pt x="10930" y="19975"/>
                </a:cubicBezTo>
                <a:cubicBezTo>
                  <a:pt x="11706" y="19229"/>
                  <a:pt x="12323" y="18324"/>
                  <a:pt x="13198" y="17688"/>
                </a:cubicBezTo>
                <a:cubicBezTo>
                  <a:pt x="13805" y="17240"/>
                  <a:pt x="14342" y="16693"/>
                  <a:pt x="14749" y="16047"/>
                </a:cubicBezTo>
                <a:cubicBezTo>
                  <a:pt x="14998" y="15649"/>
                  <a:pt x="15247" y="15251"/>
                  <a:pt x="15475" y="14844"/>
                </a:cubicBezTo>
                <a:cubicBezTo>
                  <a:pt x="15613" y="14568"/>
                  <a:pt x="16286" y="13670"/>
                  <a:pt x="15636" y="13670"/>
                </a:cubicBezTo>
                <a:cubicBezTo>
                  <a:pt x="15629" y="13670"/>
                  <a:pt x="15622" y="13670"/>
                  <a:pt x="15615" y="13670"/>
                </a:cubicBezTo>
                <a:cubicBezTo>
                  <a:pt x="14163" y="14277"/>
                  <a:pt x="12721" y="14993"/>
                  <a:pt x="11448" y="15928"/>
                </a:cubicBezTo>
                <a:cubicBezTo>
                  <a:pt x="10453" y="16683"/>
                  <a:pt x="9608" y="17608"/>
                  <a:pt x="8713" y="18474"/>
                </a:cubicBezTo>
                <a:cubicBezTo>
                  <a:pt x="7639" y="19568"/>
                  <a:pt x="6475" y="20572"/>
                  <a:pt x="5451" y="21726"/>
                </a:cubicBezTo>
                <a:cubicBezTo>
                  <a:pt x="5063" y="22193"/>
                  <a:pt x="4794" y="22750"/>
                  <a:pt x="4575" y="23317"/>
                </a:cubicBezTo>
                <a:cubicBezTo>
                  <a:pt x="4575" y="23029"/>
                  <a:pt x="4565" y="22740"/>
                  <a:pt x="4546" y="22452"/>
                </a:cubicBezTo>
                <a:cubicBezTo>
                  <a:pt x="4655" y="21149"/>
                  <a:pt x="4784" y="19826"/>
                  <a:pt x="5351" y="18643"/>
                </a:cubicBezTo>
                <a:cubicBezTo>
                  <a:pt x="5799" y="17847"/>
                  <a:pt x="6346" y="17051"/>
                  <a:pt x="7052" y="16465"/>
                </a:cubicBezTo>
                <a:cubicBezTo>
                  <a:pt x="8007" y="15918"/>
                  <a:pt x="8971" y="15351"/>
                  <a:pt x="9886" y="14724"/>
                </a:cubicBezTo>
                <a:cubicBezTo>
                  <a:pt x="11090" y="13899"/>
                  <a:pt x="12144" y="12835"/>
                  <a:pt x="12949" y="11611"/>
                </a:cubicBezTo>
                <a:cubicBezTo>
                  <a:pt x="13407" y="10845"/>
                  <a:pt x="13755" y="10020"/>
                  <a:pt x="14232" y="9274"/>
                </a:cubicBezTo>
                <a:cubicBezTo>
                  <a:pt x="14372" y="8966"/>
                  <a:pt x="15127" y="8120"/>
                  <a:pt x="14909" y="7842"/>
                </a:cubicBezTo>
                <a:cubicBezTo>
                  <a:pt x="14877" y="7809"/>
                  <a:pt x="14834" y="7795"/>
                  <a:pt x="14783" y="7795"/>
                </a:cubicBezTo>
                <a:cubicBezTo>
                  <a:pt x="14497" y="7795"/>
                  <a:pt x="13955" y="8246"/>
                  <a:pt x="13735" y="8339"/>
                </a:cubicBezTo>
                <a:cubicBezTo>
                  <a:pt x="11159" y="9891"/>
                  <a:pt x="9399" y="12357"/>
                  <a:pt x="7589" y="14694"/>
                </a:cubicBezTo>
                <a:cubicBezTo>
                  <a:pt x="6773" y="15719"/>
                  <a:pt x="5848" y="16664"/>
                  <a:pt x="5112" y="17748"/>
                </a:cubicBezTo>
                <a:cubicBezTo>
                  <a:pt x="5480" y="16733"/>
                  <a:pt x="5918" y="15739"/>
                  <a:pt x="6326" y="14734"/>
                </a:cubicBezTo>
                <a:cubicBezTo>
                  <a:pt x="6992" y="12914"/>
                  <a:pt x="7708" y="11114"/>
                  <a:pt x="8414" y="9314"/>
                </a:cubicBezTo>
                <a:cubicBezTo>
                  <a:pt x="9081" y="7941"/>
                  <a:pt x="10393" y="7017"/>
                  <a:pt x="11308" y="5813"/>
                </a:cubicBezTo>
                <a:cubicBezTo>
                  <a:pt x="12591" y="4311"/>
                  <a:pt x="13188" y="2372"/>
                  <a:pt x="14352" y="781"/>
                </a:cubicBezTo>
                <a:cubicBezTo>
                  <a:pt x="14461" y="572"/>
                  <a:pt x="14700" y="333"/>
                  <a:pt x="14610" y="85"/>
                </a:cubicBezTo>
                <a:cubicBezTo>
                  <a:pt x="14578" y="25"/>
                  <a:pt x="14516" y="1"/>
                  <a:pt x="144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348"/>
        <p:cNvGrpSpPr/>
        <p:nvPr/>
      </p:nvGrpSpPr>
      <p:grpSpPr>
        <a:xfrm>
          <a:off x="0" y="0"/>
          <a:ext cx="0" cy="0"/>
          <a:chOff x="0" y="0"/>
          <a:chExt cx="0" cy="0"/>
        </a:xfrm>
      </p:grpSpPr>
      <p:sp>
        <p:nvSpPr>
          <p:cNvPr id="1349" name="Google Shape;1349;p34"/>
          <p:cNvSpPr/>
          <p:nvPr/>
        </p:nvSpPr>
        <p:spPr>
          <a:xfrm rot="10800000" flipH="1">
            <a:off x="8367855" y="1634971"/>
            <a:ext cx="1421352" cy="1658090"/>
          </a:xfrm>
          <a:custGeom>
            <a:avLst/>
            <a:gdLst/>
            <a:ahLst/>
            <a:cxnLst/>
            <a:rect l="l" t="t" r="r" b="b"/>
            <a:pathLst>
              <a:path w="19993" h="23323" extrusionOk="0">
                <a:moveTo>
                  <a:pt x="261" y="1175"/>
                </a:moveTo>
                <a:cubicBezTo>
                  <a:pt x="261" y="1184"/>
                  <a:pt x="261" y="1194"/>
                  <a:pt x="261" y="1204"/>
                </a:cubicBezTo>
                <a:cubicBezTo>
                  <a:pt x="261" y="1204"/>
                  <a:pt x="251" y="1214"/>
                  <a:pt x="251" y="1214"/>
                </a:cubicBezTo>
                <a:cubicBezTo>
                  <a:pt x="241" y="1204"/>
                  <a:pt x="241" y="1194"/>
                  <a:pt x="231" y="1184"/>
                </a:cubicBezTo>
                <a:cubicBezTo>
                  <a:pt x="231" y="1184"/>
                  <a:pt x="231" y="1175"/>
                  <a:pt x="231" y="1175"/>
                </a:cubicBezTo>
                <a:close/>
                <a:moveTo>
                  <a:pt x="6367" y="6495"/>
                </a:moveTo>
                <a:cubicBezTo>
                  <a:pt x="6377" y="6505"/>
                  <a:pt x="6387" y="6525"/>
                  <a:pt x="6397" y="6535"/>
                </a:cubicBezTo>
                <a:cubicBezTo>
                  <a:pt x="6387" y="6525"/>
                  <a:pt x="6377" y="6515"/>
                  <a:pt x="6357" y="6495"/>
                </a:cubicBezTo>
                <a:close/>
                <a:moveTo>
                  <a:pt x="14125" y="19086"/>
                </a:moveTo>
                <a:cubicBezTo>
                  <a:pt x="14125" y="19096"/>
                  <a:pt x="14125" y="19096"/>
                  <a:pt x="14125" y="19096"/>
                </a:cubicBezTo>
                <a:lnTo>
                  <a:pt x="14115" y="19096"/>
                </a:lnTo>
                <a:cubicBezTo>
                  <a:pt x="14125" y="19096"/>
                  <a:pt x="14125" y="19086"/>
                  <a:pt x="14125" y="19086"/>
                </a:cubicBezTo>
                <a:close/>
                <a:moveTo>
                  <a:pt x="5722" y="0"/>
                </a:moveTo>
                <a:cubicBezTo>
                  <a:pt x="5688" y="0"/>
                  <a:pt x="5655" y="7"/>
                  <a:pt x="5621" y="21"/>
                </a:cubicBezTo>
                <a:cubicBezTo>
                  <a:pt x="5492" y="140"/>
                  <a:pt x="5572" y="339"/>
                  <a:pt x="5572" y="498"/>
                </a:cubicBezTo>
                <a:cubicBezTo>
                  <a:pt x="5611" y="1055"/>
                  <a:pt x="5701" y="1602"/>
                  <a:pt x="5761" y="2159"/>
                </a:cubicBezTo>
                <a:cubicBezTo>
                  <a:pt x="5890" y="3452"/>
                  <a:pt x="6158" y="4725"/>
                  <a:pt x="6606" y="5948"/>
                </a:cubicBezTo>
                <a:cubicBezTo>
                  <a:pt x="6676" y="6167"/>
                  <a:pt x="6755" y="6386"/>
                  <a:pt x="6835" y="6605"/>
                </a:cubicBezTo>
                <a:cubicBezTo>
                  <a:pt x="6815" y="6575"/>
                  <a:pt x="6795" y="6545"/>
                  <a:pt x="6775" y="6515"/>
                </a:cubicBezTo>
                <a:cubicBezTo>
                  <a:pt x="6715" y="6426"/>
                  <a:pt x="6656" y="6326"/>
                  <a:pt x="6596" y="6227"/>
                </a:cubicBezTo>
                <a:cubicBezTo>
                  <a:pt x="6477" y="6038"/>
                  <a:pt x="6357" y="5839"/>
                  <a:pt x="6238" y="5640"/>
                </a:cubicBezTo>
                <a:cubicBezTo>
                  <a:pt x="6178" y="5541"/>
                  <a:pt x="6119" y="5441"/>
                  <a:pt x="6059" y="5342"/>
                </a:cubicBezTo>
                <a:cubicBezTo>
                  <a:pt x="5989" y="5242"/>
                  <a:pt x="5930" y="5153"/>
                  <a:pt x="5870" y="5063"/>
                </a:cubicBezTo>
                <a:cubicBezTo>
                  <a:pt x="5731" y="4864"/>
                  <a:pt x="5592" y="4685"/>
                  <a:pt x="5452" y="4496"/>
                </a:cubicBezTo>
                <a:cubicBezTo>
                  <a:pt x="5323" y="4327"/>
                  <a:pt x="5194" y="4158"/>
                  <a:pt x="5054" y="3989"/>
                </a:cubicBezTo>
                <a:cubicBezTo>
                  <a:pt x="5054" y="3989"/>
                  <a:pt x="5045" y="3979"/>
                  <a:pt x="5045" y="3979"/>
                </a:cubicBezTo>
                <a:cubicBezTo>
                  <a:pt x="4478" y="3084"/>
                  <a:pt x="3692" y="2348"/>
                  <a:pt x="2767" y="1831"/>
                </a:cubicBezTo>
                <a:cubicBezTo>
                  <a:pt x="2389" y="1612"/>
                  <a:pt x="1981" y="1473"/>
                  <a:pt x="1574" y="1334"/>
                </a:cubicBezTo>
                <a:cubicBezTo>
                  <a:pt x="1383" y="1286"/>
                  <a:pt x="692" y="962"/>
                  <a:pt x="298" y="962"/>
                </a:cubicBezTo>
                <a:cubicBezTo>
                  <a:pt x="118" y="962"/>
                  <a:pt x="0" y="1030"/>
                  <a:pt x="22" y="1224"/>
                </a:cubicBezTo>
                <a:cubicBezTo>
                  <a:pt x="52" y="1314"/>
                  <a:pt x="221" y="1592"/>
                  <a:pt x="410" y="1841"/>
                </a:cubicBezTo>
                <a:cubicBezTo>
                  <a:pt x="440" y="1891"/>
                  <a:pt x="470" y="1930"/>
                  <a:pt x="490" y="1970"/>
                </a:cubicBezTo>
                <a:cubicBezTo>
                  <a:pt x="559" y="2080"/>
                  <a:pt x="629" y="2169"/>
                  <a:pt x="708" y="2269"/>
                </a:cubicBezTo>
                <a:cubicBezTo>
                  <a:pt x="858" y="2477"/>
                  <a:pt x="1027" y="2676"/>
                  <a:pt x="1206" y="2865"/>
                </a:cubicBezTo>
                <a:cubicBezTo>
                  <a:pt x="1375" y="3064"/>
                  <a:pt x="1554" y="3243"/>
                  <a:pt x="1743" y="3422"/>
                </a:cubicBezTo>
                <a:cubicBezTo>
                  <a:pt x="1942" y="3611"/>
                  <a:pt x="2140" y="3790"/>
                  <a:pt x="2339" y="3979"/>
                </a:cubicBezTo>
                <a:cubicBezTo>
                  <a:pt x="2449" y="4079"/>
                  <a:pt x="2558" y="4188"/>
                  <a:pt x="2678" y="4297"/>
                </a:cubicBezTo>
                <a:cubicBezTo>
                  <a:pt x="3055" y="4645"/>
                  <a:pt x="3433" y="5013"/>
                  <a:pt x="3821" y="5362"/>
                </a:cubicBezTo>
                <a:cubicBezTo>
                  <a:pt x="4219" y="5710"/>
                  <a:pt x="4607" y="6058"/>
                  <a:pt x="5025" y="6386"/>
                </a:cubicBezTo>
                <a:cubicBezTo>
                  <a:pt x="5084" y="6436"/>
                  <a:pt x="5144" y="6485"/>
                  <a:pt x="5214" y="6535"/>
                </a:cubicBezTo>
                <a:cubicBezTo>
                  <a:pt x="5114" y="6495"/>
                  <a:pt x="5025" y="6446"/>
                  <a:pt x="4925" y="6406"/>
                </a:cubicBezTo>
                <a:cubicBezTo>
                  <a:pt x="3921" y="5928"/>
                  <a:pt x="2886" y="5481"/>
                  <a:pt x="1812" y="5153"/>
                </a:cubicBezTo>
                <a:cubicBezTo>
                  <a:pt x="1655" y="5120"/>
                  <a:pt x="898" y="4835"/>
                  <a:pt x="497" y="4835"/>
                </a:cubicBezTo>
                <a:cubicBezTo>
                  <a:pt x="291" y="4835"/>
                  <a:pt x="179" y="4910"/>
                  <a:pt x="291" y="5133"/>
                </a:cubicBezTo>
                <a:cubicBezTo>
                  <a:pt x="1106" y="5839"/>
                  <a:pt x="2101" y="6326"/>
                  <a:pt x="3095" y="6734"/>
                </a:cubicBezTo>
                <a:cubicBezTo>
                  <a:pt x="4139" y="7182"/>
                  <a:pt x="5253" y="7390"/>
                  <a:pt x="6327" y="7748"/>
                </a:cubicBezTo>
                <a:cubicBezTo>
                  <a:pt x="6467" y="7798"/>
                  <a:pt x="6596" y="7848"/>
                  <a:pt x="6735" y="7908"/>
                </a:cubicBezTo>
                <a:cubicBezTo>
                  <a:pt x="6874" y="8067"/>
                  <a:pt x="7024" y="8226"/>
                  <a:pt x="7173" y="8395"/>
                </a:cubicBezTo>
                <a:cubicBezTo>
                  <a:pt x="7332" y="8594"/>
                  <a:pt x="7491" y="8793"/>
                  <a:pt x="7650" y="8992"/>
                </a:cubicBezTo>
                <a:cubicBezTo>
                  <a:pt x="7551" y="8912"/>
                  <a:pt x="7441" y="8832"/>
                  <a:pt x="7332" y="8753"/>
                </a:cubicBezTo>
                <a:cubicBezTo>
                  <a:pt x="6526" y="8186"/>
                  <a:pt x="5512" y="8156"/>
                  <a:pt x="4567" y="7997"/>
                </a:cubicBezTo>
                <a:cubicBezTo>
                  <a:pt x="3590" y="7851"/>
                  <a:pt x="2603" y="7579"/>
                  <a:pt x="1616" y="7579"/>
                </a:cubicBezTo>
                <a:cubicBezTo>
                  <a:pt x="1599" y="7579"/>
                  <a:pt x="1581" y="7579"/>
                  <a:pt x="1564" y="7579"/>
                </a:cubicBezTo>
                <a:cubicBezTo>
                  <a:pt x="549" y="7898"/>
                  <a:pt x="2876" y="8942"/>
                  <a:pt x="3205" y="9071"/>
                </a:cubicBezTo>
                <a:cubicBezTo>
                  <a:pt x="4289" y="9479"/>
                  <a:pt x="5452" y="9568"/>
                  <a:pt x="6586" y="9718"/>
                </a:cubicBezTo>
                <a:cubicBezTo>
                  <a:pt x="7143" y="9757"/>
                  <a:pt x="7720" y="9777"/>
                  <a:pt x="8257" y="9946"/>
                </a:cubicBezTo>
                <a:cubicBezTo>
                  <a:pt x="8287" y="10006"/>
                  <a:pt x="8326" y="10056"/>
                  <a:pt x="8366" y="10115"/>
                </a:cubicBezTo>
                <a:cubicBezTo>
                  <a:pt x="8515" y="10334"/>
                  <a:pt x="8675" y="10553"/>
                  <a:pt x="8824" y="10772"/>
                </a:cubicBezTo>
                <a:cubicBezTo>
                  <a:pt x="8933" y="10931"/>
                  <a:pt x="9052" y="11100"/>
                  <a:pt x="9162" y="11259"/>
                </a:cubicBezTo>
                <a:cubicBezTo>
                  <a:pt x="7929" y="10414"/>
                  <a:pt x="6258" y="10364"/>
                  <a:pt x="4786" y="10294"/>
                </a:cubicBezTo>
                <a:cubicBezTo>
                  <a:pt x="4752" y="10294"/>
                  <a:pt x="4719" y="10293"/>
                  <a:pt x="4685" y="10293"/>
                </a:cubicBezTo>
                <a:cubicBezTo>
                  <a:pt x="4273" y="10293"/>
                  <a:pt x="3868" y="10347"/>
                  <a:pt x="3463" y="10384"/>
                </a:cubicBezTo>
                <a:cubicBezTo>
                  <a:pt x="3215" y="10414"/>
                  <a:pt x="2956" y="10394"/>
                  <a:pt x="2737" y="10513"/>
                </a:cubicBezTo>
                <a:cubicBezTo>
                  <a:pt x="2548" y="10643"/>
                  <a:pt x="2747" y="10812"/>
                  <a:pt x="2886" y="10861"/>
                </a:cubicBezTo>
                <a:cubicBezTo>
                  <a:pt x="3493" y="11170"/>
                  <a:pt x="4110" y="11448"/>
                  <a:pt x="4776" y="11607"/>
                </a:cubicBezTo>
                <a:cubicBezTo>
                  <a:pt x="5388" y="11760"/>
                  <a:pt x="6029" y="11837"/>
                  <a:pt x="6669" y="11837"/>
                </a:cubicBezTo>
                <a:cubicBezTo>
                  <a:pt x="6860" y="11837"/>
                  <a:pt x="7052" y="11830"/>
                  <a:pt x="7242" y="11816"/>
                </a:cubicBezTo>
                <a:cubicBezTo>
                  <a:pt x="7691" y="11804"/>
                  <a:pt x="8205" y="11720"/>
                  <a:pt x="8699" y="11720"/>
                </a:cubicBezTo>
                <a:cubicBezTo>
                  <a:pt x="9026" y="11720"/>
                  <a:pt x="9344" y="11757"/>
                  <a:pt x="9629" y="11876"/>
                </a:cubicBezTo>
                <a:cubicBezTo>
                  <a:pt x="9669" y="11935"/>
                  <a:pt x="9709" y="11995"/>
                  <a:pt x="9759" y="12045"/>
                </a:cubicBezTo>
                <a:cubicBezTo>
                  <a:pt x="9828" y="12144"/>
                  <a:pt x="9908" y="12244"/>
                  <a:pt x="9977" y="12353"/>
                </a:cubicBezTo>
                <a:cubicBezTo>
                  <a:pt x="9799" y="12323"/>
                  <a:pt x="9618" y="12312"/>
                  <a:pt x="9436" y="12312"/>
                </a:cubicBezTo>
                <a:cubicBezTo>
                  <a:pt x="9082" y="12312"/>
                  <a:pt x="8725" y="12353"/>
                  <a:pt x="8376" y="12373"/>
                </a:cubicBezTo>
                <a:cubicBezTo>
                  <a:pt x="7252" y="12482"/>
                  <a:pt x="6158" y="12751"/>
                  <a:pt x="5084" y="13079"/>
                </a:cubicBezTo>
                <a:cubicBezTo>
                  <a:pt x="4368" y="13189"/>
                  <a:pt x="4657" y="13716"/>
                  <a:pt x="5094" y="13984"/>
                </a:cubicBezTo>
                <a:cubicBezTo>
                  <a:pt x="5572" y="14302"/>
                  <a:pt x="6139" y="14472"/>
                  <a:pt x="6715" y="14521"/>
                </a:cubicBezTo>
                <a:cubicBezTo>
                  <a:pt x="6768" y="14524"/>
                  <a:pt x="6821" y="14525"/>
                  <a:pt x="6873" y="14525"/>
                </a:cubicBezTo>
                <a:cubicBezTo>
                  <a:pt x="7714" y="14525"/>
                  <a:pt x="8545" y="14235"/>
                  <a:pt x="9331" y="13944"/>
                </a:cubicBezTo>
                <a:cubicBezTo>
                  <a:pt x="9778" y="13775"/>
                  <a:pt x="10186" y="13527"/>
                  <a:pt x="10664" y="13507"/>
                </a:cubicBezTo>
                <a:cubicBezTo>
                  <a:pt x="10783" y="13716"/>
                  <a:pt x="10892" y="13934"/>
                  <a:pt x="11012" y="14143"/>
                </a:cubicBezTo>
                <a:cubicBezTo>
                  <a:pt x="11091" y="14283"/>
                  <a:pt x="11171" y="14422"/>
                  <a:pt x="11240" y="14571"/>
                </a:cubicBezTo>
                <a:cubicBezTo>
                  <a:pt x="11137" y="14563"/>
                  <a:pt x="11034" y="14559"/>
                  <a:pt x="10930" y="14559"/>
                </a:cubicBezTo>
                <a:cubicBezTo>
                  <a:pt x="10533" y="14559"/>
                  <a:pt x="10133" y="14611"/>
                  <a:pt x="9739" y="14651"/>
                </a:cubicBezTo>
                <a:cubicBezTo>
                  <a:pt x="8615" y="14800"/>
                  <a:pt x="7471" y="14949"/>
                  <a:pt x="6407" y="15347"/>
                </a:cubicBezTo>
                <a:cubicBezTo>
                  <a:pt x="6148" y="15446"/>
                  <a:pt x="5900" y="15556"/>
                  <a:pt x="5641" y="15675"/>
                </a:cubicBezTo>
                <a:cubicBezTo>
                  <a:pt x="5363" y="15755"/>
                  <a:pt x="5253" y="15993"/>
                  <a:pt x="5432" y="16242"/>
                </a:cubicBezTo>
                <a:cubicBezTo>
                  <a:pt x="5884" y="16746"/>
                  <a:pt x="6551" y="16924"/>
                  <a:pt x="7240" y="16924"/>
                </a:cubicBezTo>
                <a:cubicBezTo>
                  <a:pt x="7871" y="16924"/>
                  <a:pt x="8520" y="16775"/>
                  <a:pt x="9043" y="16590"/>
                </a:cubicBezTo>
                <a:cubicBezTo>
                  <a:pt x="9580" y="16391"/>
                  <a:pt x="10077" y="16132"/>
                  <a:pt x="10564" y="15854"/>
                </a:cubicBezTo>
                <a:cubicBezTo>
                  <a:pt x="10902" y="15645"/>
                  <a:pt x="11260" y="15496"/>
                  <a:pt x="11628" y="15387"/>
                </a:cubicBezTo>
                <a:cubicBezTo>
                  <a:pt x="11638" y="15367"/>
                  <a:pt x="11638" y="15357"/>
                  <a:pt x="11638" y="15347"/>
                </a:cubicBezTo>
                <a:cubicBezTo>
                  <a:pt x="11678" y="15416"/>
                  <a:pt x="11708" y="15486"/>
                  <a:pt x="11748" y="15546"/>
                </a:cubicBezTo>
                <a:cubicBezTo>
                  <a:pt x="11877" y="15794"/>
                  <a:pt x="12016" y="16033"/>
                  <a:pt x="12155" y="16282"/>
                </a:cubicBezTo>
                <a:cubicBezTo>
                  <a:pt x="12205" y="16381"/>
                  <a:pt x="12265" y="16481"/>
                  <a:pt x="12315" y="16570"/>
                </a:cubicBezTo>
                <a:cubicBezTo>
                  <a:pt x="12155" y="16544"/>
                  <a:pt x="11992" y="16535"/>
                  <a:pt x="11830" y="16535"/>
                </a:cubicBezTo>
                <a:cubicBezTo>
                  <a:pt x="11749" y="16535"/>
                  <a:pt x="11668" y="16537"/>
                  <a:pt x="11589" y="16540"/>
                </a:cubicBezTo>
                <a:cubicBezTo>
                  <a:pt x="10505" y="16630"/>
                  <a:pt x="9470" y="17028"/>
                  <a:pt x="8446" y="17386"/>
                </a:cubicBezTo>
                <a:cubicBezTo>
                  <a:pt x="8237" y="17465"/>
                  <a:pt x="8028" y="17555"/>
                  <a:pt x="7809" y="17634"/>
                </a:cubicBezTo>
                <a:cubicBezTo>
                  <a:pt x="7620" y="17744"/>
                  <a:pt x="6984" y="17833"/>
                  <a:pt x="7024" y="18102"/>
                </a:cubicBezTo>
                <a:cubicBezTo>
                  <a:pt x="7183" y="18559"/>
                  <a:pt x="7799" y="18639"/>
                  <a:pt x="8217" y="18738"/>
                </a:cubicBezTo>
                <a:cubicBezTo>
                  <a:pt x="8411" y="18773"/>
                  <a:pt x="8607" y="18788"/>
                  <a:pt x="8802" y="18788"/>
                </a:cubicBezTo>
                <a:cubicBezTo>
                  <a:pt x="9505" y="18788"/>
                  <a:pt x="10206" y="18583"/>
                  <a:pt x="10853" y="18310"/>
                </a:cubicBezTo>
                <a:cubicBezTo>
                  <a:pt x="11449" y="18082"/>
                  <a:pt x="11917" y="17594"/>
                  <a:pt x="12533" y="17415"/>
                </a:cubicBezTo>
                <a:cubicBezTo>
                  <a:pt x="12586" y="17389"/>
                  <a:pt x="12639" y="17380"/>
                  <a:pt x="12690" y="17380"/>
                </a:cubicBezTo>
                <a:cubicBezTo>
                  <a:pt x="12715" y="17380"/>
                  <a:pt x="12739" y="17382"/>
                  <a:pt x="12762" y="17386"/>
                </a:cubicBezTo>
                <a:cubicBezTo>
                  <a:pt x="12822" y="17475"/>
                  <a:pt x="12871" y="17565"/>
                  <a:pt x="12921" y="17654"/>
                </a:cubicBezTo>
                <a:cubicBezTo>
                  <a:pt x="13070" y="17893"/>
                  <a:pt x="13220" y="18122"/>
                  <a:pt x="13359" y="18350"/>
                </a:cubicBezTo>
                <a:cubicBezTo>
                  <a:pt x="13418" y="18440"/>
                  <a:pt x="13468" y="18519"/>
                  <a:pt x="13518" y="18609"/>
                </a:cubicBezTo>
                <a:cubicBezTo>
                  <a:pt x="13495" y="18608"/>
                  <a:pt x="13471" y="18608"/>
                  <a:pt x="13448" y="18608"/>
                </a:cubicBezTo>
                <a:cubicBezTo>
                  <a:pt x="12786" y="18608"/>
                  <a:pt x="12133" y="18874"/>
                  <a:pt x="11509" y="19056"/>
                </a:cubicBezTo>
                <a:cubicBezTo>
                  <a:pt x="11071" y="19206"/>
                  <a:pt x="10654" y="19375"/>
                  <a:pt x="10236" y="19554"/>
                </a:cubicBezTo>
                <a:cubicBezTo>
                  <a:pt x="9987" y="19693"/>
                  <a:pt x="9599" y="19772"/>
                  <a:pt x="9420" y="20001"/>
                </a:cubicBezTo>
                <a:cubicBezTo>
                  <a:pt x="9345" y="20414"/>
                  <a:pt x="9989" y="20500"/>
                  <a:pt x="10578" y="20500"/>
                </a:cubicBezTo>
                <a:cubicBezTo>
                  <a:pt x="10928" y="20500"/>
                  <a:pt x="11258" y="20470"/>
                  <a:pt x="11410" y="20459"/>
                </a:cubicBezTo>
                <a:cubicBezTo>
                  <a:pt x="12066" y="20379"/>
                  <a:pt x="12732" y="20220"/>
                  <a:pt x="13319" y="19892"/>
                </a:cubicBezTo>
                <a:cubicBezTo>
                  <a:pt x="13588" y="19743"/>
                  <a:pt x="13886" y="19623"/>
                  <a:pt x="14115" y="19424"/>
                </a:cubicBezTo>
                <a:cubicBezTo>
                  <a:pt x="14164" y="19484"/>
                  <a:pt x="14224" y="19554"/>
                  <a:pt x="14274" y="19613"/>
                </a:cubicBezTo>
                <a:cubicBezTo>
                  <a:pt x="14443" y="19812"/>
                  <a:pt x="14622" y="20011"/>
                  <a:pt x="14801" y="20200"/>
                </a:cubicBezTo>
                <a:cubicBezTo>
                  <a:pt x="14990" y="20389"/>
                  <a:pt x="15179" y="20588"/>
                  <a:pt x="15368" y="20777"/>
                </a:cubicBezTo>
                <a:cubicBezTo>
                  <a:pt x="15487" y="20886"/>
                  <a:pt x="15606" y="21006"/>
                  <a:pt x="15736" y="21115"/>
                </a:cubicBezTo>
                <a:cubicBezTo>
                  <a:pt x="15795" y="21175"/>
                  <a:pt x="15855" y="21234"/>
                  <a:pt x="15915" y="21284"/>
                </a:cubicBezTo>
                <a:cubicBezTo>
                  <a:pt x="16064" y="21423"/>
                  <a:pt x="16213" y="21553"/>
                  <a:pt x="16372" y="21682"/>
                </a:cubicBezTo>
                <a:cubicBezTo>
                  <a:pt x="16452" y="21752"/>
                  <a:pt x="16541" y="21811"/>
                  <a:pt x="16621" y="21881"/>
                </a:cubicBezTo>
                <a:cubicBezTo>
                  <a:pt x="16710" y="21941"/>
                  <a:pt x="16790" y="22000"/>
                  <a:pt x="16879" y="22060"/>
                </a:cubicBezTo>
                <a:cubicBezTo>
                  <a:pt x="16899" y="22080"/>
                  <a:pt x="16929" y="22090"/>
                  <a:pt x="16949" y="22110"/>
                </a:cubicBezTo>
                <a:cubicBezTo>
                  <a:pt x="16959" y="22110"/>
                  <a:pt x="16959" y="22120"/>
                  <a:pt x="16959" y="22120"/>
                </a:cubicBezTo>
                <a:cubicBezTo>
                  <a:pt x="16979" y="22139"/>
                  <a:pt x="16999" y="22159"/>
                  <a:pt x="17019" y="22169"/>
                </a:cubicBezTo>
                <a:cubicBezTo>
                  <a:pt x="17039" y="22179"/>
                  <a:pt x="17049" y="22189"/>
                  <a:pt x="17058" y="22199"/>
                </a:cubicBezTo>
                <a:cubicBezTo>
                  <a:pt x="17108" y="22229"/>
                  <a:pt x="17158" y="22259"/>
                  <a:pt x="17208" y="22289"/>
                </a:cubicBezTo>
                <a:cubicBezTo>
                  <a:pt x="17307" y="22348"/>
                  <a:pt x="17407" y="22408"/>
                  <a:pt x="17506" y="22468"/>
                </a:cubicBezTo>
                <a:cubicBezTo>
                  <a:pt x="17715" y="22597"/>
                  <a:pt x="17934" y="22706"/>
                  <a:pt x="18162" y="22806"/>
                </a:cubicBezTo>
                <a:cubicBezTo>
                  <a:pt x="18222" y="22836"/>
                  <a:pt x="18292" y="22865"/>
                  <a:pt x="18361" y="22895"/>
                </a:cubicBezTo>
                <a:cubicBezTo>
                  <a:pt x="18361" y="22895"/>
                  <a:pt x="18371" y="22905"/>
                  <a:pt x="18371" y="22905"/>
                </a:cubicBezTo>
                <a:cubicBezTo>
                  <a:pt x="18461" y="22955"/>
                  <a:pt x="18550" y="22995"/>
                  <a:pt x="18650" y="23045"/>
                </a:cubicBezTo>
                <a:cubicBezTo>
                  <a:pt x="18829" y="23134"/>
                  <a:pt x="19018" y="23214"/>
                  <a:pt x="19217" y="23273"/>
                </a:cubicBezTo>
                <a:cubicBezTo>
                  <a:pt x="19316" y="23303"/>
                  <a:pt x="19416" y="23323"/>
                  <a:pt x="19515" y="23323"/>
                </a:cubicBezTo>
                <a:cubicBezTo>
                  <a:pt x="19604" y="23323"/>
                  <a:pt x="19704" y="23303"/>
                  <a:pt x="19783" y="23263"/>
                </a:cubicBezTo>
                <a:cubicBezTo>
                  <a:pt x="19833" y="23233"/>
                  <a:pt x="19883" y="23194"/>
                  <a:pt x="19923" y="23144"/>
                </a:cubicBezTo>
                <a:cubicBezTo>
                  <a:pt x="19933" y="23124"/>
                  <a:pt x="19953" y="23094"/>
                  <a:pt x="19963" y="23064"/>
                </a:cubicBezTo>
                <a:cubicBezTo>
                  <a:pt x="19963" y="23064"/>
                  <a:pt x="19963" y="23054"/>
                  <a:pt x="19963" y="23054"/>
                </a:cubicBezTo>
                <a:cubicBezTo>
                  <a:pt x="19982" y="23005"/>
                  <a:pt x="19992" y="22955"/>
                  <a:pt x="19982" y="22905"/>
                </a:cubicBezTo>
                <a:cubicBezTo>
                  <a:pt x="19982" y="22846"/>
                  <a:pt x="19963" y="22786"/>
                  <a:pt x="19923" y="22736"/>
                </a:cubicBezTo>
                <a:cubicBezTo>
                  <a:pt x="19903" y="22716"/>
                  <a:pt x="19883" y="22696"/>
                  <a:pt x="19863" y="22677"/>
                </a:cubicBezTo>
                <a:cubicBezTo>
                  <a:pt x="19833" y="22657"/>
                  <a:pt x="19813" y="22637"/>
                  <a:pt x="19783" y="22627"/>
                </a:cubicBezTo>
                <a:cubicBezTo>
                  <a:pt x="19724" y="22597"/>
                  <a:pt x="19664" y="22577"/>
                  <a:pt x="19604" y="22557"/>
                </a:cubicBezTo>
                <a:cubicBezTo>
                  <a:pt x="19505" y="22517"/>
                  <a:pt x="19396" y="22478"/>
                  <a:pt x="19296" y="22448"/>
                </a:cubicBezTo>
                <a:cubicBezTo>
                  <a:pt x="18839" y="22269"/>
                  <a:pt x="18391" y="22080"/>
                  <a:pt x="17954" y="21861"/>
                </a:cubicBezTo>
                <a:cubicBezTo>
                  <a:pt x="17844" y="21801"/>
                  <a:pt x="17725" y="21742"/>
                  <a:pt x="17615" y="21682"/>
                </a:cubicBezTo>
                <a:cubicBezTo>
                  <a:pt x="17516" y="21622"/>
                  <a:pt x="17407" y="21573"/>
                  <a:pt x="17307" y="21513"/>
                </a:cubicBezTo>
                <a:cubicBezTo>
                  <a:pt x="17208" y="21453"/>
                  <a:pt x="17108" y="21404"/>
                  <a:pt x="17009" y="21334"/>
                </a:cubicBezTo>
                <a:cubicBezTo>
                  <a:pt x="16919" y="21274"/>
                  <a:pt x="16830" y="21215"/>
                  <a:pt x="16740" y="21155"/>
                </a:cubicBezTo>
                <a:cubicBezTo>
                  <a:pt x="16571" y="21036"/>
                  <a:pt x="16402" y="20906"/>
                  <a:pt x="16243" y="20777"/>
                </a:cubicBezTo>
                <a:cubicBezTo>
                  <a:pt x="16074" y="20648"/>
                  <a:pt x="15915" y="20498"/>
                  <a:pt x="15756" y="20359"/>
                </a:cubicBezTo>
                <a:cubicBezTo>
                  <a:pt x="15577" y="20190"/>
                  <a:pt x="15398" y="20011"/>
                  <a:pt x="15229" y="19832"/>
                </a:cubicBezTo>
                <a:cubicBezTo>
                  <a:pt x="15059" y="19663"/>
                  <a:pt x="14910" y="19484"/>
                  <a:pt x="14751" y="19305"/>
                </a:cubicBezTo>
                <a:cubicBezTo>
                  <a:pt x="14741" y="19295"/>
                  <a:pt x="14731" y="19285"/>
                  <a:pt x="14731" y="19275"/>
                </a:cubicBezTo>
                <a:cubicBezTo>
                  <a:pt x="14721" y="19265"/>
                  <a:pt x="14711" y="19255"/>
                  <a:pt x="14711" y="19245"/>
                </a:cubicBezTo>
                <a:cubicBezTo>
                  <a:pt x="14682" y="19216"/>
                  <a:pt x="14652" y="19186"/>
                  <a:pt x="14632" y="19156"/>
                </a:cubicBezTo>
                <a:cubicBezTo>
                  <a:pt x="14612" y="19126"/>
                  <a:pt x="14592" y="19106"/>
                  <a:pt x="14572" y="19076"/>
                </a:cubicBezTo>
                <a:cubicBezTo>
                  <a:pt x="14970" y="19007"/>
                  <a:pt x="15378" y="18907"/>
                  <a:pt x="15756" y="18748"/>
                </a:cubicBezTo>
                <a:cubicBezTo>
                  <a:pt x="16889" y="18211"/>
                  <a:pt x="17665" y="17107"/>
                  <a:pt x="18232" y="16013"/>
                </a:cubicBezTo>
                <a:cubicBezTo>
                  <a:pt x="18462" y="15517"/>
                  <a:pt x="18420" y="15330"/>
                  <a:pt x="18226" y="15330"/>
                </a:cubicBezTo>
                <a:cubicBezTo>
                  <a:pt x="17674" y="15330"/>
                  <a:pt x="15884" y="16854"/>
                  <a:pt x="15626" y="17097"/>
                </a:cubicBezTo>
                <a:cubicBezTo>
                  <a:pt x="15099" y="17565"/>
                  <a:pt x="14701" y="18151"/>
                  <a:pt x="14333" y="18748"/>
                </a:cubicBezTo>
                <a:cubicBezTo>
                  <a:pt x="14264" y="18639"/>
                  <a:pt x="14194" y="18539"/>
                  <a:pt x="14125" y="18430"/>
                </a:cubicBezTo>
                <a:cubicBezTo>
                  <a:pt x="14025" y="18281"/>
                  <a:pt x="13936" y="18122"/>
                  <a:pt x="13836" y="17972"/>
                </a:cubicBezTo>
                <a:cubicBezTo>
                  <a:pt x="13737" y="17823"/>
                  <a:pt x="13637" y="17664"/>
                  <a:pt x="13538" y="17505"/>
                </a:cubicBezTo>
                <a:cubicBezTo>
                  <a:pt x="13498" y="17455"/>
                  <a:pt x="13468" y="17396"/>
                  <a:pt x="13438" y="17336"/>
                </a:cubicBezTo>
                <a:lnTo>
                  <a:pt x="13448" y="17336"/>
                </a:lnTo>
                <a:cubicBezTo>
                  <a:pt x="13906" y="17147"/>
                  <a:pt x="14393" y="17028"/>
                  <a:pt x="14811" y="16779"/>
                </a:cubicBezTo>
                <a:cubicBezTo>
                  <a:pt x="15766" y="16172"/>
                  <a:pt x="16591" y="15297"/>
                  <a:pt x="16989" y="14223"/>
                </a:cubicBezTo>
                <a:cubicBezTo>
                  <a:pt x="17403" y="13154"/>
                  <a:pt x="17412" y="12791"/>
                  <a:pt x="17203" y="12791"/>
                </a:cubicBezTo>
                <a:cubicBezTo>
                  <a:pt x="16911" y="12791"/>
                  <a:pt x="16193" y="13503"/>
                  <a:pt x="15567" y="13984"/>
                </a:cubicBezTo>
                <a:cubicBezTo>
                  <a:pt x="14701" y="14780"/>
                  <a:pt x="13468" y="15595"/>
                  <a:pt x="13110" y="16769"/>
                </a:cubicBezTo>
                <a:cubicBezTo>
                  <a:pt x="13051" y="16650"/>
                  <a:pt x="12991" y="16540"/>
                  <a:pt x="12931" y="16431"/>
                </a:cubicBezTo>
                <a:cubicBezTo>
                  <a:pt x="12812" y="16202"/>
                  <a:pt x="12683" y="15983"/>
                  <a:pt x="12563" y="15755"/>
                </a:cubicBezTo>
                <a:cubicBezTo>
                  <a:pt x="12523" y="15685"/>
                  <a:pt x="12484" y="15615"/>
                  <a:pt x="12444" y="15546"/>
                </a:cubicBezTo>
                <a:cubicBezTo>
                  <a:pt x="12543" y="15516"/>
                  <a:pt x="12603" y="15377"/>
                  <a:pt x="12692" y="15327"/>
                </a:cubicBezTo>
                <a:cubicBezTo>
                  <a:pt x="12901" y="15178"/>
                  <a:pt x="13120" y="15058"/>
                  <a:pt x="13329" y="14919"/>
                </a:cubicBezTo>
                <a:cubicBezTo>
                  <a:pt x="14572" y="14114"/>
                  <a:pt x="15676" y="13020"/>
                  <a:pt x="16203" y="11617"/>
                </a:cubicBezTo>
                <a:cubicBezTo>
                  <a:pt x="16270" y="11417"/>
                  <a:pt x="16767" y="10338"/>
                  <a:pt x="16368" y="10338"/>
                </a:cubicBezTo>
                <a:cubicBezTo>
                  <a:pt x="16351" y="10338"/>
                  <a:pt x="16333" y="10340"/>
                  <a:pt x="16313" y="10344"/>
                </a:cubicBezTo>
                <a:cubicBezTo>
                  <a:pt x="15925" y="10623"/>
                  <a:pt x="15577" y="10951"/>
                  <a:pt x="15219" y="11269"/>
                </a:cubicBezTo>
                <a:cubicBezTo>
                  <a:pt x="14383" y="12065"/>
                  <a:pt x="13538" y="12860"/>
                  <a:pt x="12891" y="13815"/>
                </a:cubicBezTo>
                <a:cubicBezTo>
                  <a:pt x="12603" y="14233"/>
                  <a:pt x="12384" y="14690"/>
                  <a:pt x="12245" y="15178"/>
                </a:cubicBezTo>
                <a:cubicBezTo>
                  <a:pt x="12235" y="15158"/>
                  <a:pt x="12225" y="15138"/>
                  <a:pt x="12215" y="15128"/>
                </a:cubicBezTo>
                <a:cubicBezTo>
                  <a:pt x="12195" y="15098"/>
                  <a:pt x="12185" y="15068"/>
                  <a:pt x="12165" y="15048"/>
                </a:cubicBezTo>
                <a:cubicBezTo>
                  <a:pt x="12145" y="14989"/>
                  <a:pt x="12126" y="14929"/>
                  <a:pt x="12096" y="14879"/>
                </a:cubicBezTo>
                <a:cubicBezTo>
                  <a:pt x="12006" y="14700"/>
                  <a:pt x="11907" y="14531"/>
                  <a:pt x="11807" y="14352"/>
                </a:cubicBezTo>
                <a:cubicBezTo>
                  <a:pt x="11748" y="14243"/>
                  <a:pt x="11688" y="14133"/>
                  <a:pt x="11638" y="14024"/>
                </a:cubicBezTo>
                <a:cubicBezTo>
                  <a:pt x="11887" y="13497"/>
                  <a:pt x="12354" y="13099"/>
                  <a:pt x="12752" y="12681"/>
                </a:cubicBezTo>
                <a:cubicBezTo>
                  <a:pt x="13428" y="11945"/>
                  <a:pt x="14105" y="11170"/>
                  <a:pt x="14483" y="10235"/>
                </a:cubicBezTo>
                <a:cubicBezTo>
                  <a:pt x="14731" y="9539"/>
                  <a:pt x="14910" y="8653"/>
                  <a:pt x="14771" y="7927"/>
                </a:cubicBezTo>
                <a:cubicBezTo>
                  <a:pt x="14734" y="7820"/>
                  <a:pt x="14682" y="7780"/>
                  <a:pt x="14622" y="7780"/>
                </a:cubicBezTo>
                <a:cubicBezTo>
                  <a:pt x="14489" y="7780"/>
                  <a:pt x="14323" y="7983"/>
                  <a:pt x="14234" y="8087"/>
                </a:cubicBezTo>
                <a:cubicBezTo>
                  <a:pt x="13866" y="8514"/>
                  <a:pt x="13508" y="8942"/>
                  <a:pt x="13180" y="9399"/>
                </a:cubicBezTo>
                <a:cubicBezTo>
                  <a:pt x="12364" y="10633"/>
                  <a:pt x="11390" y="12005"/>
                  <a:pt x="11390" y="13527"/>
                </a:cubicBezTo>
                <a:cubicBezTo>
                  <a:pt x="11350" y="13447"/>
                  <a:pt x="11310" y="13378"/>
                  <a:pt x="11270" y="13298"/>
                </a:cubicBezTo>
                <a:cubicBezTo>
                  <a:pt x="11141" y="13069"/>
                  <a:pt x="11012" y="12841"/>
                  <a:pt x="10882" y="12612"/>
                </a:cubicBezTo>
                <a:cubicBezTo>
                  <a:pt x="10753" y="12373"/>
                  <a:pt x="10624" y="12134"/>
                  <a:pt x="10495" y="11896"/>
                </a:cubicBezTo>
                <a:cubicBezTo>
                  <a:pt x="10485" y="11866"/>
                  <a:pt x="10475" y="11846"/>
                  <a:pt x="10455" y="11816"/>
                </a:cubicBezTo>
                <a:cubicBezTo>
                  <a:pt x="10524" y="11657"/>
                  <a:pt x="10594" y="11498"/>
                  <a:pt x="10703" y="11349"/>
                </a:cubicBezTo>
                <a:cubicBezTo>
                  <a:pt x="11260" y="10672"/>
                  <a:pt x="11847" y="10016"/>
                  <a:pt x="12295" y="9260"/>
                </a:cubicBezTo>
                <a:cubicBezTo>
                  <a:pt x="12643" y="8663"/>
                  <a:pt x="12772" y="7967"/>
                  <a:pt x="12931" y="7301"/>
                </a:cubicBezTo>
                <a:cubicBezTo>
                  <a:pt x="13080" y="6585"/>
                  <a:pt x="13359" y="5869"/>
                  <a:pt x="13349" y="5133"/>
                </a:cubicBezTo>
                <a:cubicBezTo>
                  <a:pt x="13349" y="4982"/>
                  <a:pt x="13285" y="4725"/>
                  <a:pt x="13129" y="4725"/>
                </a:cubicBezTo>
                <a:cubicBezTo>
                  <a:pt x="13099" y="4725"/>
                  <a:pt x="13067" y="4734"/>
                  <a:pt x="13031" y="4755"/>
                </a:cubicBezTo>
                <a:cubicBezTo>
                  <a:pt x="12822" y="4964"/>
                  <a:pt x="12683" y="5242"/>
                  <a:pt x="12513" y="5481"/>
                </a:cubicBezTo>
                <a:cubicBezTo>
                  <a:pt x="11509" y="7003"/>
                  <a:pt x="10743" y="8683"/>
                  <a:pt x="10216" y="10424"/>
                </a:cubicBezTo>
                <a:cubicBezTo>
                  <a:pt x="10176" y="10503"/>
                  <a:pt x="10107" y="10841"/>
                  <a:pt x="10087" y="11170"/>
                </a:cubicBezTo>
                <a:cubicBezTo>
                  <a:pt x="9967" y="10991"/>
                  <a:pt x="9848" y="10812"/>
                  <a:pt x="9719" y="10643"/>
                </a:cubicBezTo>
                <a:cubicBezTo>
                  <a:pt x="9679" y="9867"/>
                  <a:pt x="10057" y="9151"/>
                  <a:pt x="10286" y="8425"/>
                </a:cubicBezTo>
                <a:cubicBezTo>
                  <a:pt x="10743" y="6993"/>
                  <a:pt x="10853" y="5839"/>
                  <a:pt x="10415" y="4387"/>
                </a:cubicBezTo>
                <a:cubicBezTo>
                  <a:pt x="10206" y="3621"/>
                  <a:pt x="10097" y="2806"/>
                  <a:pt x="9639" y="2139"/>
                </a:cubicBezTo>
                <a:cubicBezTo>
                  <a:pt x="9534" y="2011"/>
                  <a:pt x="9342" y="1763"/>
                  <a:pt x="9161" y="1763"/>
                </a:cubicBezTo>
                <a:cubicBezTo>
                  <a:pt x="9103" y="1763"/>
                  <a:pt x="9046" y="1788"/>
                  <a:pt x="8993" y="1851"/>
                </a:cubicBezTo>
                <a:cubicBezTo>
                  <a:pt x="8883" y="2219"/>
                  <a:pt x="8953" y="2627"/>
                  <a:pt x="8913" y="3014"/>
                </a:cubicBezTo>
                <a:cubicBezTo>
                  <a:pt x="8864" y="4427"/>
                  <a:pt x="8685" y="5829"/>
                  <a:pt x="8635" y="7251"/>
                </a:cubicBezTo>
                <a:cubicBezTo>
                  <a:pt x="8615" y="7878"/>
                  <a:pt x="8585" y="8504"/>
                  <a:pt x="8724" y="9121"/>
                </a:cubicBezTo>
                <a:cubicBezTo>
                  <a:pt x="8744" y="9200"/>
                  <a:pt x="8774" y="9270"/>
                  <a:pt x="8794" y="9350"/>
                </a:cubicBezTo>
                <a:cubicBezTo>
                  <a:pt x="8774" y="9330"/>
                  <a:pt x="8754" y="9300"/>
                  <a:pt x="8744" y="9280"/>
                </a:cubicBezTo>
                <a:cubicBezTo>
                  <a:pt x="8665" y="9181"/>
                  <a:pt x="8595" y="9081"/>
                  <a:pt x="8525" y="8982"/>
                </a:cubicBezTo>
                <a:cubicBezTo>
                  <a:pt x="8446" y="8882"/>
                  <a:pt x="8366" y="8793"/>
                  <a:pt x="8287" y="8693"/>
                </a:cubicBezTo>
                <a:cubicBezTo>
                  <a:pt x="8217" y="8624"/>
                  <a:pt x="8157" y="8544"/>
                  <a:pt x="8098" y="8474"/>
                </a:cubicBezTo>
                <a:cubicBezTo>
                  <a:pt x="8098" y="8465"/>
                  <a:pt x="8098" y="8465"/>
                  <a:pt x="8098" y="8455"/>
                </a:cubicBezTo>
                <a:cubicBezTo>
                  <a:pt x="7949" y="7709"/>
                  <a:pt x="8078" y="6943"/>
                  <a:pt x="8068" y="6187"/>
                </a:cubicBezTo>
                <a:cubicBezTo>
                  <a:pt x="8038" y="4466"/>
                  <a:pt x="7630" y="2746"/>
                  <a:pt x="6695" y="1284"/>
                </a:cubicBezTo>
                <a:cubicBezTo>
                  <a:pt x="6521" y="1008"/>
                  <a:pt x="6133" y="0"/>
                  <a:pt x="57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34"/>
          <p:cNvSpPr/>
          <p:nvPr/>
        </p:nvSpPr>
        <p:spPr>
          <a:xfrm rot="-8687653" flipH="1">
            <a:off x="-1200868" y="2742108"/>
            <a:ext cx="2369036" cy="1625851"/>
          </a:xfrm>
          <a:custGeom>
            <a:avLst/>
            <a:gdLst/>
            <a:ahLst/>
            <a:cxnLst/>
            <a:rect l="l" t="t" r="r" b="b"/>
            <a:pathLst>
              <a:path w="33324" h="22870" extrusionOk="0">
                <a:moveTo>
                  <a:pt x="32850" y="3711"/>
                </a:moveTo>
                <a:cubicBezTo>
                  <a:pt x="32850" y="3721"/>
                  <a:pt x="32860" y="3721"/>
                  <a:pt x="32870" y="3731"/>
                </a:cubicBezTo>
                <a:lnTo>
                  <a:pt x="32880" y="3731"/>
                </a:lnTo>
                <a:cubicBezTo>
                  <a:pt x="32880" y="3731"/>
                  <a:pt x="32880" y="3741"/>
                  <a:pt x="32880" y="3741"/>
                </a:cubicBezTo>
                <a:cubicBezTo>
                  <a:pt x="32870" y="3751"/>
                  <a:pt x="32860" y="3761"/>
                  <a:pt x="32850" y="3771"/>
                </a:cubicBezTo>
                <a:cubicBezTo>
                  <a:pt x="32840" y="3771"/>
                  <a:pt x="32840" y="3761"/>
                  <a:pt x="32830" y="3751"/>
                </a:cubicBezTo>
                <a:cubicBezTo>
                  <a:pt x="32840" y="3741"/>
                  <a:pt x="32840" y="3731"/>
                  <a:pt x="32850" y="3711"/>
                </a:cubicBezTo>
                <a:close/>
                <a:moveTo>
                  <a:pt x="23283" y="7560"/>
                </a:moveTo>
                <a:lnTo>
                  <a:pt x="23283" y="7560"/>
                </a:lnTo>
                <a:cubicBezTo>
                  <a:pt x="23263" y="7580"/>
                  <a:pt x="23243" y="7590"/>
                  <a:pt x="23223" y="7600"/>
                </a:cubicBezTo>
                <a:cubicBezTo>
                  <a:pt x="23243" y="7590"/>
                  <a:pt x="23263" y="7570"/>
                  <a:pt x="23283" y="7560"/>
                </a:cubicBezTo>
                <a:close/>
                <a:moveTo>
                  <a:pt x="8683" y="19455"/>
                </a:moveTo>
                <a:cubicBezTo>
                  <a:pt x="8683" y="19455"/>
                  <a:pt x="8693" y="19465"/>
                  <a:pt x="8693" y="19465"/>
                </a:cubicBezTo>
                <a:cubicBezTo>
                  <a:pt x="8683" y="19465"/>
                  <a:pt x="8683" y="19465"/>
                  <a:pt x="8683" y="19455"/>
                </a:cubicBezTo>
                <a:close/>
                <a:moveTo>
                  <a:pt x="26658" y="1"/>
                </a:moveTo>
                <a:cubicBezTo>
                  <a:pt x="26149" y="1"/>
                  <a:pt x="25371" y="917"/>
                  <a:pt x="25063" y="1165"/>
                </a:cubicBezTo>
                <a:cubicBezTo>
                  <a:pt x="23332" y="2518"/>
                  <a:pt x="22119" y="4427"/>
                  <a:pt x="21363" y="6476"/>
                </a:cubicBezTo>
                <a:cubicBezTo>
                  <a:pt x="21035" y="7381"/>
                  <a:pt x="20866" y="8355"/>
                  <a:pt x="20379" y="9201"/>
                </a:cubicBezTo>
                <a:cubicBezTo>
                  <a:pt x="20379" y="9201"/>
                  <a:pt x="20379" y="9211"/>
                  <a:pt x="20379" y="9211"/>
                </a:cubicBezTo>
                <a:cubicBezTo>
                  <a:pt x="20269" y="9280"/>
                  <a:pt x="20160" y="9340"/>
                  <a:pt x="20060" y="9400"/>
                </a:cubicBezTo>
                <a:cubicBezTo>
                  <a:pt x="19921" y="9479"/>
                  <a:pt x="19782" y="9569"/>
                  <a:pt x="19653" y="9648"/>
                </a:cubicBezTo>
                <a:cubicBezTo>
                  <a:pt x="19513" y="9738"/>
                  <a:pt x="19384" y="9827"/>
                  <a:pt x="19265" y="9917"/>
                </a:cubicBezTo>
                <a:cubicBezTo>
                  <a:pt x="19225" y="9937"/>
                  <a:pt x="19195" y="9957"/>
                  <a:pt x="19165" y="9977"/>
                </a:cubicBezTo>
                <a:cubicBezTo>
                  <a:pt x="19225" y="9897"/>
                  <a:pt x="19285" y="9808"/>
                  <a:pt x="19344" y="9728"/>
                </a:cubicBezTo>
                <a:cubicBezTo>
                  <a:pt x="19772" y="9052"/>
                  <a:pt x="20001" y="8276"/>
                  <a:pt x="20239" y="7520"/>
                </a:cubicBezTo>
                <a:cubicBezTo>
                  <a:pt x="20766" y="5800"/>
                  <a:pt x="21134" y="4029"/>
                  <a:pt x="21681" y="2309"/>
                </a:cubicBezTo>
                <a:cubicBezTo>
                  <a:pt x="21791" y="1831"/>
                  <a:pt x="22039" y="1364"/>
                  <a:pt x="22069" y="877"/>
                </a:cubicBezTo>
                <a:cubicBezTo>
                  <a:pt x="22014" y="737"/>
                  <a:pt x="21915" y="687"/>
                  <a:pt x="21800" y="687"/>
                </a:cubicBezTo>
                <a:cubicBezTo>
                  <a:pt x="21588" y="687"/>
                  <a:pt x="21319" y="859"/>
                  <a:pt x="21164" y="956"/>
                </a:cubicBezTo>
                <a:cubicBezTo>
                  <a:pt x="20339" y="1563"/>
                  <a:pt x="19861" y="2498"/>
                  <a:pt x="19295" y="3333"/>
                </a:cubicBezTo>
                <a:cubicBezTo>
                  <a:pt x="18161" y="4894"/>
                  <a:pt x="17803" y="6327"/>
                  <a:pt x="17763" y="8246"/>
                </a:cubicBezTo>
                <a:cubicBezTo>
                  <a:pt x="17733" y="9201"/>
                  <a:pt x="17882" y="10235"/>
                  <a:pt x="17514" y="11140"/>
                </a:cubicBezTo>
                <a:cubicBezTo>
                  <a:pt x="17286" y="11289"/>
                  <a:pt x="17067" y="11458"/>
                  <a:pt x="16858" y="11628"/>
                </a:cubicBezTo>
                <a:cubicBezTo>
                  <a:pt x="16957" y="11220"/>
                  <a:pt x="17017" y="10782"/>
                  <a:pt x="17007" y="10673"/>
                </a:cubicBezTo>
                <a:cubicBezTo>
                  <a:pt x="17107" y="8355"/>
                  <a:pt x="16878" y="6018"/>
                  <a:pt x="16311" y="3771"/>
                </a:cubicBezTo>
                <a:cubicBezTo>
                  <a:pt x="16212" y="3413"/>
                  <a:pt x="16162" y="3025"/>
                  <a:pt x="16003" y="2687"/>
                </a:cubicBezTo>
                <a:cubicBezTo>
                  <a:pt x="15946" y="2623"/>
                  <a:pt x="15888" y="2596"/>
                  <a:pt x="15832" y="2596"/>
                </a:cubicBezTo>
                <a:cubicBezTo>
                  <a:pt x="15662" y="2596"/>
                  <a:pt x="15508" y="2838"/>
                  <a:pt x="15456" y="2995"/>
                </a:cubicBezTo>
                <a:cubicBezTo>
                  <a:pt x="15137" y="3890"/>
                  <a:pt x="15167" y="4855"/>
                  <a:pt x="15048" y="5780"/>
                </a:cubicBezTo>
                <a:cubicBezTo>
                  <a:pt x="14968" y="6655"/>
                  <a:pt x="14829" y="7540"/>
                  <a:pt x="14998" y="8405"/>
                </a:cubicBezTo>
                <a:cubicBezTo>
                  <a:pt x="15217" y="9499"/>
                  <a:pt x="15655" y="10543"/>
                  <a:pt x="16032" y="11588"/>
                </a:cubicBezTo>
                <a:cubicBezTo>
                  <a:pt x="16102" y="11797"/>
                  <a:pt x="16122" y="12025"/>
                  <a:pt x="16142" y="12244"/>
                </a:cubicBezTo>
                <a:cubicBezTo>
                  <a:pt x="16112" y="12274"/>
                  <a:pt x="16082" y="12294"/>
                  <a:pt x="16052" y="12324"/>
                </a:cubicBezTo>
                <a:cubicBezTo>
                  <a:pt x="15804" y="12552"/>
                  <a:pt x="15545" y="12791"/>
                  <a:pt x="15287" y="13020"/>
                </a:cubicBezTo>
                <a:cubicBezTo>
                  <a:pt x="15038" y="13249"/>
                  <a:pt x="14789" y="13467"/>
                  <a:pt x="14541" y="13696"/>
                </a:cubicBezTo>
                <a:cubicBezTo>
                  <a:pt x="14461" y="13766"/>
                  <a:pt x="14382" y="13845"/>
                  <a:pt x="14302" y="13915"/>
                </a:cubicBezTo>
                <a:cubicBezTo>
                  <a:pt x="14929" y="12075"/>
                  <a:pt x="14342" y="10026"/>
                  <a:pt x="13874" y="8196"/>
                </a:cubicBezTo>
                <a:cubicBezTo>
                  <a:pt x="13675" y="7510"/>
                  <a:pt x="13427" y="6844"/>
                  <a:pt x="13158" y="6187"/>
                </a:cubicBezTo>
                <a:cubicBezTo>
                  <a:pt x="13090" y="6005"/>
                  <a:pt x="12951" y="5642"/>
                  <a:pt x="12761" y="5642"/>
                </a:cubicBezTo>
                <a:cubicBezTo>
                  <a:pt x="12703" y="5642"/>
                  <a:pt x="12639" y="5676"/>
                  <a:pt x="12572" y="5760"/>
                </a:cubicBezTo>
                <a:cubicBezTo>
                  <a:pt x="12104" y="6585"/>
                  <a:pt x="11955" y="7719"/>
                  <a:pt x="11965" y="8664"/>
                </a:cubicBezTo>
                <a:cubicBezTo>
                  <a:pt x="12015" y="9947"/>
                  <a:pt x="12512" y="11160"/>
                  <a:pt x="13019" y="12324"/>
                </a:cubicBezTo>
                <a:cubicBezTo>
                  <a:pt x="13317" y="13000"/>
                  <a:pt x="13715" y="13666"/>
                  <a:pt x="13795" y="14402"/>
                </a:cubicBezTo>
                <a:cubicBezTo>
                  <a:pt x="13685" y="14512"/>
                  <a:pt x="13566" y="14621"/>
                  <a:pt x="13457" y="14731"/>
                </a:cubicBezTo>
                <a:cubicBezTo>
                  <a:pt x="13268" y="14900"/>
                  <a:pt x="13069" y="15059"/>
                  <a:pt x="12890" y="15238"/>
                </a:cubicBezTo>
                <a:cubicBezTo>
                  <a:pt x="12830" y="15297"/>
                  <a:pt x="12780" y="15357"/>
                  <a:pt x="12731" y="15407"/>
                </a:cubicBezTo>
                <a:cubicBezTo>
                  <a:pt x="12701" y="15437"/>
                  <a:pt x="12671" y="15466"/>
                  <a:pt x="12641" y="15486"/>
                </a:cubicBezTo>
                <a:cubicBezTo>
                  <a:pt x="12621" y="15506"/>
                  <a:pt x="12601" y="15526"/>
                  <a:pt x="12581" y="15546"/>
                </a:cubicBezTo>
                <a:cubicBezTo>
                  <a:pt x="12621" y="14900"/>
                  <a:pt x="12542" y="14253"/>
                  <a:pt x="12383" y="13627"/>
                </a:cubicBezTo>
                <a:cubicBezTo>
                  <a:pt x="12005" y="12204"/>
                  <a:pt x="11308" y="10902"/>
                  <a:pt x="10642" y="9599"/>
                </a:cubicBezTo>
                <a:cubicBezTo>
                  <a:pt x="10344" y="9072"/>
                  <a:pt x="10065" y="8525"/>
                  <a:pt x="9707" y="8027"/>
                </a:cubicBezTo>
                <a:cubicBezTo>
                  <a:pt x="9656" y="7997"/>
                  <a:pt x="9612" y="7984"/>
                  <a:pt x="9572" y="7984"/>
                </a:cubicBezTo>
                <a:cubicBezTo>
                  <a:pt x="9178" y="7984"/>
                  <a:pt x="9309" y="9346"/>
                  <a:pt x="9309" y="9599"/>
                </a:cubicBezTo>
                <a:cubicBezTo>
                  <a:pt x="9359" y="11518"/>
                  <a:pt x="10224" y="13288"/>
                  <a:pt x="11378" y="14770"/>
                </a:cubicBezTo>
                <a:cubicBezTo>
                  <a:pt x="11577" y="15029"/>
                  <a:pt x="11786" y="15268"/>
                  <a:pt x="11975" y="15536"/>
                </a:cubicBezTo>
                <a:cubicBezTo>
                  <a:pt x="12064" y="15626"/>
                  <a:pt x="12084" y="15825"/>
                  <a:pt x="12184" y="15904"/>
                </a:cubicBezTo>
                <a:cubicBezTo>
                  <a:pt x="12114" y="15964"/>
                  <a:pt x="12034" y="16033"/>
                  <a:pt x="11965" y="16103"/>
                </a:cubicBezTo>
                <a:cubicBezTo>
                  <a:pt x="11716" y="16322"/>
                  <a:pt x="11478" y="16541"/>
                  <a:pt x="11239" y="16759"/>
                </a:cubicBezTo>
                <a:cubicBezTo>
                  <a:pt x="11120" y="16869"/>
                  <a:pt x="11000" y="16978"/>
                  <a:pt x="10881" y="17088"/>
                </a:cubicBezTo>
                <a:cubicBezTo>
                  <a:pt x="10940" y="15526"/>
                  <a:pt x="9797" y="14034"/>
                  <a:pt x="9091" y="12712"/>
                </a:cubicBezTo>
                <a:cubicBezTo>
                  <a:pt x="8509" y="11823"/>
                  <a:pt x="7908" y="10588"/>
                  <a:pt x="7563" y="10588"/>
                </a:cubicBezTo>
                <a:cubicBezTo>
                  <a:pt x="7347" y="10588"/>
                  <a:pt x="7231" y="11069"/>
                  <a:pt x="7281" y="12413"/>
                </a:cubicBezTo>
                <a:cubicBezTo>
                  <a:pt x="7300" y="13855"/>
                  <a:pt x="7937" y="15258"/>
                  <a:pt x="8822" y="16391"/>
                </a:cubicBezTo>
                <a:cubicBezTo>
                  <a:pt x="9230" y="16869"/>
                  <a:pt x="9767" y="17217"/>
                  <a:pt x="10234" y="17625"/>
                </a:cubicBezTo>
                <a:cubicBezTo>
                  <a:pt x="10244" y="17635"/>
                  <a:pt x="10244" y="17635"/>
                  <a:pt x="10244" y="17645"/>
                </a:cubicBezTo>
                <a:cubicBezTo>
                  <a:pt x="10185" y="17694"/>
                  <a:pt x="10115" y="17744"/>
                  <a:pt x="10055" y="17804"/>
                </a:cubicBezTo>
                <a:cubicBezTo>
                  <a:pt x="9866" y="17943"/>
                  <a:pt x="9677" y="18092"/>
                  <a:pt x="9498" y="18241"/>
                </a:cubicBezTo>
                <a:cubicBezTo>
                  <a:pt x="9319" y="18380"/>
                  <a:pt x="9140" y="18520"/>
                  <a:pt x="8961" y="18659"/>
                </a:cubicBezTo>
                <a:cubicBezTo>
                  <a:pt x="8832" y="18758"/>
                  <a:pt x="8713" y="18858"/>
                  <a:pt x="8583" y="18957"/>
                </a:cubicBezTo>
                <a:cubicBezTo>
                  <a:pt x="8385" y="18082"/>
                  <a:pt x="8156" y="17217"/>
                  <a:pt x="7718" y="16431"/>
                </a:cubicBezTo>
                <a:cubicBezTo>
                  <a:pt x="7495" y="16015"/>
                  <a:pt x="5843" y="13209"/>
                  <a:pt x="5237" y="13209"/>
                </a:cubicBezTo>
                <a:cubicBezTo>
                  <a:pt x="5061" y="13209"/>
                  <a:pt x="4973" y="13445"/>
                  <a:pt x="5033" y="14044"/>
                </a:cubicBezTo>
                <a:cubicBezTo>
                  <a:pt x="5252" y="15586"/>
                  <a:pt x="5719" y="17237"/>
                  <a:pt x="6873" y="18361"/>
                </a:cubicBezTo>
                <a:cubicBezTo>
                  <a:pt x="7251" y="18719"/>
                  <a:pt x="7698" y="18997"/>
                  <a:pt x="8156" y="19256"/>
                </a:cubicBezTo>
                <a:cubicBezTo>
                  <a:pt x="8116" y="19276"/>
                  <a:pt x="8086" y="19295"/>
                  <a:pt x="8056" y="19325"/>
                </a:cubicBezTo>
                <a:cubicBezTo>
                  <a:pt x="8007" y="19345"/>
                  <a:pt x="7967" y="19375"/>
                  <a:pt x="7917" y="19405"/>
                </a:cubicBezTo>
                <a:cubicBezTo>
                  <a:pt x="7907" y="19415"/>
                  <a:pt x="7897" y="19415"/>
                  <a:pt x="7887" y="19425"/>
                </a:cubicBezTo>
                <a:cubicBezTo>
                  <a:pt x="7867" y="19435"/>
                  <a:pt x="7857" y="19445"/>
                  <a:pt x="7838" y="19455"/>
                </a:cubicBezTo>
                <a:cubicBezTo>
                  <a:pt x="7579" y="19604"/>
                  <a:pt x="7320" y="19753"/>
                  <a:pt x="7052" y="19892"/>
                </a:cubicBezTo>
                <a:cubicBezTo>
                  <a:pt x="6773" y="20031"/>
                  <a:pt x="6485" y="20171"/>
                  <a:pt x="6197" y="20300"/>
                </a:cubicBezTo>
                <a:cubicBezTo>
                  <a:pt x="5948" y="20409"/>
                  <a:pt x="5689" y="20509"/>
                  <a:pt x="5431" y="20598"/>
                </a:cubicBezTo>
                <a:cubicBezTo>
                  <a:pt x="5182" y="20688"/>
                  <a:pt x="4934" y="20767"/>
                  <a:pt x="4675" y="20847"/>
                </a:cubicBezTo>
                <a:cubicBezTo>
                  <a:pt x="4546" y="20887"/>
                  <a:pt x="4406" y="20917"/>
                  <a:pt x="4277" y="20956"/>
                </a:cubicBezTo>
                <a:cubicBezTo>
                  <a:pt x="4138" y="20986"/>
                  <a:pt x="3989" y="21016"/>
                  <a:pt x="3849" y="21046"/>
                </a:cubicBezTo>
                <a:cubicBezTo>
                  <a:pt x="3700" y="21066"/>
                  <a:pt x="3551" y="21086"/>
                  <a:pt x="3402" y="21115"/>
                </a:cubicBezTo>
                <a:cubicBezTo>
                  <a:pt x="3243" y="21135"/>
                  <a:pt x="3084" y="21165"/>
                  <a:pt x="2925" y="21185"/>
                </a:cubicBezTo>
                <a:cubicBezTo>
                  <a:pt x="2308" y="21265"/>
                  <a:pt x="1681" y="21304"/>
                  <a:pt x="1065" y="21324"/>
                </a:cubicBezTo>
                <a:cubicBezTo>
                  <a:pt x="926" y="21334"/>
                  <a:pt x="786" y="21334"/>
                  <a:pt x="647" y="21334"/>
                </a:cubicBezTo>
                <a:cubicBezTo>
                  <a:pt x="568" y="21334"/>
                  <a:pt x="478" y="21334"/>
                  <a:pt x="398" y="21344"/>
                </a:cubicBezTo>
                <a:cubicBezTo>
                  <a:pt x="359" y="21344"/>
                  <a:pt x="329" y="21354"/>
                  <a:pt x="289" y="21364"/>
                </a:cubicBezTo>
                <a:cubicBezTo>
                  <a:pt x="249" y="21374"/>
                  <a:pt x="219" y="21394"/>
                  <a:pt x="180" y="21414"/>
                </a:cubicBezTo>
                <a:cubicBezTo>
                  <a:pt x="120" y="21454"/>
                  <a:pt x="70" y="21523"/>
                  <a:pt x="40" y="21593"/>
                </a:cubicBezTo>
                <a:cubicBezTo>
                  <a:pt x="21" y="21653"/>
                  <a:pt x="11" y="21712"/>
                  <a:pt x="1" y="21782"/>
                </a:cubicBezTo>
                <a:cubicBezTo>
                  <a:pt x="1" y="21782"/>
                  <a:pt x="1" y="21792"/>
                  <a:pt x="1" y="21792"/>
                </a:cubicBezTo>
                <a:cubicBezTo>
                  <a:pt x="1" y="21832"/>
                  <a:pt x="11" y="21871"/>
                  <a:pt x="21" y="21911"/>
                </a:cubicBezTo>
                <a:cubicBezTo>
                  <a:pt x="50" y="21991"/>
                  <a:pt x="90" y="22050"/>
                  <a:pt x="140" y="22110"/>
                </a:cubicBezTo>
                <a:cubicBezTo>
                  <a:pt x="219" y="22200"/>
                  <a:pt x="329" y="22249"/>
                  <a:pt x="428" y="22289"/>
                </a:cubicBezTo>
                <a:cubicBezTo>
                  <a:pt x="558" y="22329"/>
                  <a:pt x="687" y="22349"/>
                  <a:pt x="816" y="22359"/>
                </a:cubicBezTo>
                <a:cubicBezTo>
                  <a:pt x="862" y="22360"/>
                  <a:pt x="908" y="22361"/>
                  <a:pt x="954" y="22361"/>
                </a:cubicBezTo>
                <a:cubicBezTo>
                  <a:pt x="1166" y="22361"/>
                  <a:pt x="1379" y="22343"/>
                  <a:pt x="1592" y="22319"/>
                </a:cubicBezTo>
                <a:cubicBezTo>
                  <a:pt x="1721" y="22309"/>
                  <a:pt x="1850" y="22289"/>
                  <a:pt x="1980" y="22269"/>
                </a:cubicBezTo>
                <a:cubicBezTo>
                  <a:pt x="1990" y="22269"/>
                  <a:pt x="2000" y="22269"/>
                  <a:pt x="2010" y="22259"/>
                </a:cubicBezTo>
                <a:cubicBezTo>
                  <a:pt x="2099" y="22259"/>
                  <a:pt x="2189" y="22249"/>
                  <a:pt x="2278" y="22239"/>
                </a:cubicBezTo>
                <a:cubicBezTo>
                  <a:pt x="2586" y="22209"/>
                  <a:pt x="2895" y="22170"/>
                  <a:pt x="3203" y="22110"/>
                </a:cubicBezTo>
                <a:cubicBezTo>
                  <a:pt x="3352" y="22080"/>
                  <a:pt x="3501" y="22050"/>
                  <a:pt x="3641" y="22020"/>
                </a:cubicBezTo>
                <a:cubicBezTo>
                  <a:pt x="3710" y="22001"/>
                  <a:pt x="3780" y="21991"/>
                  <a:pt x="3849" y="21971"/>
                </a:cubicBezTo>
                <a:cubicBezTo>
                  <a:pt x="3869" y="21961"/>
                  <a:pt x="3889" y="21961"/>
                  <a:pt x="3909" y="21951"/>
                </a:cubicBezTo>
                <a:cubicBezTo>
                  <a:pt x="3949" y="21941"/>
                  <a:pt x="3969" y="21931"/>
                  <a:pt x="4009" y="21921"/>
                </a:cubicBezTo>
                <a:cubicBezTo>
                  <a:pt x="4009" y="21911"/>
                  <a:pt x="4019" y="21911"/>
                  <a:pt x="4028" y="21901"/>
                </a:cubicBezTo>
                <a:cubicBezTo>
                  <a:pt x="4058" y="21901"/>
                  <a:pt x="4098" y="21891"/>
                  <a:pt x="4128" y="21881"/>
                </a:cubicBezTo>
                <a:cubicBezTo>
                  <a:pt x="4257" y="21841"/>
                  <a:pt x="4387" y="21802"/>
                  <a:pt x="4516" y="21762"/>
                </a:cubicBezTo>
                <a:cubicBezTo>
                  <a:pt x="4645" y="21722"/>
                  <a:pt x="4774" y="21682"/>
                  <a:pt x="4904" y="21633"/>
                </a:cubicBezTo>
                <a:cubicBezTo>
                  <a:pt x="5142" y="21553"/>
                  <a:pt x="5381" y="21454"/>
                  <a:pt x="5610" y="21354"/>
                </a:cubicBezTo>
                <a:cubicBezTo>
                  <a:pt x="5709" y="21304"/>
                  <a:pt x="5809" y="21265"/>
                  <a:pt x="5908" y="21215"/>
                </a:cubicBezTo>
                <a:cubicBezTo>
                  <a:pt x="6097" y="21135"/>
                  <a:pt x="6296" y="21056"/>
                  <a:pt x="6485" y="20966"/>
                </a:cubicBezTo>
                <a:cubicBezTo>
                  <a:pt x="6793" y="20817"/>
                  <a:pt x="7102" y="20668"/>
                  <a:pt x="7410" y="20509"/>
                </a:cubicBezTo>
                <a:cubicBezTo>
                  <a:pt x="7698" y="20350"/>
                  <a:pt x="7997" y="20191"/>
                  <a:pt x="8285" y="20031"/>
                </a:cubicBezTo>
                <a:cubicBezTo>
                  <a:pt x="8375" y="19972"/>
                  <a:pt x="8464" y="19922"/>
                  <a:pt x="8564" y="19862"/>
                </a:cubicBezTo>
                <a:cubicBezTo>
                  <a:pt x="8743" y="20200"/>
                  <a:pt x="9051" y="20469"/>
                  <a:pt x="9319" y="20757"/>
                </a:cubicBezTo>
                <a:cubicBezTo>
                  <a:pt x="9876" y="21404"/>
                  <a:pt x="10622" y="21861"/>
                  <a:pt x="11378" y="22239"/>
                </a:cubicBezTo>
                <a:cubicBezTo>
                  <a:pt x="11710" y="22384"/>
                  <a:pt x="12761" y="22870"/>
                  <a:pt x="13419" y="22870"/>
                </a:cubicBezTo>
                <a:cubicBezTo>
                  <a:pt x="13708" y="22870"/>
                  <a:pt x="13921" y="22776"/>
                  <a:pt x="13964" y="22518"/>
                </a:cubicBezTo>
                <a:cubicBezTo>
                  <a:pt x="13835" y="22170"/>
                  <a:pt x="13417" y="21911"/>
                  <a:pt x="13168" y="21643"/>
                </a:cubicBezTo>
                <a:cubicBezTo>
                  <a:pt x="12741" y="21245"/>
                  <a:pt x="12303" y="20867"/>
                  <a:pt x="11846" y="20519"/>
                </a:cubicBezTo>
                <a:cubicBezTo>
                  <a:pt x="11139" y="20012"/>
                  <a:pt x="10443" y="19395"/>
                  <a:pt x="9618" y="19126"/>
                </a:cubicBezTo>
                <a:cubicBezTo>
                  <a:pt x="9717" y="19047"/>
                  <a:pt x="9807" y="18967"/>
                  <a:pt x="9906" y="18898"/>
                </a:cubicBezTo>
                <a:cubicBezTo>
                  <a:pt x="10185" y="18679"/>
                  <a:pt x="10453" y="18460"/>
                  <a:pt x="10722" y="18231"/>
                </a:cubicBezTo>
                <a:cubicBezTo>
                  <a:pt x="10831" y="18152"/>
                  <a:pt x="10931" y="18072"/>
                  <a:pt x="11030" y="17983"/>
                </a:cubicBezTo>
                <a:cubicBezTo>
                  <a:pt x="11129" y="18003"/>
                  <a:pt x="11219" y="18032"/>
                  <a:pt x="11299" y="18112"/>
                </a:cubicBezTo>
                <a:cubicBezTo>
                  <a:pt x="11965" y="18589"/>
                  <a:pt x="12323" y="19375"/>
                  <a:pt x="12949" y="19892"/>
                </a:cubicBezTo>
                <a:cubicBezTo>
                  <a:pt x="13795" y="20658"/>
                  <a:pt x="14789" y="21314"/>
                  <a:pt x="15933" y="21503"/>
                </a:cubicBezTo>
                <a:cubicBezTo>
                  <a:pt x="16177" y="21530"/>
                  <a:pt x="16466" y="21576"/>
                  <a:pt x="16747" y="21576"/>
                </a:cubicBezTo>
                <a:cubicBezTo>
                  <a:pt x="17095" y="21576"/>
                  <a:pt x="17429" y="21505"/>
                  <a:pt x="17644" y="21235"/>
                </a:cubicBezTo>
                <a:cubicBezTo>
                  <a:pt x="17793" y="20927"/>
                  <a:pt x="17067" y="20559"/>
                  <a:pt x="16878" y="20350"/>
                </a:cubicBezTo>
                <a:cubicBezTo>
                  <a:pt x="16659" y="20161"/>
                  <a:pt x="16450" y="19972"/>
                  <a:pt x="16221" y="19783"/>
                </a:cubicBezTo>
                <a:cubicBezTo>
                  <a:pt x="15147" y="18927"/>
                  <a:pt x="14063" y="18012"/>
                  <a:pt x="12790" y="17456"/>
                </a:cubicBezTo>
                <a:cubicBezTo>
                  <a:pt x="12512" y="17346"/>
                  <a:pt x="12213" y="17237"/>
                  <a:pt x="11915" y="17187"/>
                </a:cubicBezTo>
                <a:cubicBezTo>
                  <a:pt x="12015" y="17098"/>
                  <a:pt x="12124" y="16998"/>
                  <a:pt x="12233" y="16909"/>
                </a:cubicBezTo>
                <a:cubicBezTo>
                  <a:pt x="12492" y="16670"/>
                  <a:pt x="12760" y="16431"/>
                  <a:pt x="13029" y="16192"/>
                </a:cubicBezTo>
                <a:cubicBezTo>
                  <a:pt x="13099" y="16133"/>
                  <a:pt x="13168" y="16063"/>
                  <a:pt x="13238" y="16004"/>
                </a:cubicBezTo>
                <a:cubicBezTo>
                  <a:pt x="13238" y="16013"/>
                  <a:pt x="13238" y="16033"/>
                  <a:pt x="13238" y="16043"/>
                </a:cubicBezTo>
                <a:cubicBezTo>
                  <a:pt x="13626" y="16332"/>
                  <a:pt x="14004" y="16670"/>
                  <a:pt x="14312" y="17058"/>
                </a:cubicBezTo>
                <a:cubicBezTo>
                  <a:pt x="14789" y="17595"/>
                  <a:pt x="15287" y="18122"/>
                  <a:pt x="15834" y="18579"/>
                </a:cubicBezTo>
                <a:cubicBezTo>
                  <a:pt x="16684" y="19261"/>
                  <a:pt x="17940" y="19965"/>
                  <a:pt x="19115" y="19965"/>
                </a:cubicBezTo>
                <a:cubicBezTo>
                  <a:pt x="19534" y="19965"/>
                  <a:pt x="19942" y="19875"/>
                  <a:pt x="20319" y="19663"/>
                </a:cubicBezTo>
                <a:cubicBezTo>
                  <a:pt x="20637" y="19455"/>
                  <a:pt x="20617" y="19116"/>
                  <a:pt x="20309" y="18898"/>
                </a:cubicBezTo>
                <a:cubicBezTo>
                  <a:pt x="20050" y="18659"/>
                  <a:pt x="19802" y="18410"/>
                  <a:pt x="19533" y="18182"/>
                </a:cubicBezTo>
                <a:cubicBezTo>
                  <a:pt x="18409" y="17257"/>
                  <a:pt x="17107" y="16600"/>
                  <a:pt x="15814" y="15964"/>
                </a:cubicBezTo>
                <a:cubicBezTo>
                  <a:pt x="15237" y="15685"/>
                  <a:pt x="14660" y="15397"/>
                  <a:pt x="14043" y="15228"/>
                </a:cubicBezTo>
                <a:cubicBezTo>
                  <a:pt x="14193" y="15089"/>
                  <a:pt x="14342" y="14949"/>
                  <a:pt x="14501" y="14810"/>
                </a:cubicBezTo>
                <a:cubicBezTo>
                  <a:pt x="14720" y="14601"/>
                  <a:pt x="14948" y="14402"/>
                  <a:pt x="15177" y="14193"/>
                </a:cubicBezTo>
                <a:cubicBezTo>
                  <a:pt x="15744" y="14412"/>
                  <a:pt x="16132" y="14890"/>
                  <a:pt x="16599" y="15278"/>
                </a:cubicBezTo>
                <a:cubicBezTo>
                  <a:pt x="17475" y="16004"/>
                  <a:pt x="18409" y="16730"/>
                  <a:pt x="19503" y="17058"/>
                </a:cubicBezTo>
                <a:cubicBezTo>
                  <a:pt x="19893" y="17162"/>
                  <a:pt x="20298" y="17221"/>
                  <a:pt x="20703" y="17221"/>
                </a:cubicBezTo>
                <a:cubicBezTo>
                  <a:pt x="21032" y="17221"/>
                  <a:pt x="21361" y="17182"/>
                  <a:pt x="21681" y="17098"/>
                </a:cubicBezTo>
                <a:cubicBezTo>
                  <a:pt x="22318" y="16958"/>
                  <a:pt x="22885" y="16451"/>
                  <a:pt x="22069" y="16013"/>
                </a:cubicBezTo>
                <a:cubicBezTo>
                  <a:pt x="20916" y="15168"/>
                  <a:pt x="19712" y="14382"/>
                  <a:pt x="18409" y="13786"/>
                </a:cubicBezTo>
                <a:cubicBezTo>
                  <a:pt x="17783" y="13527"/>
                  <a:pt x="17156" y="13199"/>
                  <a:pt x="16490" y="13090"/>
                </a:cubicBezTo>
                <a:cubicBezTo>
                  <a:pt x="16619" y="13000"/>
                  <a:pt x="16749" y="12910"/>
                  <a:pt x="16888" y="12821"/>
                </a:cubicBezTo>
                <a:cubicBezTo>
                  <a:pt x="16957" y="12771"/>
                  <a:pt x="17037" y="12722"/>
                  <a:pt x="17107" y="12672"/>
                </a:cubicBezTo>
                <a:cubicBezTo>
                  <a:pt x="17150" y="12669"/>
                  <a:pt x="17193" y="12668"/>
                  <a:pt x="17236" y="12668"/>
                </a:cubicBezTo>
                <a:cubicBezTo>
                  <a:pt x="18179" y="12668"/>
                  <a:pt x="19145" y="13273"/>
                  <a:pt x="20001" y="13597"/>
                </a:cubicBezTo>
                <a:cubicBezTo>
                  <a:pt x="20975" y="14014"/>
                  <a:pt x="22010" y="14273"/>
                  <a:pt x="23054" y="14372"/>
                </a:cubicBezTo>
                <a:cubicBezTo>
                  <a:pt x="23322" y="14397"/>
                  <a:pt x="23590" y="14408"/>
                  <a:pt x="23857" y="14408"/>
                </a:cubicBezTo>
                <a:cubicBezTo>
                  <a:pt x="24453" y="14408"/>
                  <a:pt x="25046" y="14352"/>
                  <a:pt x="25630" y="14263"/>
                </a:cubicBezTo>
                <a:cubicBezTo>
                  <a:pt x="25829" y="14263"/>
                  <a:pt x="26137" y="14144"/>
                  <a:pt x="25968" y="13905"/>
                </a:cubicBezTo>
                <a:cubicBezTo>
                  <a:pt x="25749" y="13666"/>
                  <a:pt x="25421" y="13587"/>
                  <a:pt x="25142" y="13457"/>
                </a:cubicBezTo>
                <a:cubicBezTo>
                  <a:pt x="24635" y="13229"/>
                  <a:pt x="24128" y="12960"/>
                  <a:pt x="23591" y="12781"/>
                </a:cubicBezTo>
                <a:cubicBezTo>
                  <a:pt x="22257" y="12388"/>
                  <a:pt x="20785" y="11935"/>
                  <a:pt x="19361" y="11935"/>
                </a:cubicBezTo>
                <a:cubicBezTo>
                  <a:pt x="18873" y="11935"/>
                  <a:pt x="18391" y="11988"/>
                  <a:pt x="17922" y="12115"/>
                </a:cubicBezTo>
                <a:cubicBezTo>
                  <a:pt x="18131" y="11966"/>
                  <a:pt x="18340" y="11816"/>
                  <a:pt x="18539" y="11677"/>
                </a:cubicBezTo>
                <a:cubicBezTo>
                  <a:pt x="18817" y="11478"/>
                  <a:pt x="19086" y="11279"/>
                  <a:pt x="19354" y="11081"/>
                </a:cubicBezTo>
                <a:cubicBezTo>
                  <a:pt x="19424" y="11021"/>
                  <a:pt x="19503" y="10971"/>
                  <a:pt x="19573" y="10911"/>
                </a:cubicBezTo>
                <a:cubicBezTo>
                  <a:pt x="20279" y="10941"/>
                  <a:pt x="20985" y="11160"/>
                  <a:pt x="21662" y="11339"/>
                </a:cubicBezTo>
                <a:cubicBezTo>
                  <a:pt x="23023" y="11623"/>
                  <a:pt x="24394" y="11979"/>
                  <a:pt x="25791" y="11979"/>
                </a:cubicBezTo>
                <a:cubicBezTo>
                  <a:pt x="25863" y="11979"/>
                  <a:pt x="25935" y="11978"/>
                  <a:pt x="26008" y="11976"/>
                </a:cubicBezTo>
                <a:cubicBezTo>
                  <a:pt x="26455" y="11966"/>
                  <a:pt x="29687" y="11687"/>
                  <a:pt x="28603" y="10872"/>
                </a:cubicBezTo>
                <a:cubicBezTo>
                  <a:pt x="27390" y="10434"/>
                  <a:pt x="26077" y="10355"/>
                  <a:pt x="24814" y="10116"/>
                </a:cubicBezTo>
                <a:cubicBezTo>
                  <a:pt x="23960" y="9975"/>
                  <a:pt x="23090" y="9733"/>
                  <a:pt x="22223" y="9733"/>
                </a:cubicBezTo>
                <a:cubicBezTo>
                  <a:pt x="21870" y="9733"/>
                  <a:pt x="21516" y="9773"/>
                  <a:pt x="21164" y="9877"/>
                </a:cubicBezTo>
                <a:cubicBezTo>
                  <a:pt x="21005" y="9917"/>
                  <a:pt x="20846" y="9967"/>
                  <a:pt x="20687" y="10016"/>
                </a:cubicBezTo>
                <a:cubicBezTo>
                  <a:pt x="20965" y="9857"/>
                  <a:pt x="21244" y="9678"/>
                  <a:pt x="21522" y="9509"/>
                </a:cubicBezTo>
                <a:cubicBezTo>
                  <a:pt x="21761" y="9370"/>
                  <a:pt x="22010" y="9231"/>
                  <a:pt x="22248" y="9101"/>
                </a:cubicBezTo>
                <a:cubicBezTo>
                  <a:pt x="22437" y="9091"/>
                  <a:pt x="22616" y="9082"/>
                  <a:pt x="22805" y="9082"/>
                </a:cubicBezTo>
                <a:cubicBezTo>
                  <a:pt x="23954" y="9097"/>
                  <a:pt x="25102" y="9241"/>
                  <a:pt x="26255" y="9241"/>
                </a:cubicBezTo>
                <a:cubicBezTo>
                  <a:pt x="26540" y="9241"/>
                  <a:pt x="26826" y="9232"/>
                  <a:pt x="27112" y="9211"/>
                </a:cubicBezTo>
                <a:cubicBezTo>
                  <a:pt x="28474" y="9131"/>
                  <a:pt x="29876" y="8972"/>
                  <a:pt x="31159" y="8465"/>
                </a:cubicBezTo>
                <a:cubicBezTo>
                  <a:pt x="31816" y="7808"/>
                  <a:pt x="29618" y="7888"/>
                  <a:pt x="29310" y="7848"/>
                </a:cubicBezTo>
                <a:cubicBezTo>
                  <a:pt x="29072" y="7840"/>
                  <a:pt x="28835" y="7836"/>
                  <a:pt x="28598" y="7836"/>
                </a:cubicBezTo>
                <a:cubicBezTo>
                  <a:pt x="27413" y="7836"/>
                  <a:pt x="26228" y="7933"/>
                  <a:pt x="25043" y="8057"/>
                </a:cubicBezTo>
                <a:cubicBezTo>
                  <a:pt x="24914" y="8067"/>
                  <a:pt x="24784" y="8077"/>
                  <a:pt x="24645" y="8097"/>
                </a:cubicBezTo>
                <a:cubicBezTo>
                  <a:pt x="24745" y="8057"/>
                  <a:pt x="24844" y="8027"/>
                  <a:pt x="24944" y="7997"/>
                </a:cubicBezTo>
                <a:cubicBezTo>
                  <a:pt x="25570" y="7779"/>
                  <a:pt x="26197" y="7520"/>
                  <a:pt x="26813" y="7252"/>
                </a:cubicBezTo>
                <a:cubicBezTo>
                  <a:pt x="27420" y="7003"/>
                  <a:pt x="28027" y="6724"/>
                  <a:pt x="28633" y="6456"/>
                </a:cubicBezTo>
                <a:cubicBezTo>
                  <a:pt x="28822" y="6376"/>
                  <a:pt x="29011" y="6287"/>
                  <a:pt x="29180" y="6217"/>
                </a:cubicBezTo>
                <a:cubicBezTo>
                  <a:pt x="29489" y="6078"/>
                  <a:pt x="29807" y="5949"/>
                  <a:pt x="30125" y="5809"/>
                </a:cubicBezTo>
                <a:cubicBezTo>
                  <a:pt x="30423" y="5670"/>
                  <a:pt x="30712" y="5521"/>
                  <a:pt x="31000" y="5362"/>
                </a:cubicBezTo>
                <a:cubicBezTo>
                  <a:pt x="31299" y="5203"/>
                  <a:pt x="31577" y="5034"/>
                  <a:pt x="31856" y="4845"/>
                </a:cubicBezTo>
                <a:cubicBezTo>
                  <a:pt x="31985" y="4765"/>
                  <a:pt x="32114" y="4676"/>
                  <a:pt x="32233" y="4586"/>
                </a:cubicBezTo>
                <a:cubicBezTo>
                  <a:pt x="32283" y="4536"/>
                  <a:pt x="32333" y="4497"/>
                  <a:pt x="32383" y="4457"/>
                </a:cubicBezTo>
                <a:cubicBezTo>
                  <a:pt x="32711" y="4238"/>
                  <a:pt x="33039" y="3970"/>
                  <a:pt x="33109" y="3870"/>
                </a:cubicBezTo>
                <a:cubicBezTo>
                  <a:pt x="33323" y="3422"/>
                  <a:pt x="32643" y="3350"/>
                  <a:pt x="32024" y="3350"/>
                </a:cubicBezTo>
                <a:cubicBezTo>
                  <a:pt x="31736" y="3350"/>
                  <a:pt x="31460" y="3366"/>
                  <a:pt x="31295" y="3366"/>
                </a:cubicBezTo>
                <a:cubicBezTo>
                  <a:pt x="31257" y="3366"/>
                  <a:pt x="31224" y="3365"/>
                  <a:pt x="31199" y="3363"/>
                </a:cubicBezTo>
                <a:cubicBezTo>
                  <a:pt x="31068" y="3361"/>
                  <a:pt x="30936" y="3359"/>
                  <a:pt x="30805" y="3359"/>
                </a:cubicBezTo>
                <a:cubicBezTo>
                  <a:pt x="30389" y="3359"/>
                  <a:pt x="29974" y="3377"/>
                  <a:pt x="29558" y="3452"/>
                </a:cubicBezTo>
                <a:cubicBezTo>
                  <a:pt x="28235" y="3691"/>
                  <a:pt x="26972" y="4248"/>
                  <a:pt x="25918" y="5093"/>
                </a:cubicBezTo>
                <a:cubicBezTo>
                  <a:pt x="25918" y="5093"/>
                  <a:pt x="25908" y="5093"/>
                  <a:pt x="25908" y="5103"/>
                </a:cubicBezTo>
                <a:cubicBezTo>
                  <a:pt x="25670" y="5243"/>
                  <a:pt x="25441" y="5392"/>
                  <a:pt x="25222" y="5541"/>
                </a:cubicBezTo>
                <a:cubicBezTo>
                  <a:pt x="24963" y="5700"/>
                  <a:pt x="24725" y="5869"/>
                  <a:pt x="24476" y="6048"/>
                </a:cubicBezTo>
                <a:cubicBezTo>
                  <a:pt x="24367" y="6128"/>
                  <a:pt x="24247" y="6217"/>
                  <a:pt x="24138" y="6307"/>
                </a:cubicBezTo>
                <a:cubicBezTo>
                  <a:pt x="24019" y="6396"/>
                  <a:pt x="23909" y="6486"/>
                  <a:pt x="23790" y="6585"/>
                </a:cubicBezTo>
                <a:cubicBezTo>
                  <a:pt x="23571" y="6774"/>
                  <a:pt x="23342" y="6963"/>
                  <a:pt x="23114" y="7152"/>
                </a:cubicBezTo>
                <a:cubicBezTo>
                  <a:pt x="23004" y="7242"/>
                  <a:pt x="22895" y="7331"/>
                  <a:pt x="22775" y="7411"/>
                </a:cubicBezTo>
                <a:cubicBezTo>
                  <a:pt x="22746" y="7441"/>
                  <a:pt x="22706" y="7470"/>
                  <a:pt x="22666" y="7490"/>
                </a:cubicBezTo>
                <a:cubicBezTo>
                  <a:pt x="22865" y="7271"/>
                  <a:pt x="23044" y="7043"/>
                  <a:pt x="23223" y="6794"/>
                </a:cubicBezTo>
                <a:cubicBezTo>
                  <a:pt x="24277" y="5521"/>
                  <a:pt x="25123" y="4099"/>
                  <a:pt x="25819" y="2597"/>
                </a:cubicBezTo>
                <a:cubicBezTo>
                  <a:pt x="26127" y="1961"/>
                  <a:pt x="26465" y="1334"/>
                  <a:pt x="26744" y="688"/>
                </a:cubicBezTo>
                <a:cubicBezTo>
                  <a:pt x="26813" y="499"/>
                  <a:pt x="26992" y="280"/>
                  <a:pt x="26883" y="81"/>
                </a:cubicBezTo>
                <a:cubicBezTo>
                  <a:pt x="26817" y="25"/>
                  <a:pt x="26741" y="1"/>
                  <a:pt x="266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51" name="Google Shape;1351;p34"/>
          <p:cNvGrpSpPr/>
          <p:nvPr/>
        </p:nvGrpSpPr>
        <p:grpSpPr>
          <a:xfrm rot="8772780" flipH="1">
            <a:off x="8298194" y="3452312"/>
            <a:ext cx="616578" cy="839806"/>
            <a:chOff x="4569764" y="2947960"/>
            <a:chExt cx="616586" cy="839817"/>
          </a:xfrm>
        </p:grpSpPr>
        <p:sp>
          <p:nvSpPr>
            <p:cNvPr id="1352" name="Google Shape;1352;p34"/>
            <p:cNvSpPr/>
            <p:nvPr/>
          </p:nvSpPr>
          <p:spPr>
            <a:xfrm>
              <a:off x="4646828" y="3107422"/>
              <a:ext cx="539521" cy="680355"/>
            </a:xfrm>
            <a:custGeom>
              <a:avLst/>
              <a:gdLst/>
              <a:ahLst/>
              <a:cxnLst/>
              <a:rect l="l" t="t" r="r" b="b"/>
              <a:pathLst>
                <a:path w="7589" h="9570" extrusionOk="0">
                  <a:moveTo>
                    <a:pt x="2623" y="0"/>
                  </a:moveTo>
                  <a:cubicBezTo>
                    <a:pt x="2105" y="0"/>
                    <a:pt x="1592" y="93"/>
                    <a:pt x="1164" y="387"/>
                  </a:cubicBezTo>
                  <a:cubicBezTo>
                    <a:pt x="140" y="1192"/>
                    <a:pt x="0" y="2495"/>
                    <a:pt x="1094" y="3310"/>
                  </a:cubicBezTo>
                  <a:cubicBezTo>
                    <a:pt x="2437" y="4345"/>
                    <a:pt x="4138" y="3112"/>
                    <a:pt x="5013" y="5170"/>
                  </a:cubicBezTo>
                  <a:cubicBezTo>
                    <a:pt x="5719" y="6612"/>
                    <a:pt x="4744" y="6881"/>
                    <a:pt x="4426" y="8104"/>
                  </a:cubicBezTo>
                  <a:cubicBezTo>
                    <a:pt x="4269" y="8922"/>
                    <a:pt x="4728" y="9570"/>
                    <a:pt x="5394" y="9570"/>
                  </a:cubicBezTo>
                  <a:cubicBezTo>
                    <a:pt x="5611" y="9570"/>
                    <a:pt x="5850" y="9501"/>
                    <a:pt x="6097" y="9347"/>
                  </a:cubicBezTo>
                  <a:cubicBezTo>
                    <a:pt x="7589" y="8403"/>
                    <a:pt x="6783" y="4991"/>
                    <a:pt x="6326" y="3589"/>
                  </a:cubicBezTo>
                  <a:cubicBezTo>
                    <a:pt x="6167" y="3052"/>
                    <a:pt x="5898" y="2555"/>
                    <a:pt x="5689" y="2037"/>
                  </a:cubicBezTo>
                  <a:cubicBezTo>
                    <a:pt x="5301" y="1103"/>
                    <a:pt x="4526" y="217"/>
                    <a:pt x="3481" y="68"/>
                  </a:cubicBezTo>
                  <a:cubicBezTo>
                    <a:pt x="3203" y="29"/>
                    <a:pt x="2913" y="0"/>
                    <a:pt x="2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34"/>
            <p:cNvSpPr/>
            <p:nvPr/>
          </p:nvSpPr>
          <p:spPr>
            <a:xfrm>
              <a:off x="4569764" y="2995308"/>
              <a:ext cx="136498" cy="127967"/>
            </a:xfrm>
            <a:custGeom>
              <a:avLst/>
              <a:gdLst/>
              <a:ahLst/>
              <a:cxnLst/>
              <a:rect l="l" t="t" r="r" b="b"/>
              <a:pathLst>
                <a:path w="1920" h="1800" extrusionOk="0">
                  <a:moveTo>
                    <a:pt x="741" y="1"/>
                  </a:moveTo>
                  <a:cubicBezTo>
                    <a:pt x="615" y="1"/>
                    <a:pt x="489" y="29"/>
                    <a:pt x="378" y="84"/>
                  </a:cubicBezTo>
                  <a:cubicBezTo>
                    <a:pt x="0" y="283"/>
                    <a:pt x="120" y="780"/>
                    <a:pt x="309" y="1068"/>
                  </a:cubicBezTo>
                  <a:cubicBezTo>
                    <a:pt x="488" y="1347"/>
                    <a:pt x="746" y="1566"/>
                    <a:pt x="1035" y="1715"/>
                  </a:cubicBezTo>
                  <a:cubicBezTo>
                    <a:pt x="1131" y="1771"/>
                    <a:pt x="1238" y="1800"/>
                    <a:pt x="1344" y="1800"/>
                  </a:cubicBezTo>
                  <a:cubicBezTo>
                    <a:pt x="1501" y="1800"/>
                    <a:pt x="1654" y="1736"/>
                    <a:pt x="1761" y="1605"/>
                  </a:cubicBezTo>
                  <a:cubicBezTo>
                    <a:pt x="1890" y="1476"/>
                    <a:pt x="1920" y="1287"/>
                    <a:pt x="1920" y="1118"/>
                  </a:cubicBezTo>
                  <a:cubicBezTo>
                    <a:pt x="1910" y="621"/>
                    <a:pt x="1512" y="173"/>
                    <a:pt x="1035" y="54"/>
                  </a:cubicBezTo>
                  <a:cubicBezTo>
                    <a:pt x="942" y="19"/>
                    <a:pt x="841" y="1"/>
                    <a:pt x="7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34"/>
            <p:cNvSpPr/>
            <p:nvPr/>
          </p:nvSpPr>
          <p:spPr>
            <a:xfrm>
              <a:off x="4702992" y="2947960"/>
              <a:ext cx="103724" cy="131166"/>
            </a:xfrm>
            <a:custGeom>
              <a:avLst/>
              <a:gdLst/>
              <a:ahLst/>
              <a:cxnLst/>
              <a:rect l="l" t="t" r="r" b="b"/>
              <a:pathLst>
                <a:path w="1459" h="1845" extrusionOk="0">
                  <a:moveTo>
                    <a:pt x="551" y="0"/>
                  </a:moveTo>
                  <a:cubicBezTo>
                    <a:pt x="158" y="0"/>
                    <a:pt x="0" y="449"/>
                    <a:pt x="76" y="800"/>
                  </a:cubicBezTo>
                  <a:cubicBezTo>
                    <a:pt x="137" y="1176"/>
                    <a:pt x="467" y="1844"/>
                    <a:pt x="912" y="1844"/>
                  </a:cubicBezTo>
                  <a:cubicBezTo>
                    <a:pt x="972" y="1844"/>
                    <a:pt x="1035" y="1832"/>
                    <a:pt x="1100" y="1804"/>
                  </a:cubicBezTo>
                  <a:cubicBezTo>
                    <a:pt x="1329" y="1655"/>
                    <a:pt x="1458" y="1357"/>
                    <a:pt x="1458" y="1088"/>
                  </a:cubicBezTo>
                  <a:cubicBezTo>
                    <a:pt x="1438" y="750"/>
                    <a:pt x="1269" y="412"/>
                    <a:pt x="1001" y="203"/>
                  </a:cubicBezTo>
                  <a:cubicBezTo>
                    <a:pt x="881" y="123"/>
                    <a:pt x="762" y="34"/>
                    <a:pt x="613" y="4"/>
                  </a:cubicBezTo>
                  <a:cubicBezTo>
                    <a:pt x="592" y="2"/>
                    <a:pt x="571" y="0"/>
                    <a:pt x="5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34"/>
            <p:cNvSpPr/>
            <p:nvPr/>
          </p:nvSpPr>
          <p:spPr>
            <a:xfrm>
              <a:off x="4815817" y="2958766"/>
              <a:ext cx="91283" cy="104933"/>
            </a:xfrm>
            <a:custGeom>
              <a:avLst/>
              <a:gdLst/>
              <a:ahLst/>
              <a:cxnLst/>
              <a:rect l="l" t="t" r="r" b="b"/>
              <a:pathLst>
                <a:path w="1284" h="1476" extrusionOk="0">
                  <a:moveTo>
                    <a:pt x="495" y="1"/>
                  </a:moveTo>
                  <a:cubicBezTo>
                    <a:pt x="469" y="1"/>
                    <a:pt x="443" y="4"/>
                    <a:pt x="418" y="11"/>
                  </a:cubicBezTo>
                  <a:cubicBezTo>
                    <a:pt x="339" y="11"/>
                    <a:pt x="259" y="21"/>
                    <a:pt x="189" y="71"/>
                  </a:cubicBezTo>
                  <a:cubicBezTo>
                    <a:pt x="0" y="210"/>
                    <a:pt x="20" y="469"/>
                    <a:pt x="40" y="677"/>
                  </a:cubicBezTo>
                  <a:cubicBezTo>
                    <a:pt x="55" y="1043"/>
                    <a:pt x="339" y="1476"/>
                    <a:pt x="673" y="1476"/>
                  </a:cubicBezTo>
                  <a:cubicBezTo>
                    <a:pt x="784" y="1476"/>
                    <a:pt x="901" y="1428"/>
                    <a:pt x="1015" y="1314"/>
                  </a:cubicBezTo>
                  <a:cubicBezTo>
                    <a:pt x="1283" y="966"/>
                    <a:pt x="1134" y="409"/>
                    <a:pt x="816" y="140"/>
                  </a:cubicBezTo>
                  <a:cubicBezTo>
                    <a:pt x="726" y="67"/>
                    <a:pt x="610" y="1"/>
                    <a:pt x="4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34"/>
            <p:cNvSpPr/>
            <p:nvPr/>
          </p:nvSpPr>
          <p:spPr>
            <a:xfrm>
              <a:off x="4907740" y="2991184"/>
              <a:ext cx="74292" cy="85880"/>
            </a:xfrm>
            <a:custGeom>
              <a:avLst/>
              <a:gdLst/>
              <a:ahLst/>
              <a:cxnLst/>
              <a:rect l="l" t="t" r="r" b="b"/>
              <a:pathLst>
                <a:path w="1045" h="1208" extrusionOk="0">
                  <a:moveTo>
                    <a:pt x="347" y="0"/>
                  </a:moveTo>
                  <a:cubicBezTo>
                    <a:pt x="328" y="0"/>
                    <a:pt x="308" y="1"/>
                    <a:pt x="289" y="3"/>
                  </a:cubicBezTo>
                  <a:cubicBezTo>
                    <a:pt x="20" y="52"/>
                    <a:pt x="0" y="390"/>
                    <a:pt x="30" y="619"/>
                  </a:cubicBezTo>
                  <a:cubicBezTo>
                    <a:pt x="39" y="874"/>
                    <a:pt x="214" y="1208"/>
                    <a:pt x="487" y="1208"/>
                  </a:cubicBezTo>
                  <a:cubicBezTo>
                    <a:pt x="534" y="1208"/>
                    <a:pt x="584" y="1198"/>
                    <a:pt x="637" y="1176"/>
                  </a:cubicBezTo>
                  <a:cubicBezTo>
                    <a:pt x="1045" y="977"/>
                    <a:pt x="975" y="361"/>
                    <a:pt x="647" y="102"/>
                  </a:cubicBezTo>
                  <a:cubicBezTo>
                    <a:pt x="562" y="26"/>
                    <a:pt x="456"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34"/>
            <p:cNvSpPr/>
            <p:nvPr/>
          </p:nvSpPr>
          <p:spPr>
            <a:xfrm>
              <a:off x="4966250" y="3052822"/>
              <a:ext cx="73225" cy="63415"/>
            </a:xfrm>
            <a:custGeom>
              <a:avLst/>
              <a:gdLst/>
              <a:ahLst/>
              <a:cxnLst/>
              <a:rect l="l" t="t" r="r" b="b"/>
              <a:pathLst>
                <a:path w="1030" h="892" extrusionOk="0">
                  <a:moveTo>
                    <a:pt x="558" y="1"/>
                  </a:moveTo>
                  <a:cubicBezTo>
                    <a:pt x="521" y="1"/>
                    <a:pt x="482" y="7"/>
                    <a:pt x="440" y="21"/>
                  </a:cubicBezTo>
                  <a:cubicBezTo>
                    <a:pt x="1" y="176"/>
                    <a:pt x="39" y="892"/>
                    <a:pt x="440" y="892"/>
                  </a:cubicBezTo>
                  <a:cubicBezTo>
                    <a:pt x="501" y="892"/>
                    <a:pt x="571" y="875"/>
                    <a:pt x="649" y="836"/>
                  </a:cubicBezTo>
                  <a:cubicBezTo>
                    <a:pt x="1029" y="628"/>
                    <a:pt x="924" y="1"/>
                    <a:pt x="5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8" name="Google Shape;1358;p34"/>
          <p:cNvGrpSpPr/>
          <p:nvPr/>
        </p:nvGrpSpPr>
        <p:grpSpPr>
          <a:xfrm rot="10800000" flipH="1">
            <a:off x="142200" y="2066114"/>
            <a:ext cx="776401" cy="488121"/>
            <a:chOff x="643525" y="2159756"/>
            <a:chExt cx="776401" cy="488121"/>
          </a:xfrm>
        </p:grpSpPr>
        <p:sp>
          <p:nvSpPr>
            <p:cNvPr id="1359" name="Google Shape;1359;p34"/>
            <p:cNvSpPr/>
            <p:nvPr/>
          </p:nvSpPr>
          <p:spPr>
            <a:xfrm>
              <a:off x="931310" y="2323697"/>
              <a:ext cx="201689" cy="147375"/>
            </a:xfrm>
            <a:custGeom>
              <a:avLst/>
              <a:gdLst/>
              <a:ahLst/>
              <a:cxnLst/>
              <a:rect l="l" t="t" r="r" b="b"/>
              <a:pathLst>
                <a:path w="2837" h="2073" extrusionOk="0">
                  <a:moveTo>
                    <a:pt x="1622" y="0"/>
                  </a:moveTo>
                  <a:cubicBezTo>
                    <a:pt x="1254" y="0"/>
                    <a:pt x="869" y="78"/>
                    <a:pt x="607" y="349"/>
                  </a:cubicBezTo>
                  <a:cubicBezTo>
                    <a:pt x="0" y="966"/>
                    <a:pt x="617" y="2060"/>
                    <a:pt x="1423" y="2070"/>
                  </a:cubicBezTo>
                  <a:cubicBezTo>
                    <a:pt x="1443" y="2072"/>
                    <a:pt x="1463" y="2073"/>
                    <a:pt x="1483" y="2073"/>
                  </a:cubicBezTo>
                  <a:cubicBezTo>
                    <a:pt x="2133" y="2073"/>
                    <a:pt x="2836" y="1156"/>
                    <a:pt x="2566" y="548"/>
                  </a:cubicBezTo>
                  <a:cubicBezTo>
                    <a:pt x="2427" y="190"/>
                    <a:pt x="2059" y="11"/>
                    <a:pt x="1691" y="1"/>
                  </a:cubicBezTo>
                  <a:cubicBezTo>
                    <a:pt x="1668" y="1"/>
                    <a:pt x="1645" y="0"/>
                    <a:pt x="1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4"/>
            <p:cNvSpPr/>
            <p:nvPr/>
          </p:nvSpPr>
          <p:spPr>
            <a:xfrm>
              <a:off x="643525" y="2159756"/>
              <a:ext cx="776401" cy="488121"/>
            </a:xfrm>
            <a:custGeom>
              <a:avLst/>
              <a:gdLst/>
              <a:ahLst/>
              <a:cxnLst/>
              <a:rect l="l" t="t" r="r" b="b"/>
              <a:pathLst>
                <a:path w="10921" h="6866" extrusionOk="0">
                  <a:moveTo>
                    <a:pt x="5931" y="356"/>
                  </a:moveTo>
                  <a:cubicBezTo>
                    <a:pt x="6023" y="356"/>
                    <a:pt x="6118" y="417"/>
                    <a:pt x="6197" y="567"/>
                  </a:cubicBezTo>
                  <a:cubicBezTo>
                    <a:pt x="6246" y="666"/>
                    <a:pt x="6256" y="786"/>
                    <a:pt x="6246" y="905"/>
                  </a:cubicBezTo>
                  <a:cubicBezTo>
                    <a:pt x="6182" y="902"/>
                    <a:pt x="6118" y="901"/>
                    <a:pt x="6054" y="901"/>
                  </a:cubicBezTo>
                  <a:cubicBezTo>
                    <a:pt x="5879" y="901"/>
                    <a:pt x="5702" y="910"/>
                    <a:pt x="5520" y="925"/>
                  </a:cubicBezTo>
                  <a:cubicBezTo>
                    <a:pt x="5530" y="855"/>
                    <a:pt x="5550" y="786"/>
                    <a:pt x="5570" y="726"/>
                  </a:cubicBezTo>
                  <a:cubicBezTo>
                    <a:pt x="5632" y="522"/>
                    <a:pt x="5779" y="356"/>
                    <a:pt x="5931" y="356"/>
                  </a:cubicBezTo>
                  <a:close/>
                  <a:moveTo>
                    <a:pt x="7155" y="446"/>
                  </a:moveTo>
                  <a:cubicBezTo>
                    <a:pt x="7251" y="446"/>
                    <a:pt x="7346" y="484"/>
                    <a:pt x="7410" y="567"/>
                  </a:cubicBezTo>
                  <a:cubicBezTo>
                    <a:pt x="7490" y="706"/>
                    <a:pt x="7490" y="875"/>
                    <a:pt x="7490" y="1034"/>
                  </a:cubicBezTo>
                  <a:cubicBezTo>
                    <a:pt x="7211" y="985"/>
                    <a:pt x="6933" y="945"/>
                    <a:pt x="6654" y="925"/>
                  </a:cubicBezTo>
                  <a:cubicBezTo>
                    <a:pt x="6714" y="786"/>
                    <a:pt x="6773" y="656"/>
                    <a:pt x="6883" y="557"/>
                  </a:cubicBezTo>
                  <a:cubicBezTo>
                    <a:pt x="6954" y="486"/>
                    <a:pt x="7055" y="446"/>
                    <a:pt x="7155" y="446"/>
                  </a:cubicBezTo>
                  <a:close/>
                  <a:moveTo>
                    <a:pt x="4657" y="605"/>
                  </a:moveTo>
                  <a:cubicBezTo>
                    <a:pt x="4735" y="605"/>
                    <a:pt x="4811" y="619"/>
                    <a:pt x="4874" y="666"/>
                  </a:cubicBezTo>
                  <a:cubicBezTo>
                    <a:pt x="4963" y="756"/>
                    <a:pt x="5023" y="865"/>
                    <a:pt x="5073" y="985"/>
                  </a:cubicBezTo>
                  <a:cubicBezTo>
                    <a:pt x="4765" y="1034"/>
                    <a:pt x="4456" y="1104"/>
                    <a:pt x="4158" y="1213"/>
                  </a:cubicBezTo>
                  <a:lnTo>
                    <a:pt x="4138" y="1213"/>
                  </a:lnTo>
                  <a:cubicBezTo>
                    <a:pt x="4138" y="1094"/>
                    <a:pt x="4148" y="965"/>
                    <a:pt x="4218" y="855"/>
                  </a:cubicBezTo>
                  <a:cubicBezTo>
                    <a:pt x="4267" y="756"/>
                    <a:pt x="4327" y="646"/>
                    <a:pt x="4446" y="627"/>
                  </a:cubicBezTo>
                  <a:cubicBezTo>
                    <a:pt x="4513" y="617"/>
                    <a:pt x="4586" y="605"/>
                    <a:pt x="4657" y="605"/>
                  </a:cubicBezTo>
                  <a:close/>
                  <a:moveTo>
                    <a:pt x="8315" y="706"/>
                  </a:moveTo>
                  <a:cubicBezTo>
                    <a:pt x="8782" y="706"/>
                    <a:pt x="8902" y="965"/>
                    <a:pt x="8852" y="1382"/>
                  </a:cubicBezTo>
                  <a:cubicBezTo>
                    <a:pt x="8544" y="1283"/>
                    <a:pt x="8225" y="1193"/>
                    <a:pt x="7907" y="1124"/>
                  </a:cubicBezTo>
                  <a:cubicBezTo>
                    <a:pt x="8007" y="945"/>
                    <a:pt x="8106" y="716"/>
                    <a:pt x="8315" y="706"/>
                  </a:cubicBezTo>
                  <a:close/>
                  <a:moveTo>
                    <a:pt x="3189" y="1058"/>
                  </a:moveTo>
                  <a:cubicBezTo>
                    <a:pt x="3241" y="1058"/>
                    <a:pt x="3293" y="1067"/>
                    <a:pt x="3342" y="1084"/>
                  </a:cubicBezTo>
                  <a:cubicBezTo>
                    <a:pt x="3492" y="1144"/>
                    <a:pt x="3601" y="1263"/>
                    <a:pt x="3690" y="1392"/>
                  </a:cubicBezTo>
                  <a:cubicBezTo>
                    <a:pt x="3442" y="1502"/>
                    <a:pt x="3143" y="1641"/>
                    <a:pt x="2825" y="1800"/>
                  </a:cubicBezTo>
                  <a:cubicBezTo>
                    <a:pt x="2785" y="1661"/>
                    <a:pt x="2775" y="1512"/>
                    <a:pt x="2795" y="1372"/>
                  </a:cubicBezTo>
                  <a:cubicBezTo>
                    <a:pt x="2819" y="1170"/>
                    <a:pt x="3001" y="1058"/>
                    <a:pt x="3189" y="1058"/>
                  </a:cubicBezTo>
                  <a:close/>
                  <a:moveTo>
                    <a:pt x="9718" y="1182"/>
                  </a:moveTo>
                  <a:cubicBezTo>
                    <a:pt x="9728" y="1182"/>
                    <a:pt x="9738" y="1183"/>
                    <a:pt x="9747" y="1183"/>
                  </a:cubicBezTo>
                  <a:cubicBezTo>
                    <a:pt x="9906" y="1223"/>
                    <a:pt x="10055" y="1333"/>
                    <a:pt x="10115" y="1492"/>
                  </a:cubicBezTo>
                  <a:cubicBezTo>
                    <a:pt x="10145" y="1601"/>
                    <a:pt x="10145" y="1711"/>
                    <a:pt x="10125" y="1820"/>
                  </a:cubicBezTo>
                  <a:cubicBezTo>
                    <a:pt x="9866" y="1711"/>
                    <a:pt x="9538" y="1611"/>
                    <a:pt x="9200" y="1502"/>
                  </a:cubicBezTo>
                  <a:cubicBezTo>
                    <a:pt x="9230" y="1422"/>
                    <a:pt x="9300" y="1353"/>
                    <a:pt x="9369" y="1303"/>
                  </a:cubicBezTo>
                  <a:cubicBezTo>
                    <a:pt x="9471" y="1238"/>
                    <a:pt x="9597" y="1182"/>
                    <a:pt x="9718" y="1182"/>
                  </a:cubicBezTo>
                  <a:close/>
                  <a:moveTo>
                    <a:pt x="2045" y="1689"/>
                  </a:moveTo>
                  <a:cubicBezTo>
                    <a:pt x="2227" y="1689"/>
                    <a:pt x="2365" y="1830"/>
                    <a:pt x="2477" y="1979"/>
                  </a:cubicBezTo>
                  <a:cubicBezTo>
                    <a:pt x="2238" y="2108"/>
                    <a:pt x="2010" y="2238"/>
                    <a:pt x="1781" y="2377"/>
                  </a:cubicBezTo>
                  <a:cubicBezTo>
                    <a:pt x="1701" y="2098"/>
                    <a:pt x="1612" y="1701"/>
                    <a:pt x="2010" y="1691"/>
                  </a:cubicBezTo>
                  <a:cubicBezTo>
                    <a:pt x="2022" y="1689"/>
                    <a:pt x="2034" y="1689"/>
                    <a:pt x="2045" y="1689"/>
                  </a:cubicBezTo>
                  <a:close/>
                  <a:moveTo>
                    <a:pt x="1052" y="2310"/>
                  </a:moveTo>
                  <a:cubicBezTo>
                    <a:pt x="1129" y="2310"/>
                    <a:pt x="1209" y="2337"/>
                    <a:pt x="1274" y="2387"/>
                  </a:cubicBezTo>
                  <a:cubicBezTo>
                    <a:pt x="1353" y="2437"/>
                    <a:pt x="1403" y="2506"/>
                    <a:pt x="1453" y="2586"/>
                  </a:cubicBezTo>
                  <a:cubicBezTo>
                    <a:pt x="1244" y="2715"/>
                    <a:pt x="1055" y="2854"/>
                    <a:pt x="886" y="2984"/>
                  </a:cubicBezTo>
                  <a:cubicBezTo>
                    <a:pt x="796" y="2805"/>
                    <a:pt x="747" y="2576"/>
                    <a:pt x="846" y="2397"/>
                  </a:cubicBezTo>
                  <a:cubicBezTo>
                    <a:pt x="901" y="2337"/>
                    <a:pt x="975" y="2310"/>
                    <a:pt x="1052" y="2310"/>
                  </a:cubicBezTo>
                  <a:close/>
                  <a:moveTo>
                    <a:pt x="10085" y="3262"/>
                  </a:moveTo>
                  <a:cubicBezTo>
                    <a:pt x="10115" y="3342"/>
                    <a:pt x="10135" y="3421"/>
                    <a:pt x="10135" y="3501"/>
                  </a:cubicBezTo>
                  <a:cubicBezTo>
                    <a:pt x="10118" y="3780"/>
                    <a:pt x="9863" y="3988"/>
                    <a:pt x="9597" y="3988"/>
                  </a:cubicBezTo>
                  <a:cubicBezTo>
                    <a:pt x="9551" y="3988"/>
                    <a:pt x="9504" y="3981"/>
                    <a:pt x="9459" y="3968"/>
                  </a:cubicBezTo>
                  <a:cubicBezTo>
                    <a:pt x="9409" y="3948"/>
                    <a:pt x="9359" y="3938"/>
                    <a:pt x="9319" y="3918"/>
                  </a:cubicBezTo>
                  <a:cubicBezTo>
                    <a:pt x="9508" y="3739"/>
                    <a:pt x="9707" y="3560"/>
                    <a:pt x="9916" y="3401"/>
                  </a:cubicBezTo>
                  <a:cubicBezTo>
                    <a:pt x="9976" y="3352"/>
                    <a:pt x="10036" y="3312"/>
                    <a:pt x="10085" y="3262"/>
                  </a:cubicBezTo>
                  <a:close/>
                  <a:moveTo>
                    <a:pt x="6416" y="2032"/>
                  </a:moveTo>
                  <a:cubicBezTo>
                    <a:pt x="7424" y="2032"/>
                    <a:pt x="8439" y="2211"/>
                    <a:pt x="9399" y="2496"/>
                  </a:cubicBezTo>
                  <a:cubicBezTo>
                    <a:pt x="8007" y="3908"/>
                    <a:pt x="6933" y="4853"/>
                    <a:pt x="4844" y="4893"/>
                  </a:cubicBezTo>
                  <a:cubicBezTo>
                    <a:pt x="4725" y="4893"/>
                    <a:pt x="4595" y="4893"/>
                    <a:pt x="4476" y="4883"/>
                  </a:cubicBezTo>
                  <a:cubicBezTo>
                    <a:pt x="4198" y="4833"/>
                    <a:pt x="3909" y="4764"/>
                    <a:pt x="3621" y="4704"/>
                  </a:cubicBezTo>
                  <a:cubicBezTo>
                    <a:pt x="2855" y="4505"/>
                    <a:pt x="2079" y="4296"/>
                    <a:pt x="1363" y="3968"/>
                  </a:cubicBezTo>
                  <a:cubicBezTo>
                    <a:pt x="1781" y="3411"/>
                    <a:pt x="2815" y="2944"/>
                    <a:pt x="3422" y="2665"/>
                  </a:cubicBezTo>
                  <a:cubicBezTo>
                    <a:pt x="4366" y="2218"/>
                    <a:pt x="5387" y="2032"/>
                    <a:pt x="6416" y="2032"/>
                  </a:cubicBezTo>
                  <a:close/>
                  <a:moveTo>
                    <a:pt x="8961" y="4237"/>
                  </a:moveTo>
                  <a:lnTo>
                    <a:pt x="8961" y="4237"/>
                  </a:lnTo>
                  <a:cubicBezTo>
                    <a:pt x="9021" y="4485"/>
                    <a:pt x="9041" y="4863"/>
                    <a:pt x="8882" y="4973"/>
                  </a:cubicBezTo>
                  <a:cubicBezTo>
                    <a:pt x="8824" y="4993"/>
                    <a:pt x="8763" y="5002"/>
                    <a:pt x="8700" y="5002"/>
                  </a:cubicBezTo>
                  <a:cubicBezTo>
                    <a:pt x="8515" y="5002"/>
                    <a:pt x="8322" y="4920"/>
                    <a:pt x="8196" y="4794"/>
                  </a:cubicBezTo>
                  <a:cubicBezTo>
                    <a:pt x="8345" y="4694"/>
                    <a:pt x="8484" y="4595"/>
                    <a:pt x="8643" y="4485"/>
                  </a:cubicBezTo>
                  <a:cubicBezTo>
                    <a:pt x="8753" y="4406"/>
                    <a:pt x="8852" y="4326"/>
                    <a:pt x="8961" y="4237"/>
                  </a:cubicBezTo>
                  <a:close/>
                  <a:moveTo>
                    <a:pt x="776" y="4804"/>
                  </a:moveTo>
                  <a:cubicBezTo>
                    <a:pt x="995" y="4903"/>
                    <a:pt x="1224" y="4983"/>
                    <a:pt x="1383" y="5052"/>
                  </a:cubicBezTo>
                  <a:cubicBezTo>
                    <a:pt x="1423" y="5062"/>
                    <a:pt x="1463" y="5082"/>
                    <a:pt x="1502" y="5102"/>
                  </a:cubicBezTo>
                  <a:cubicBezTo>
                    <a:pt x="1413" y="5252"/>
                    <a:pt x="1218" y="5380"/>
                    <a:pt x="1047" y="5380"/>
                  </a:cubicBezTo>
                  <a:cubicBezTo>
                    <a:pt x="934" y="5380"/>
                    <a:pt x="832" y="5324"/>
                    <a:pt x="776" y="5182"/>
                  </a:cubicBezTo>
                  <a:cubicBezTo>
                    <a:pt x="727" y="5052"/>
                    <a:pt x="737" y="4923"/>
                    <a:pt x="776" y="4804"/>
                  </a:cubicBezTo>
                  <a:close/>
                  <a:moveTo>
                    <a:pt x="7858" y="5022"/>
                  </a:moveTo>
                  <a:cubicBezTo>
                    <a:pt x="7877" y="5122"/>
                    <a:pt x="7887" y="5231"/>
                    <a:pt x="7887" y="5331"/>
                  </a:cubicBezTo>
                  <a:cubicBezTo>
                    <a:pt x="7868" y="5572"/>
                    <a:pt x="7633" y="5739"/>
                    <a:pt x="7400" y="5739"/>
                  </a:cubicBezTo>
                  <a:cubicBezTo>
                    <a:pt x="7394" y="5739"/>
                    <a:pt x="7387" y="5739"/>
                    <a:pt x="7380" y="5738"/>
                  </a:cubicBezTo>
                  <a:cubicBezTo>
                    <a:pt x="7231" y="5709"/>
                    <a:pt x="7132" y="5609"/>
                    <a:pt x="7052" y="5490"/>
                  </a:cubicBezTo>
                  <a:cubicBezTo>
                    <a:pt x="7320" y="5361"/>
                    <a:pt x="7589" y="5201"/>
                    <a:pt x="7858" y="5022"/>
                  </a:cubicBezTo>
                  <a:close/>
                  <a:moveTo>
                    <a:pt x="1870" y="5231"/>
                  </a:moveTo>
                  <a:cubicBezTo>
                    <a:pt x="2129" y="5321"/>
                    <a:pt x="2407" y="5410"/>
                    <a:pt x="2676" y="5490"/>
                  </a:cubicBezTo>
                  <a:cubicBezTo>
                    <a:pt x="2646" y="5549"/>
                    <a:pt x="2616" y="5599"/>
                    <a:pt x="2567" y="5639"/>
                  </a:cubicBezTo>
                  <a:cubicBezTo>
                    <a:pt x="2464" y="5727"/>
                    <a:pt x="2350" y="5765"/>
                    <a:pt x="2244" y="5765"/>
                  </a:cubicBezTo>
                  <a:cubicBezTo>
                    <a:pt x="1987" y="5765"/>
                    <a:pt x="1772" y="5540"/>
                    <a:pt x="1870" y="5231"/>
                  </a:cubicBezTo>
                  <a:close/>
                  <a:moveTo>
                    <a:pt x="3064" y="5599"/>
                  </a:moveTo>
                  <a:cubicBezTo>
                    <a:pt x="3303" y="5669"/>
                    <a:pt x="3551" y="5719"/>
                    <a:pt x="3800" y="5768"/>
                  </a:cubicBezTo>
                  <a:cubicBezTo>
                    <a:pt x="3760" y="5868"/>
                    <a:pt x="3710" y="5967"/>
                    <a:pt x="3631" y="6047"/>
                  </a:cubicBezTo>
                  <a:cubicBezTo>
                    <a:pt x="3557" y="6102"/>
                    <a:pt x="3483" y="6126"/>
                    <a:pt x="3415" y="6126"/>
                  </a:cubicBezTo>
                  <a:cubicBezTo>
                    <a:pt x="3198" y="6126"/>
                    <a:pt x="3031" y="5886"/>
                    <a:pt x="3054" y="5629"/>
                  </a:cubicBezTo>
                  <a:cubicBezTo>
                    <a:pt x="3054" y="5619"/>
                    <a:pt x="3054" y="5609"/>
                    <a:pt x="3064" y="5599"/>
                  </a:cubicBezTo>
                  <a:close/>
                  <a:moveTo>
                    <a:pt x="6654" y="5669"/>
                  </a:moveTo>
                  <a:lnTo>
                    <a:pt x="6654" y="5669"/>
                  </a:lnTo>
                  <a:cubicBezTo>
                    <a:pt x="6664" y="5778"/>
                    <a:pt x="6664" y="5888"/>
                    <a:pt x="6634" y="5987"/>
                  </a:cubicBezTo>
                  <a:cubicBezTo>
                    <a:pt x="6565" y="6156"/>
                    <a:pt x="6386" y="6246"/>
                    <a:pt x="6226" y="6295"/>
                  </a:cubicBezTo>
                  <a:cubicBezTo>
                    <a:pt x="6195" y="6303"/>
                    <a:pt x="6164" y="6307"/>
                    <a:pt x="6133" y="6307"/>
                  </a:cubicBezTo>
                  <a:cubicBezTo>
                    <a:pt x="5933" y="6307"/>
                    <a:pt x="5760" y="6147"/>
                    <a:pt x="5699" y="5957"/>
                  </a:cubicBezTo>
                  <a:cubicBezTo>
                    <a:pt x="5689" y="5937"/>
                    <a:pt x="5689" y="5917"/>
                    <a:pt x="5679" y="5898"/>
                  </a:cubicBezTo>
                  <a:cubicBezTo>
                    <a:pt x="6038" y="5858"/>
                    <a:pt x="6356" y="5778"/>
                    <a:pt x="6654" y="5669"/>
                  </a:cubicBezTo>
                  <a:close/>
                  <a:moveTo>
                    <a:pt x="4168" y="5838"/>
                  </a:moveTo>
                  <a:lnTo>
                    <a:pt x="4168" y="5838"/>
                  </a:lnTo>
                  <a:cubicBezTo>
                    <a:pt x="4307" y="5858"/>
                    <a:pt x="4446" y="5878"/>
                    <a:pt x="4585" y="5898"/>
                  </a:cubicBezTo>
                  <a:cubicBezTo>
                    <a:pt x="4824" y="5917"/>
                    <a:pt x="5043" y="5927"/>
                    <a:pt x="5252" y="5927"/>
                  </a:cubicBezTo>
                  <a:cubicBezTo>
                    <a:pt x="5185" y="6228"/>
                    <a:pt x="5055" y="6507"/>
                    <a:pt x="4739" y="6507"/>
                  </a:cubicBezTo>
                  <a:cubicBezTo>
                    <a:pt x="4679" y="6507"/>
                    <a:pt x="4611" y="6497"/>
                    <a:pt x="4536" y="6474"/>
                  </a:cubicBezTo>
                  <a:cubicBezTo>
                    <a:pt x="4357" y="6415"/>
                    <a:pt x="4227" y="6236"/>
                    <a:pt x="4178" y="6047"/>
                  </a:cubicBezTo>
                  <a:cubicBezTo>
                    <a:pt x="4168" y="5977"/>
                    <a:pt x="4168" y="5908"/>
                    <a:pt x="4168" y="5838"/>
                  </a:cubicBezTo>
                  <a:close/>
                  <a:moveTo>
                    <a:pt x="5932" y="0"/>
                  </a:moveTo>
                  <a:cubicBezTo>
                    <a:pt x="5650" y="0"/>
                    <a:pt x="5368" y="203"/>
                    <a:pt x="5252" y="557"/>
                  </a:cubicBezTo>
                  <a:cubicBezTo>
                    <a:pt x="5123" y="328"/>
                    <a:pt x="4876" y="243"/>
                    <a:pt x="4629" y="243"/>
                  </a:cubicBezTo>
                  <a:cubicBezTo>
                    <a:pt x="4533" y="243"/>
                    <a:pt x="4436" y="256"/>
                    <a:pt x="4347" y="278"/>
                  </a:cubicBezTo>
                  <a:cubicBezTo>
                    <a:pt x="4029" y="358"/>
                    <a:pt x="3859" y="686"/>
                    <a:pt x="3800" y="975"/>
                  </a:cubicBezTo>
                  <a:cubicBezTo>
                    <a:pt x="3631" y="788"/>
                    <a:pt x="3406" y="701"/>
                    <a:pt x="3187" y="701"/>
                  </a:cubicBezTo>
                  <a:cubicBezTo>
                    <a:pt x="2801" y="701"/>
                    <a:pt x="2434" y="972"/>
                    <a:pt x="2427" y="1442"/>
                  </a:cubicBezTo>
                  <a:cubicBezTo>
                    <a:pt x="2310" y="1365"/>
                    <a:pt x="2174" y="1329"/>
                    <a:pt x="2039" y="1329"/>
                  </a:cubicBezTo>
                  <a:cubicBezTo>
                    <a:pt x="1671" y="1329"/>
                    <a:pt x="1310" y="1597"/>
                    <a:pt x="1353" y="2019"/>
                  </a:cubicBezTo>
                  <a:cubicBezTo>
                    <a:pt x="1265" y="1975"/>
                    <a:pt x="1166" y="1953"/>
                    <a:pt x="1067" y="1953"/>
                  </a:cubicBezTo>
                  <a:cubicBezTo>
                    <a:pt x="788" y="1953"/>
                    <a:pt x="507" y="2121"/>
                    <a:pt x="448" y="2407"/>
                  </a:cubicBezTo>
                  <a:cubicBezTo>
                    <a:pt x="399" y="2685"/>
                    <a:pt x="468" y="2974"/>
                    <a:pt x="597" y="3232"/>
                  </a:cubicBezTo>
                  <a:cubicBezTo>
                    <a:pt x="229" y="3580"/>
                    <a:pt x="1" y="3918"/>
                    <a:pt x="80" y="4217"/>
                  </a:cubicBezTo>
                  <a:cubicBezTo>
                    <a:pt x="110" y="4386"/>
                    <a:pt x="259" y="4525"/>
                    <a:pt x="448" y="4644"/>
                  </a:cubicBezTo>
                  <a:cubicBezTo>
                    <a:pt x="369" y="4843"/>
                    <a:pt x="359" y="5072"/>
                    <a:pt x="428" y="5281"/>
                  </a:cubicBezTo>
                  <a:cubicBezTo>
                    <a:pt x="518" y="5581"/>
                    <a:pt x="792" y="5738"/>
                    <a:pt x="1071" y="5738"/>
                  </a:cubicBezTo>
                  <a:cubicBezTo>
                    <a:pt x="1227" y="5738"/>
                    <a:pt x="1384" y="5689"/>
                    <a:pt x="1512" y="5589"/>
                  </a:cubicBezTo>
                  <a:cubicBezTo>
                    <a:pt x="1597" y="5933"/>
                    <a:pt x="1923" y="6121"/>
                    <a:pt x="2250" y="6121"/>
                  </a:cubicBezTo>
                  <a:cubicBezTo>
                    <a:pt x="2424" y="6121"/>
                    <a:pt x="2598" y="6068"/>
                    <a:pt x="2736" y="5957"/>
                  </a:cubicBezTo>
                  <a:cubicBezTo>
                    <a:pt x="2807" y="6281"/>
                    <a:pt x="3122" y="6482"/>
                    <a:pt x="3432" y="6482"/>
                  </a:cubicBezTo>
                  <a:cubicBezTo>
                    <a:pt x="3599" y="6482"/>
                    <a:pt x="3764" y="6424"/>
                    <a:pt x="3889" y="6295"/>
                  </a:cubicBezTo>
                  <a:cubicBezTo>
                    <a:pt x="3949" y="6435"/>
                    <a:pt x="4039" y="6564"/>
                    <a:pt x="4158" y="6663"/>
                  </a:cubicBezTo>
                  <a:cubicBezTo>
                    <a:pt x="4317" y="6800"/>
                    <a:pt x="4517" y="6865"/>
                    <a:pt x="4716" y="6865"/>
                  </a:cubicBezTo>
                  <a:cubicBezTo>
                    <a:pt x="5051" y="6865"/>
                    <a:pt x="5382" y="6679"/>
                    <a:pt x="5500" y="6335"/>
                  </a:cubicBezTo>
                  <a:cubicBezTo>
                    <a:pt x="5649" y="6558"/>
                    <a:pt x="5884" y="6656"/>
                    <a:pt x="6124" y="6656"/>
                  </a:cubicBezTo>
                  <a:cubicBezTo>
                    <a:pt x="6527" y="6656"/>
                    <a:pt x="6946" y="6381"/>
                    <a:pt x="7002" y="5957"/>
                  </a:cubicBezTo>
                  <a:cubicBezTo>
                    <a:pt x="7130" y="6052"/>
                    <a:pt x="7276" y="6095"/>
                    <a:pt x="7422" y="6095"/>
                  </a:cubicBezTo>
                  <a:cubicBezTo>
                    <a:pt x="7856" y="6095"/>
                    <a:pt x="8290" y="5722"/>
                    <a:pt x="8245" y="5261"/>
                  </a:cubicBezTo>
                  <a:lnTo>
                    <a:pt x="8245" y="5261"/>
                  </a:lnTo>
                  <a:cubicBezTo>
                    <a:pt x="8381" y="5324"/>
                    <a:pt x="8539" y="5365"/>
                    <a:pt x="8696" y="5365"/>
                  </a:cubicBezTo>
                  <a:cubicBezTo>
                    <a:pt x="8837" y="5365"/>
                    <a:pt x="8978" y="5331"/>
                    <a:pt x="9101" y="5251"/>
                  </a:cubicBezTo>
                  <a:cubicBezTo>
                    <a:pt x="9399" y="5042"/>
                    <a:pt x="9369" y="4625"/>
                    <a:pt x="9339" y="4306"/>
                  </a:cubicBezTo>
                  <a:lnTo>
                    <a:pt x="9339" y="4306"/>
                  </a:lnTo>
                  <a:cubicBezTo>
                    <a:pt x="9424" y="4333"/>
                    <a:pt x="9510" y="4345"/>
                    <a:pt x="9595" y="4345"/>
                  </a:cubicBezTo>
                  <a:cubicBezTo>
                    <a:pt x="10086" y="4345"/>
                    <a:pt x="10535" y="3929"/>
                    <a:pt x="10493" y="3411"/>
                  </a:cubicBezTo>
                  <a:cubicBezTo>
                    <a:pt x="10483" y="3272"/>
                    <a:pt x="10423" y="3143"/>
                    <a:pt x="10374" y="3013"/>
                  </a:cubicBezTo>
                  <a:cubicBezTo>
                    <a:pt x="10921" y="2486"/>
                    <a:pt x="10841" y="2198"/>
                    <a:pt x="10463" y="1969"/>
                  </a:cubicBezTo>
                  <a:cubicBezTo>
                    <a:pt x="10493" y="1810"/>
                    <a:pt x="10513" y="1641"/>
                    <a:pt x="10483" y="1472"/>
                  </a:cubicBezTo>
                  <a:cubicBezTo>
                    <a:pt x="10404" y="1134"/>
                    <a:pt x="10095" y="855"/>
                    <a:pt x="9747" y="825"/>
                  </a:cubicBezTo>
                  <a:cubicBezTo>
                    <a:pt x="9735" y="825"/>
                    <a:pt x="9723" y="824"/>
                    <a:pt x="9711" y="824"/>
                  </a:cubicBezTo>
                  <a:cubicBezTo>
                    <a:pt x="9533" y="824"/>
                    <a:pt x="9349" y="891"/>
                    <a:pt x="9200" y="985"/>
                  </a:cubicBezTo>
                  <a:cubicBezTo>
                    <a:pt x="9160" y="726"/>
                    <a:pt x="8981" y="487"/>
                    <a:pt x="8723" y="418"/>
                  </a:cubicBezTo>
                  <a:cubicBezTo>
                    <a:pt x="8610" y="370"/>
                    <a:pt x="8485" y="345"/>
                    <a:pt x="8361" y="345"/>
                  </a:cubicBezTo>
                  <a:cubicBezTo>
                    <a:pt x="8145" y="345"/>
                    <a:pt x="7934" y="423"/>
                    <a:pt x="7808" y="607"/>
                  </a:cubicBezTo>
                  <a:cubicBezTo>
                    <a:pt x="7730" y="259"/>
                    <a:pt x="7448" y="86"/>
                    <a:pt x="7153" y="86"/>
                  </a:cubicBezTo>
                  <a:cubicBezTo>
                    <a:pt x="6918" y="86"/>
                    <a:pt x="6675" y="197"/>
                    <a:pt x="6525" y="418"/>
                  </a:cubicBezTo>
                  <a:cubicBezTo>
                    <a:pt x="6383" y="130"/>
                    <a:pt x="6157" y="0"/>
                    <a:pt x="59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1" name="Google Shape;1361;p34"/>
          <p:cNvGrpSpPr/>
          <p:nvPr/>
        </p:nvGrpSpPr>
        <p:grpSpPr>
          <a:xfrm rot="10800000" flipH="1">
            <a:off x="-67207" y="295613"/>
            <a:ext cx="3452877" cy="239385"/>
            <a:chOff x="162723" y="589240"/>
            <a:chExt cx="7357505" cy="510089"/>
          </a:xfrm>
        </p:grpSpPr>
        <p:sp>
          <p:nvSpPr>
            <p:cNvPr id="1362" name="Google Shape;1362;p34"/>
            <p:cNvSpPr/>
            <p:nvPr/>
          </p:nvSpPr>
          <p:spPr>
            <a:xfrm>
              <a:off x="162723" y="589240"/>
              <a:ext cx="7357505" cy="510089"/>
            </a:xfrm>
            <a:custGeom>
              <a:avLst/>
              <a:gdLst/>
              <a:ahLst/>
              <a:cxnLst/>
              <a:rect l="l" t="t" r="r" b="b"/>
              <a:pathLst>
                <a:path w="103492" h="7175" extrusionOk="0">
                  <a:moveTo>
                    <a:pt x="4317" y="1285"/>
                  </a:moveTo>
                  <a:cubicBezTo>
                    <a:pt x="4317" y="1295"/>
                    <a:pt x="4317" y="1295"/>
                    <a:pt x="4317" y="1295"/>
                  </a:cubicBezTo>
                  <a:cubicBezTo>
                    <a:pt x="4317" y="1295"/>
                    <a:pt x="4307" y="1295"/>
                    <a:pt x="4307" y="1285"/>
                  </a:cubicBezTo>
                  <a:close/>
                  <a:moveTo>
                    <a:pt x="99186" y="1285"/>
                  </a:moveTo>
                  <a:cubicBezTo>
                    <a:pt x="99176" y="1295"/>
                    <a:pt x="99176" y="1295"/>
                    <a:pt x="99176" y="1295"/>
                  </a:cubicBezTo>
                  <a:cubicBezTo>
                    <a:pt x="99176" y="1295"/>
                    <a:pt x="99176" y="1295"/>
                    <a:pt x="99176" y="1285"/>
                  </a:cubicBezTo>
                  <a:close/>
                  <a:moveTo>
                    <a:pt x="4456" y="1842"/>
                  </a:moveTo>
                  <a:cubicBezTo>
                    <a:pt x="4456" y="1882"/>
                    <a:pt x="4466" y="1922"/>
                    <a:pt x="4466" y="1961"/>
                  </a:cubicBezTo>
                  <a:cubicBezTo>
                    <a:pt x="4446" y="1922"/>
                    <a:pt x="4456" y="1882"/>
                    <a:pt x="4456" y="1842"/>
                  </a:cubicBezTo>
                  <a:close/>
                  <a:moveTo>
                    <a:pt x="99036" y="1842"/>
                  </a:moveTo>
                  <a:cubicBezTo>
                    <a:pt x="99036" y="1882"/>
                    <a:pt x="99046" y="1922"/>
                    <a:pt x="99026" y="1961"/>
                  </a:cubicBezTo>
                  <a:cubicBezTo>
                    <a:pt x="99026" y="1922"/>
                    <a:pt x="99036" y="1882"/>
                    <a:pt x="99036" y="1842"/>
                  </a:cubicBezTo>
                  <a:close/>
                  <a:moveTo>
                    <a:pt x="797" y="1981"/>
                  </a:moveTo>
                  <a:lnTo>
                    <a:pt x="797" y="1991"/>
                  </a:lnTo>
                  <a:lnTo>
                    <a:pt x="806" y="1991"/>
                  </a:lnTo>
                  <a:cubicBezTo>
                    <a:pt x="806" y="2001"/>
                    <a:pt x="806" y="2001"/>
                    <a:pt x="816" y="2011"/>
                  </a:cubicBezTo>
                  <a:cubicBezTo>
                    <a:pt x="806" y="2011"/>
                    <a:pt x="806" y="2011"/>
                    <a:pt x="797" y="2021"/>
                  </a:cubicBezTo>
                  <a:cubicBezTo>
                    <a:pt x="797" y="2011"/>
                    <a:pt x="787" y="2011"/>
                    <a:pt x="777" y="2011"/>
                  </a:cubicBezTo>
                  <a:cubicBezTo>
                    <a:pt x="787" y="2001"/>
                    <a:pt x="787" y="1991"/>
                    <a:pt x="797" y="1981"/>
                  </a:cubicBezTo>
                  <a:close/>
                  <a:moveTo>
                    <a:pt x="102696" y="1981"/>
                  </a:moveTo>
                  <a:cubicBezTo>
                    <a:pt x="102706" y="1991"/>
                    <a:pt x="102706" y="2001"/>
                    <a:pt x="102716" y="2011"/>
                  </a:cubicBezTo>
                  <a:cubicBezTo>
                    <a:pt x="102706" y="2011"/>
                    <a:pt x="102696" y="2011"/>
                    <a:pt x="102696" y="2021"/>
                  </a:cubicBezTo>
                  <a:cubicBezTo>
                    <a:pt x="102686" y="2011"/>
                    <a:pt x="102686" y="2011"/>
                    <a:pt x="102676" y="2011"/>
                  </a:cubicBezTo>
                  <a:cubicBezTo>
                    <a:pt x="102686" y="2001"/>
                    <a:pt x="102686" y="2001"/>
                    <a:pt x="102686" y="1991"/>
                  </a:cubicBezTo>
                  <a:lnTo>
                    <a:pt x="102696" y="1991"/>
                  </a:lnTo>
                  <a:lnTo>
                    <a:pt x="102696" y="1981"/>
                  </a:lnTo>
                  <a:close/>
                  <a:moveTo>
                    <a:pt x="30354" y="947"/>
                  </a:moveTo>
                  <a:cubicBezTo>
                    <a:pt x="31846" y="957"/>
                    <a:pt x="33338" y="977"/>
                    <a:pt x="34829" y="997"/>
                  </a:cubicBezTo>
                  <a:cubicBezTo>
                    <a:pt x="34829" y="1534"/>
                    <a:pt x="34819" y="2081"/>
                    <a:pt x="34819" y="2608"/>
                  </a:cubicBezTo>
                  <a:cubicBezTo>
                    <a:pt x="34819" y="2717"/>
                    <a:pt x="34819" y="2817"/>
                    <a:pt x="34819" y="2916"/>
                  </a:cubicBezTo>
                  <a:cubicBezTo>
                    <a:pt x="34730" y="2906"/>
                    <a:pt x="34640" y="2906"/>
                    <a:pt x="34561" y="2906"/>
                  </a:cubicBezTo>
                  <a:cubicBezTo>
                    <a:pt x="33835" y="2906"/>
                    <a:pt x="33109" y="2956"/>
                    <a:pt x="32373" y="2976"/>
                  </a:cubicBezTo>
                  <a:cubicBezTo>
                    <a:pt x="31876" y="2986"/>
                    <a:pt x="31378" y="2986"/>
                    <a:pt x="30881" y="2986"/>
                  </a:cubicBezTo>
                  <a:cubicBezTo>
                    <a:pt x="30642" y="3006"/>
                    <a:pt x="30394" y="2996"/>
                    <a:pt x="30155" y="3026"/>
                  </a:cubicBezTo>
                  <a:cubicBezTo>
                    <a:pt x="30205" y="2439"/>
                    <a:pt x="30274" y="1852"/>
                    <a:pt x="30334" y="1275"/>
                  </a:cubicBezTo>
                  <a:cubicBezTo>
                    <a:pt x="30344" y="1166"/>
                    <a:pt x="30354" y="1056"/>
                    <a:pt x="30354" y="947"/>
                  </a:cubicBezTo>
                  <a:close/>
                  <a:moveTo>
                    <a:pt x="73139" y="947"/>
                  </a:moveTo>
                  <a:cubicBezTo>
                    <a:pt x="73139" y="1056"/>
                    <a:pt x="73149" y="1166"/>
                    <a:pt x="73159" y="1275"/>
                  </a:cubicBezTo>
                  <a:cubicBezTo>
                    <a:pt x="73218" y="1852"/>
                    <a:pt x="73288" y="2439"/>
                    <a:pt x="73338" y="3026"/>
                  </a:cubicBezTo>
                  <a:cubicBezTo>
                    <a:pt x="73099" y="2996"/>
                    <a:pt x="72850" y="3006"/>
                    <a:pt x="72612" y="2986"/>
                  </a:cubicBezTo>
                  <a:cubicBezTo>
                    <a:pt x="72114" y="2986"/>
                    <a:pt x="71617" y="2986"/>
                    <a:pt x="71120" y="2976"/>
                  </a:cubicBezTo>
                  <a:cubicBezTo>
                    <a:pt x="70384" y="2956"/>
                    <a:pt x="69658" y="2906"/>
                    <a:pt x="68932" y="2906"/>
                  </a:cubicBezTo>
                  <a:cubicBezTo>
                    <a:pt x="68852" y="2906"/>
                    <a:pt x="68763" y="2906"/>
                    <a:pt x="68673" y="2916"/>
                  </a:cubicBezTo>
                  <a:cubicBezTo>
                    <a:pt x="68673" y="2817"/>
                    <a:pt x="68673" y="2717"/>
                    <a:pt x="68673" y="2608"/>
                  </a:cubicBezTo>
                  <a:cubicBezTo>
                    <a:pt x="68673" y="2081"/>
                    <a:pt x="68663" y="1534"/>
                    <a:pt x="68663" y="997"/>
                  </a:cubicBezTo>
                  <a:cubicBezTo>
                    <a:pt x="70155" y="977"/>
                    <a:pt x="71647" y="957"/>
                    <a:pt x="73139" y="947"/>
                  </a:cubicBezTo>
                  <a:close/>
                  <a:moveTo>
                    <a:pt x="22915" y="897"/>
                  </a:moveTo>
                  <a:cubicBezTo>
                    <a:pt x="24108" y="897"/>
                    <a:pt x="25292" y="907"/>
                    <a:pt x="26475" y="907"/>
                  </a:cubicBezTo>
                  <a:cubicBezTo>
                    <a:pt x="26475" y="937"/>
                    <a:pt x="26475" y="957"/>
                    <a:pt x="26475" y="987"/>
                  </a:cubicBezTo>
                  <a:cubicBezTo>
                    <a:pt x="26465" y="1285"/>
                    <a:pt x="26455" y="1574"/>
                    <a:pt x="26455" y="1872"/>
                  </a:cubicBezTo>
                  <a:cubicBezTo>
                    <a:pt x="26436" y="2250"/>
                    <a:pt x="26446" y="2936"/>
                    <a:pt x="26336" y="3513"/>
                  </a:cubicBezTo>
                  <a:cubicBezTo>
                    <a:pt x="26147" y="4000"/>
                    <a:pt x="25789" y="4279"/>
                    <a:pt x="25083" y="4398"/>
                  </a:cubicBezTo>
                  <a:lnTo>
                    <a:pt x="24655" y="4398"/>
                  </a:lnTo>
                  <a:cubicBezTo>
                    <a:pt x="24267" y="4338"/>
                    <a:pt x="23880" y="4309"/>
                    <a:pt x="23482" y="4289"/>
                  </a:cubicBezTo>
                  <a:cubicBezTo>
                    <a:pt x="22577" y="4149"/>
                    <a:pt x="22865" y="3006"/>
                    <a:pt x="22845" y="2359"/>
                  </a:cubicBezTo>
                  <a:cubicBezTo>
                    <a:pt x="22855" y="1961"/>
                    <a:pt x="22885" y="1574"/>
                    <a:pt x="22905" y="1176"/>
                  </a:cubicBezTo>
                  <a:cubicBezTo>
                    <a:pt x="22895" y="1106"/>
                    <a:pt x="22915" y="997"/>
                    <a:pt x="22915" y="897"/>
                  </a:cubicBezTo>
                  <a:close/>
                  <a:moveTo>
                    <a:pt x="80578" y="897"/>
                  </a:moveTo>
                  <a:cubicBezTo>
                    <a:pt x="80578" y="997"/>
                    <a:pt x="80598" y="1106"/>
                    <a:pt x="80588" y="1176"/>
                  </a:cubicBezTo>
                  <a:cubicBezTo>
                    <a:pt x="80608" y="1574"/>
                    <a:pt x="80638" y="1961"/>
                    <a:pt x="80648" y="2359"/>
                  </a:cubicBezTo>
                  <a:cubicBezTo>
                    <a:pt x="80628" y="3006"/>
                    <a:pt x="80916" y="4149"/>
                    <a:pt x="80011" y="4289"/>
                  </a:cubicBezTo>
                  <a:cubicBezTo>
                    <a:pt x="79613" y="4309"/>
                    <a:pt x="79225" y="4338"/>
                    <a:pt x="78837" y="4398"/>
                  </a:cubicBezTo>
                  <a:lnTo>
                    <a:pt x="78410" y="4398"/>
                  </a:lnTo>
                  <a:cubicBezTo>
                    <a:pt x="77704" y="4279"/>
                    <a:pt x="77346" y="4000"/>
                    <a:pt x="77157" y="3513"/>
                  </a:cubicBezTo>
                  <a:cubicBezTo>
                    <a:pt x="77047" y="2936"/>
                    <a:pt x="77057" y="2250"/>
                    <a:pt x="77037" y="1872"/>
                  </a:cubicBezTo>
                  <a:cubicBezTo>
                    <a:pt x="77037" y="1574"/>
                    <a:pt x="77027" y="1285"/>
                    <a:pt x="77017" y="987"/>
                  </a:cubicBezTo>
                  <a:cubicBezTo>
                    <a:pt x="77017" y="957"/>
                    <a:pt x="77017" y="937"/>
                    <a:pt x="77017" y="907"/>
                  </a:cubicBezTo>
                  <a:cubicBezTo>
                    <a:pt x="78201" y="907"/>
                    <a:pt x="79384" y="897"/>
                    <a:pt x="80578" y="897"/>
                  </a:cubicBezTo>
                  <a:close/>
                  <a:moveTo>
                    <a:pt x="34819" y="3573"/>
                  </a:moveTo>
                  <a:cubicBezTo>
                    <a:pt x="34829" y="4100"/>
                    <a:pt x="34829" y="4637"/>
                    <a:pt x="34839" y="5174"/>
                  </a:cubicBezTo>
                  <a:cubicBezTo>
                    <a:pt x="34839" y="5273"/>
                    <a:pt x="34839" y="5383"/>
                    <a:pt x="34849" y="5492"/>
                  </a:cubicBezTo>
                  <a:cubicBezTo>
                    <a:pt x="33556" y="5452"/>
                    <a:pt x="32273" y="5432"/>
                    <a:pt x="30991" y="5432"/>
                  </a:cubicBezTo>
                  <a:cubicBezTo>
                    <a:pt x="30692" y="5442"/>
                    <a:pt x="30394" y="5442"/>
                    <a:pt x="30095" y="5452"/>
                  </a:cubicBezTo>
                  <a:cubicBezTo>
                    <a:pt x="30095" y="5412"/>
                    <a:pt x="30095" y="5383"/>
                    <a:pt x="30095" y="5353"/>
                  </a:cubicBezTo>
                  <a:cubicBezTo>
                    <a:pt x="30095" y="5263"/>
                    <a:pt x="30095" y="5174"/>
                    <a:pt x="30095" y="5084"/>
                  </a:cubicBezTo>
                  <a:cubicBezTo>
                    <a:pt x="30095" y="4617"/>
                    <a:pt x="30085" y="4159"/>
                    <a:pt x="30115" y="3702"/>
                  </a:cubicBezTo>
                  <a:cubicBezTo>
                    <a:pt x="31110" y="3692"/>
                    <a:pt x="32114" y="3622"/>
                    <a:pt x="33119" y="3592"/>
                  </a:cubicBezTo>
                  <a:cubicBezTo>
                    <a:pt x="33616" y="3583"/>
                    <a:pt x="34113" y="3583"/>
                    <a:pt x="34611" y="3583"/>
                  </a:cubicBezTo>
                  <a:cubicBezTo>
                    <a:pt x="34645" y="3578"/>
                    <a:pt x="34680" y="3578"/>
                    <a:pt x="34715" y="3578"/>
                  </a:cubicBezTo>
                  <a:cubicBezTo>
                    <a:pt x="34750" y="3578"/>
                    <a:pt x="34785" y="3578"/>
                    <a:pt x="34819" y="3573"/>
                  </a:cubicBezTo>
                  <a:close/>
                  <a:moveTo>
                    <a:pt x="68673" y="3573"/>
                  </a:moveTo>
                  <a:cubicBezTo>
                    <a:pt x="68708" y="3578"/>
                    <a:pt x="68743" y="3578"/>
                    <a:pt x="68778" y="3578"/>
                  </a:cubicBezTo>
                  <a:cubicBezTo>
                    <a:pt x="68813" y="3578"/>
                    <a:pt x="68847" y="3578"/>
                    <a:pt x="68882" y="3583"/>
                  </a:cubicBezTo>
                  <a:cubicBezTo>
                    <a:pt x="69379" y="3583"/>
                    <a:pt x="69877" y="3583"/>
                    <a:pt x="70374" y="3592"/>
                  </a:cubicBezTo>
                  <a:cubicBezTo>
                    <a:pt x="71378" y="3622"/>
                    <a:pt x="72383" y="3692"/>
                    <a:pt x="73377" y="3702"/>
                  </a:cubicBezTo>
                  <a:cubicBezTo>
                    <a:pt x="73407" y="4159"/>
                    <a:pt x="73397" y="4617"/>
                    <a:pt x="73397" y="5084"/>
                  </a:cubicBezTo>
                  <a:cubicBezTo>
                    <a:pt x="73397" y="5174"/>
                    <a:pt x="73397" y="5263"/>
                    <a:pt x="73397" y="5353"/>
                  </a:cubicBezTo>
                  <a:cubicBezTo>
                    <a:pt x="73397" y="5383"/>
                    <a:pt x="73397" y="5412"/>
                    <a:pt x="73397" y="5452"/>
                  </a:cubicBezTo>
                  <a:cubicBezTo>
                    <a:pt x="73099" y="5442"/>
                    <a:pt x="72801" y="5442"/>
                    <a:pt x="72502" y="5432"/>
                  </a:cubicBezTo>
                  <a:cubicBezTo>
                    <a:pt x="71219" y="5432"/>
                    <a:pt x="69936" y="5452"/>
                    <a:pt x="68644" y="5492"/>
                  </a:cubicBezTo>
                  <a:cubicBezTo>
                    <a:pt x="68653" y="5383"/>
                    <a:pt x="68653" y="5273"/>
                    <a:pt x="68653" y="5174"/>
                  </a:cubicBezTo>
                  <a:cubicBezTo>
                    <a:pt x="68663" y="4637"/>
                    <a:pt x="68663" y="4100"/>
                    <a:pt x="68673" y="3573"/>
                  </a:cubicBezTo>
                  <a:close/>
                  <a:moveTo>
                    <a:pt x="35575" y="1007"/>
                  </a:moveTo>
                  <a:lnTo>
                    <a:pt x="35575" y="1007"/>
                  </a:lnTo>
                  <a:cubicBezTo>
                    <a:pt x="36023" y="1017"/>
                    <a:pt x="36470" y="1017"/>
                    <a:pt x="36918" y="1027"/>
                  </a:cubicBezTo>
                  <a:cubicBezTo>
                    <a:pt x="36908" y="1106"/>
                    <a:pt x="36918" y="1196"/>
                    <a:pt x="36918" y="1255"/>
                  </a:cubicBezTo>
                  <a:cubicBezTo>
                    <a:pt x="36898" y="1564"/>
                    <a:pt x="36878" y="1872"/>
                    <a:pt x="36898" y="2190"/>
                  </a:cubicBezTo>
                  <a:cubicBezTo>
                    <a:pt x="36898" y="2419"/>
                    <a:pt x="36948" y="2638"/>
                    <a:pt x="36928" y="2876"/>
                  </a:cubicBezTo>
                  <a:cubicBezTo>
                    <a:pt x="36928" y="3036"/>
                    <a:pt x="36938" y="3195"/>
                    <a:pt x="36948" y="3354"/>
                  </a:cubicBezTo>
                  <a:cubicBezTo>
                    <a:pt x="36938" y="3712"/>
                    <a:pt x="36918" y="4120"/>
                    <a:pt x="37097" y="4448"/>
                  </a:cubicBezTo>
                  <a:cubicBezTo>
                    <a:pt x="37356" y="4786"/>
                    <a:pt x="37853" y="4766"/>
                    <a:pt x="38241" y="4816"/>
                  </a:cubicBezTo>
                  <a:lnTo>
                    <a:pt x="38261" y="4816"/>
                  </a:lnTo>
                  <a:cubicBezTo>
                    <a:pt x="38325" y="4817"/>
                    <a:pt x="38390" y="4817"/>
                    <a:pt x="38454" y="4817"/>
                  </a:cubicBezTo>
                  <a:cubicBezTo>
                    <a:pt x="39126" y="4817"/>
                    <a:pt x="39797" y="4772"/>
                    <a:pt x="40468" y="4736"/>
                  </a:cubicBezTo>
                  <a:cubicBezTo>
                    <a:pt x="40826" y="4696"/>
                    <a:pt x="41194" y="4726"/>
                    <a:pt x="41543" y="4627"/>
                  </a:cubicBezTo>
                  <a:cubicBezTo>
                    <a:pt x="42050" y="4428"/>
                    <a:pt x="41970" y="3752"/>
                    <a:pt x="42020" y="3304"/>
                  </a:cubicBezTo>
                  <a:cubicBezTo>
                    <a:pt x="42010" y="2966"/>
                    <a:pt x="42169" y="2111"/>
                    <a:pt x="42000" y="1882"/>
                  </a:cubicBezTo>
                  <a:cubicBezTo>
                    <a:pt x="41751" y="1534"/>
                    <a:pt x="40647" y="1504"/>
                    <a:pt x="40220" y="1474"/>
                  </a:cubicBezTo>
                  <a:cubicBezTo>
                    <a:pt x="39782" y="1504"/>
                    <a:pt x="38599" y="1504"/>
                    <a:pt x="38310" y="1792"/>
                  </a:cubicBezTo>
                  <a:cubicBezTo>
                    <a:pt x="38023" y="2273"/>
                    <a:pt x="38726" y="2361"/>
                    <a:pt x="39274" y="2361"/>
                  </a:cubicBezTo>
                  <a:cubicBezTo>
                    <a:pt x="39485" y="2361"/>
                    <a:pt x="39673" y="2348"/>
                    <a:pt x="39772" y="2339"/>
                  </a:cubicBezTo>
                  <a:cubicBezTo>
                    <a:pt x="40003" y="2314"/>
                    <a:pt x="40233" y="2293"/>
                    <a:pt x="40466" y="2293"/>
                  </a:cubicBezTo>
                  <a:cubicBezTo>
                    <a:pt x="40605" y="2293"/>
                    <a:pt x="40745" y="2301"/>
                    <a:pt x="40886" y="2319"/>
                  </a:cubicBezTo>
                  <a:cubicBezTo>
                    <a:pt x="41254" y="2329"/>
                    <a:pt x="41075" y="3284"/>
                    <a:pt x="41065" y="3533"/>
                  </a:cubicBezTo>
                  <a:cubicBezTo>
                    <a:pt x="41025" y="3851"/>
                    <a:pt x="40598" y="3762"/>
                    <a:pt x="40379" y="3791"/>
                  </a:cubicBezTo>
                  <a:cubicBezTo>
                    <a:pt x="39872" y="3841"/>
                    <a:pt x="39374" y="3881"/>
                    <a:pt x="38877" y="3931"/>
                  </a:cubicBezTo>
                  <a:cubicBezTo>
                    <a:pt x="38739" y="3931"/>
                    <a:pt x="38471" y="3999"/>
                    <a:pt x="38251" y="3999"/>
                  </a:cubicBezTo>
                  <a:cubicBezTo>
                    <a:pt x="38107" y="3999"/>
                    <a:pt x="37984" y="3970"/>
                    <a:pt x="37932" y="3871"/>
                  </a:cubicBezTo>
                  <a:cubicBezTo>
                    <a:pt x="37793" y="3592"/>
                    <a:pt x="37803" y="3264"/>
                    <a:pt x="37773" y="2966"/>
                  </a:cubicBezTo>
                  <a:cubicBezTo>
                    <a:pt x="37733" y="2538"/>
                    <a:pt x="37694" y="2111"/>
                    <a:pt x="37694" y="1673"/>
                  </a:cubicBezTo>
                  <a:cubicBezTo>
                    <a:pt x="37694" y="1494"/>
                    <a:pt x="37694" y="1305"/>
                    <a:pt x="37684" y="1126"/>
                  </a:cubicBezTo>
                  <a:cubicBezTo>
                    <a:pt x="37684" y="1096"/>
                    <a:pt x="37684" y="1066"/>
                    <a:pt x="37684" y="1036"/>
                  </a:cubicBezTo>
                  <a:lnTo>
                    <a:pt x="37714" y="1036"/>
                  </a:lnTo>
                  <a:cubicBezTo>
                    <a:pt x="39434" y="1066"/>
                    <a:pt x="41155" y="1126"/>
                    <a:pt x="42875" y="1225"/>
                  </a:cubicBezTo>
                  <a:cubicBezTo>
                    <a:pt x="42875" y="1305"/>
                    <a:pt x="42875" y="1385"/>
                    <a:pt x="42875" y="1464"/>
                  </a:cubicBezTo>
                  <a:cubicBezTo>
                    <a:pt x="42905" y="2140"/>
                    <a:pt x="42885" y="2807"/>
                    <a:pt x="42875" y="3473"/>
                  </a:cubicBezTo>
                  <a:cubicBezTo>
                    <a:pt x="42855" y="3980"/>
                    <a:pt x="42865" y="4478"/>
                    <a:pt x="42845" y="4985"/>
                  </a:cubicBezTo>
                  <a:cubicBezTo>
                    <a:pt x="42845" y="5174"/>
                    <a:pt x="42845" y="5363"/>
                    <a:pt x="42845" y="5552"/>
                  </a:cubicBezTo>
                  <a:cubicBezTo>
                    <a:pt x="42464" y="5552"/>
                    <a:pt x="42084" y="5551"/>
                    <a:pt x="41704" y="5551"/>
                  </a:cubicBezTo>
                  <a:cubicBezTo>
                    <a:pt x="40945" y="5551"/>
                    <a:pt x="40187" y="5555"/>
                    <a:pt x="39424" y="5582"/>
                  </a:cubicBezTo>
                  <a:cubicBezTo>
                    <a:pt x="39195" y="5582"/>
                    <a:pt x="38957" y="5572"/>
                    <a:pt x="38718" y="5572"/>
                  </a:cubicBezTo>
                  <a:cubicBezTo>
                    <a:pt x="38569" y="5562"/>
                    <a:pt x="38430" y="5562"/>
                    <a:pt x="38280" y="5562"/>
                  </a:cubicBezTo>
                  <a:lnTo>
                    <a:pt x="38270" y="5562"/>
                  </a:lnTo>
                  <a:cubicBezTo>
                    <a:pt x="37544" y="5522"/>
                    <a:pt x="36818" y="5502"/>
                    <a:pt x="36092" y="5502"/>
                  </a:cubicBezTo>
                  <a:cubicBezTo>
                    <a:pt x="35913" y="5502"/>
                    <a:pt x="35744" y="5502"/>
                    <a:pt x="35565" y="5512"/>
                  </a:cubicBezTo>
                  <a:cubicBezTo>
                    <a:pt x="35565" y="5403"/>
                    <a:pt x="35565" y="5303"/>
                    <a:pt x="35565" y="5204"/>
                  </a:cubicBezTo>
                  <a:cubicBezTo>
                    <a:pt x="35555" y="4836"/>
                    <a:pt x="35545" y="4497"/>
                    <a:pt x="35555" y="4130"/>
                  </a:cubicBezTo>
                  <a:cubicBezTo>
                    <a:pt x="35545" y="3583"/>
                    <a:pt x="35555" y="3036"/>
                    <a:pt x="35565" y="2489"/>
                  </a:cubicBezTo>
                  <a:cubicBezTo>
                    <a:pt x="35575" y="1991"/>
                    <a:pt x="35595" y="1504"/>
                    <a:pt x="35575" y="1007"/>
                  </a:cubicBezTo>
                  <a:close/>
                  <a:moveTo>
                    <a:pt x="67918" y="1007"/>
                  </a:moveTo>
                  <a:lnTo>
                    <a:pt x="67918" y="1007"/>
                  </a:lnTo>
                  <a:cubicBezTo>
                    <a:pt x="67898" y="1504"/>
                    <a:pt x="67918" y="1991"/>
                    <a:pt x="67927" y="2489"/>
                  </a:cubicBezTo>
                  <a:cubicBezTo>
                    <a:pt x="67937" y="3036"/>
                    <a:pt x="67947" y="3583"/>
                    <a:pt x="67937" y="4130"/>
                  </a:cubicBezTo>
                  <a:cubicBezTo>
                    <a:pt x="67947" y="4497"/>
                    <a:pt x="67937" y="4836"/>
                    <a:pt x="67927" y="5204"/>
                  </a:cubicBezTo>
                  <a:cubicBezTo>
                    <a:pt x="67927" y="5303"/>
                    <a:pt x="67927" y="5403"/>
                    <a:pt x="67927" y="5512"/>
                  </a:cubicBezTo>
                  <a:cubicBezTo>
                    <a:pt x="67748" y="5502"/>
                    <a:pt x="67579" y="5502"/>
                    <a:pt x="67400" y="5502"/>
                  </a:cubicBezTo>
                  <a:cubicBezTo>
                    <a:pt x="66674" y="5502"/>
                    <a:pt x="65948" y="5522"/>
                    <a:pt x="65212" y="5562"/>
                  </a:cubicBezTo>
                  <a:cubicBezTo>
                    <a:pt x="65063" y="5562"/>
                    <a:pt x="64924" y="5562"/>
                    <a:pt x="64775" y="5572"/>
                  </a:cubicBezTo>
                  <a:cubicBezTo>
                    <a:pt x="64536" y="5572"/>
                    <a:pt x="64297" y="5582"/>
                    <a:pt x="64069" y="5582"/>
                  </a:cubicBezTo>
                  <a:cubicBezTo>
                    <a:pt x="63306" y="5555"/>
                    <a:pt x="62548" y="5551"/>
                    <a:pt x="61789" y="5551"/>
                  </a:cubicBezTo>
                  <a:cubicBezTo>
                    <a:pt x="61409" y="5551"/>
                    <a:pt x="61029" y="5552"/>
                    <a:pt x="60647" y="5552"/>
                  </a:cubicBezTo>
                  <a:cubicBezTo>
                    <a:pt x="60647" y="5363"/>
                    <a:pt x="60647" y="5174"/>
                    <a:pt x="60647" y="4985"/>
                  </a:cubicBezTo>
                  <a:cubicBezTo>
                    <a:pt x="60628" y="4478"/>
                    <a:pt x="60638" y="3980"/>
                    <a:pt x="60618" y="3473"/>
                  </a:cubicBezTo>
                  <a:cubicBezTo>
                    <a:pt x="60608" y="2807"/>
                    <a:pt x="60588" y="2140"/>
                    <a:pt x="60618" y="1464"/>
                  </a:cubicBezTo>
                  <a:cubicBezTo>
                    <a:pt x="60618" y="1385"/>
                    <a:pt x="60618" y="1305"/>
                    <a:pt x="60618" y="1225"/>
                  </a:cubicBezTo>
                  <a:cubicBezTo>
                    <a:pt x="62338" y="1126"/>
                    <a:pt x="64059" y="1066"/>
                    <a:pt x="65779" y="1036"/>
                  </a:cubicBezTo>
                  <a:lnTo>
                    <a:pt x="65809" y="1036"/>
                  </a:lnTo>
                  <a:cubicBezTo>
                    <a:pt x="65799" y="1066"/>
                    <a:pt x="65809" y="1096"/>
                    <a:pt x="65809" y="1126"/>
                  </a:cubicBezTo>
                  <a:cubicBezTo>
                    <a:pt x="65799" y="1305"/>
                    <a:pt x="65799" y="1494"/>
                    <a:pt x="65799" y="1673"/>
                  </a:cubicBezTo>
                  <a:cubicBezTo>
                    <a:pt x="65799" y="2111"/>
                    <a:pt x="65749" y="2538"/>
                    <a:pt x="65720" y="2966"/>
                  </a:cubicBezTo>
                  <a:cubicBezTo>
                    <a:pt x="65690" y="3264"/>
                    <a:pt x="65700" y="3592"/>
                    <a:pt x="65560" y="3871"/>
                  </a:cubicBezTo>
                  <a:cubicBezTo>
                    <a:pt x="65509" y="3970"/>
                    <a:pt x="65386" y="3999"/>
                    <a:pt x="65241" y="3999"/>
                  </a:cubicBezTo>
                  <a:cubicBezTo>
                    <a:pt x="65022" y="3999"/>
                    <a:pt x="64754" y="3931"/>
                    <a:pt x="64616" y="3931"/>
                  </a:cubicBezTo>
                  <a:cubicBezTo>
                    <a:pt x="64118" y="3881"/>
                    <a:pt x="63611" y="3841"/>
                    <a:pt x="63114" y="3791"/>
                  </a:cubicBezTo>
                  <a:cubicBezTo>
                    <a:pt x="62885" y="3762"/>
                    <a:pt x="62467" y="3851"/>
                    <a:pt x="62428" y="3533"/>
                  </a:cubicBezTo>
                  <a:cubicBezTo>
                    <a:pt x="62418" y="3284"/>
                    <a:pt x="62239" y="2329"/>
                    <a:pt x="62607" y="2319"/>
                  </a:cubicBezTo>
                  <a:cubicBezTo>
                    <a:pt x="62748" y="2301"/>
                    <a:pt x="62888" y="2293"/>
                    <a:pt x="63027" y="2293"/>
                  </a:cubicBezTo>
                  <a:cubicBezTo>
                    <a:pt x="63260" y="2293"/>
                    <a:pt x="63490" y="2314"/>
                    <a:pt x="63721" y="2339"/>
                  </a:cubicBezTo>
                  <a:cubicBezTo>
                    <a:pt x="63818" y="2351"/>
                    <a:pt x="64008" y="2365"/>
                    <a:pt x="64222" y="2365"/>
                  </a:cubicBezTo>
                  <a:cubicBezTo>
                    <a:pt x="64768" y="2365"/>
                    <a:pt x="65468" y="2271"/>
                    <a:pt x="65183" y="1792"/>
                  </a:cubicBezTo>
                  <a:cubicBezTo>
                    <a:pt x="64894" y="1504"/>
                    <a:pt x="63711" y="1504"/>
                    <a:pt x="63273" y="1474"/>
                  </a:cubicBezTo>
                  <a:cubicBezTo>
                    <a:pt x="62845" y="1504"/>
                    <a:pt x="61741" y="1534"/>
                    <a:pt x="61493" y="1882"/>
                  </a:cubicBezTo>
                  <a:cubicBezTo>
                    <a:pt x="61324" y="2111"/>
                    <a:pt x="61483" y="2966"/>
                    <a:pt x="61473" y="3304"/>
                  </a:cubicBezTo>
                  <a:cubicBezTo>
                    <a:pt x="61513" y="3752"/>
                    <a:pt x="61443" y="4428"/>
                    <a:pt x="61950" y="4627"/>
                  </a:cubicBezTo>
                  <a:cubicBezTo>
                    <a:pt x="62298" y="4726"/>
                    <a:pt x="62666" y="4696"/>
                    <a:pt x="63024" y="4736"/>
                  </a:cubicBezTo>
                  <a:cubicBezTo>
                    <a:pt x="63696" y="4772"/>
                    <a:pt x="64367" y="4817"/>
                    <a:pt x="65038" y="4817"/>
                  </a:cubicBezTo>
                  <a:cubicBezTo>
                    <a:pt x="65103" y="4817"/>
                    <a:pt x="65168" y="4817"/>
                    <a:pt x="65232" y="4816"/>
                  </a:cubicBezTo>
                  <a:lnTo>
                    <a:pt x="65252" y="4816"/>
                  </a:lnTo>
                  <a:cubicBezTo>
                    <a:pt x="65640" y="4766"/>
                    <a:pt x="66137" y="4786"/>
                    <a:pt x="66396" y="4448"/>
                  </a:cubicBezTo>
                  <a:cubicBezTo>
                    <a:pt x="66575" y="4120"/>
                    <a:pt x="66555" y="3712"/>
                    <a:pt x="66545" y="3354"/>
                  </a:cubicBezTo>
                  <a:cubicBezTo>
                    <a:pt x="66555" y="3195"/>
                    <a:pt x="66565" y="3036"/>
                    <a:pt x="66565" y="2876"/>
                  </a:cubicBezTo>
                  <a:cubicBezTo>
                    <a:pt x="66545" y="2638"/>
                    <a:pt x="66595" y="2419"/>
                    <a:pt x="66595" y="2190"/>
                  </a:cubicBezTo>
                  <a:cubicBezTo>
                    <a:pt x="66615" y="1882"/>
                    <a:pt x="66595" y="1564"/>
                    <a:pt x="66575" y="1255"/>
                  </a:cubicBezTo>
                  <a:cubicBezTo>
                    <a:pt x="66575" y="1196"/>
                    <a:pt x="66585" y="1106"/>
                    <a:pt x="66575" y="1027"/>
                  </a:cubicBezTo>
                  <a:cubicBezTo>
                    <a:pt x="67022" y="1017"/>
                    <a:pt x="67470" y="1017"/>
                    <a:pt x="67918" y="1007"/>
                  </a:cubicBezTo>
                  <a:close/>
                  <a:moveTo>
                    <a:pt x="59663" y="1275"/>
                  </a:moveTo>
                  <a:cubicBezTo>
                    <a:pt x="59663" y="1385"/>
                    <a:pt x="59673" y="1494"/>
                    <a:pt x="59673" y="1603"/>
                  </a:cubicBezTo>
                  <a:cubicBezTo>
                    <a:pt x="59683" y="2200"/>
                    <a:pt x="59653" y="2787"/>
                    <a:pt x="59703" y="3384"/>
                  </a:cubicBezTo>
                  <a:cubicBezTo>
                    <a:pt x="59713" y="4060"/>
                    <a:pt x="59683" y="4736"/>
                    <a:pt x="59673" y="5412"/>
                  </a:cubicBezTo>
                  <a:cubicBezTo>
                    <a:pt x="59683" y="5452"/>
                    <a:pt x="59673" y="5502"/>
                    <a:pt x="59673" y="5562"/>
                  </a:cubicBezTo>
                  <a:lnTo>
                    <a:pt x="58957" y="5562"/>
                  </a:lnTo>
                  <a:cubicBezTo>
                    <a:pt x="57761" y="5555"/>
                    <a:pt x="56570" y="5539"/>
                    <a:pt x="55381" y="5539"/>
                  </a:cubicBezTo>
                  <a:cubicBezTo>
                    <a:pt x="54829" y="5539"/>
                    <a:pt x="54277" y="5542"/>
                    <a:pt x="53726" y="5552"/>
                  </a:cubicBezTo>
                  <a:cubicBezTo>
                    <a:pt x="53228" y="5552"/>
                    <a:pt x="52731" y="5611"/>
                    <a:pt x="52234" y="5631"/>
                  </a:cubicBezTo>
                  <a:lnTo>
                    <a:pt x="52015" y="5631"/>
                  </a:lnTo>
                  <a:cubicBezTo>
                    <a:pt x="51925" y="5631"/>
                    <a:pt x="51836" y="5631"/>
                    <a:pt x="51746" y="5641"/>
                  </a:cubicBezTo>
                  <a:cubicBezTo>
                    <a:pt x="51657" y="5631"/>
                    <a:pt x="51567" y="5631"/>
                    <a:pt x="51478" y="5631"/>
                  </a:cubicBezTo>
                  <a:lnTo>
                    <a:pt x="51259" y="5631"/>
                  </a:lnTo>
                  <a:cubicBezTo>
                    <a:pt x="50762" y="5611"/>
                    <a:pt x="50265" y="5552"/>
                    <a:pt x="49767" y="5552"/>
                  </a:cubicBezTo>
                  <a:cubicBezTo>
                    <a:pt x="49216" y="5542"/>
                    <a:pt x="48663" y="5539"/>
                    <a:pt x="48110" y="5539"/>
                  </a:cubicBezTo>
                  <a:cubicBezTo>
                    <a:pt x="46918" y="5539"/>
                    <a:pt x="45725" y="5555"/>
                    <a:pt x="44536" y="5562"/>
                  </a:cubicBezTo>
                  <a:lnTo>
                    <a:pt x="43820" y="5562"/>
                  </a:lnTo>
                  <a:cubicBezTo>
                    <a:pt x="43810" y="5502"/>
                    <a:pt x="43810" y="5452"/>
                    <a:pt x="43820" y="5412"/>
                  </a:cubicBezTo>
                  <a:cubicBezTo>
                    <a:pt x="43810" y="4736"/>
                    <a:pt x="43780" y="4060"/>
                    <a:pt x="43790" y="3384"/>
                  </a:cubicBezTo>
                  <a:cubicBezTo>
                    <a:pt x="43840" y="2787"/>
                    <a:pt x="43810" y="2200"/>
                    <a:pt x="43820" y="1603"/>
                  </a:cubicBezTo>
                  <a:cubicBezTo>
                    <a:pt x="43820" y="1494"/>
                    <a:pt x="43830" y="1385"/>
                    <a:pt x="43830" y="1275"/>
                  </a:cubicBezTo>
                  <a:cubicBezTo>
                    <a:pt x="44347" y="1315"/>
                    <a:pt x="44874" y="1345"/>
                    <a:pt x="45391" y="1395"/>
                  </a:cubicBezTo>
                  <a:cubicBezTo>
                    <a:pt x="46296" y="1454"/>
                    <a:pt x="47201" y="1514"/>
                    <a:pt x="48106" y="1554"/>
                  </a:cubicBezTo>
                  <a:cubicBezTo>
                    <a:pt x="48087" y="1802"/>
                    <a:pt x="48087" y="2051"/>
                    <a:pt x="48087" y="2300"/>
                  </a:cubicBezTo>
                  <a:cubicBezTo>
                    <a:pt x="48077" y="2479"/>
                    <a:pt x="48077" y="2658"/>
                    <a:pt x="48087" y="2837"/>
                  </a:cubicBezTo>
                  <a:cubicBezTo>
                    <a:pt x="48087" y="3095"/>
                    <a:pt x="47997" y="3573"/>
                    <a:pt x="48295" y="3692"/>
                  </a:cubicBezTo>
                  <a:cubicBezTo>
                    <a:pt x="48305" y="3702"/>
                    <a:pt x="48315" y="3702"/>
                    <a:pt x="48335" y="3702"/>
                  </a:cubicBezTo>
                  <a:cubicBezTo>
                    <a:pt x="48337" y="3702"/>
                    <a:pt x="48339" y="3702"/>
                    <a:pt x="48341" y="3702"/>
                  </a:cubicBezTo>
                  <a:cubicBezTo>
                    <a:pt x="48792" y="3702"/>
                    <a:pt x="48693" y="2457"/>
                    <a:pt x="48723" y="2140"/>
                  </a:cubicBezTo>
                  <a:cubicBezTo>
                    <a:pt x="48723" y="1951"/>
                    <a:pt x="48733" y="1763"/>
                    <a:pt x="48733" y="1574"/>
                  </a:cubicBezTo>
                  <a:cubicBezTo>
                    <a:pt x="48992" y="1583"/>
                    <a:pt x="49250" y="1583"/>
                    <a:pt x="49519" y="1583"/>
                  </a:cubicBezTo>
                  <a:cubicBezTo>
                    <a:pt x="49509" y="1942"/>
                    <a:pt x="49509" y="2290"/>
                    <a:pt x="49499" y="2648"/>
                  </a:cubicBezTo>
                  <a:cubicBezTo>
                    <a:pt x="49489" y="3115"/>
                    <a:pt x="49459" y="3592"/>
                    <a:pt x="49449" y="4070"/>
                  </a:cubicBezTo>
                  <a:cubicBezTo>
                    <a:pt x="49419" y="4080"/>
                    <a:pt x="49389" y="4080"/>
                    <a:pt x="49340" y="4080"/>
                  </a:cubicBezTo>
                  <a:cubicBezTo>
                    <a:pt x="49151" y="4100"/>
                    <a:pt x="48952" y="4100"/>
                    <a:pt x="48763" y="4100"/>
                  </a:cubicBezTo>
                  <a:cubicBezTo>
                    <a:pt x="48597" y="4100"/>
                    <a:pt x="48429" y="4106"/>
                    <a:pt x="48260" y="4106"/>
                  </a:cubicBezTo>
                  <a:cubicBezTo>
                    <a:pt x="47974" y="4106"/>
                    <a:pt x="47689" y="4087"/>
                    <a:pt x="47420" y="3980"/>
                  </a:cubicBezTo>
                  <a:cubicBezTo>
                    <a:pt x="47331" y="3941"/>
                    <a:pt x="47261" y="3861"/>
                    <a:pt x="47261" y="3752"/>
                  </a:cubicBezTo>
                  <a:cubicBezTo>
                    <a:pt x="47251" y="3612"/>
                    <a:pt x="47261" y="3463"/>
                    <a:pt x="47261" y="3324"/>
                  </a:cubicBezTo>
                  <a:cubicBezTo>
                    <a:pt x="47261" y="3165"/>
                    <a:pt x="47261" y="3016"/>
                    <a:pt x="47261" y="2856"/>
                  </a:cubicBezTo>
                  <a:cubicBezTo>
                    <a:pt x="47261" y="2588"/>
                    <a:pt x="47380" y="2091"/>
                    <a:pt x="47072" y="1951"/>
                  </a:cubicBezTo>
                  <a:cubicBezTo>
                    <a:pt x="47046" y="1946"/>
                    <a:pt x="47023" y="1944"/>
                    <a:pt x="47001" y="1944"/>
                  </a:cubicBezTo>
                  <a:cubicBezTo>
                    <a:pt x="46938" y="1944"/>
                    <a:pt x="46890" y="1964"/>
                    <a:pt x="46853" y="2001"/>
                  </a:cubicBezTo>
                  <a:cubicBezTo>
                    <a:pt x="46774" y="2031"/>
                    <a:pt x="46714" y="2091"/>
                    <a:pt x="46664" y="2180"/>
                  </a:cubicBezTo>
                  <a:cubicBezTo>
                    <a:pt x="46426" y="2687"/>
                    <a:pt x="46535" y="3264"/>
                    <a:pt x="46535" y="3801"/>
                  </a:cubicBezTo>
                  <a:cubicBezTo>
                    <a:pt x="46545" y="3990"/>
                    <a:pt x="46535" y="4189"/>
                    <a:pt x="46615" y="4368"/>
                  </a:cubicBezTo>
                  <a:cubicBezTo>
                    <a:pt x="46784" y="4686"/>
                    <a:pt x="47082" y="4796"/>
                    <a:pt x="47420" y="4806"/>
                  </a:cubicBezTo>
                  <a:lnTo>
                    <a:pt x="47470" y="4806"/>
                  </a:lnTo>
                  <a:cubicBezTo>
                    <a:pt x="47581" y="4803"/>
                    <a:pt x="47690" y="4802"/>
                    <a:pt x="47800" y="4802"/>
                  </a:cubicBezTo>
                  <a:cubicBezTo>
                    <a:pt x="48064" y="4802"/>
                    <a:pt x="48327" y="4809"/>
                    <a:pt x="48594" y="4816"/>
                  </a:cubicBezTo>
                  <a:cubicBezTo>
                    <a:pt x="48942" y="4826"/>
                    <a:pt x="49300" y="4836"/>
                    <a:pt x="49648" y="4836"/>
                  </a:cubicBezTo>
                  <a:cubicBezTo>
                    <a:pt x="49663" y="4836"/>
                    <a:pt x="49678" y="4837"/>
                    <a:pt x="49692" y="4837"/>
                  </a:cubicBezTo>
                  <a:cubicBezTo>
                    <a:pt x="50018" y="4837"/>
                    <a:pt x="50158" y="4625"/>
                    <a:pt x="50225" y="4348"/>
                  </a:cubicBezTo>
                  <a:cubicBezTo>
                    <a:pt x="50314" y="4100"/>
                    <a:pt x="50294" y="3732"/>
                    <a:pt x="50324" y="3533"/>
                  </a:cubicBezTo>
                  <a:cubicBezTo>
                    <a:pt x="50394" y="2936"/>
                    <a:pt x="50434" y="2329"/>
                    <a:pt x="50503" y="1733"/>
                  </a:cubicBezTo>
                  <a:cubicBezTo>
                    <a:pt x="50513" y="1683"/>
                    <a:pt x="50513" y="1633"/>
                    <a:pt x="50523" y="1583"/>
                  </a:cubicBezTo>
                  <a:lnTo>
                    <a:pt x="50623" y="1583"/>
                  </a:lnTo>
                  <a:cubicBezTo>
                    <a:pt x="50752" y="1564"/>
                    <a:pt x="50933" y="1564"/>
                    <a:pt x="51132" y="1564"/>
                  </a:cubicBezTo>
                  <a:cubicBezTo>
                    <a:pt x="51331" y="1564"/>
                    <a:pt x="51548" y="1564"/>
                    <a:pt x="51746" y="1544"/>
                  </a:cubicBezTo>
                  <a:cubicBezTo>
                    <a:pt x="51945" y="1564"/>
                    <a:pt x="52162" y="1564"/>
                    <a:pt x="52361" y="1564"/>
                  </a:cubicBezTo>
                  <a:cubicBezTo>
                    <a:pt x="52559" y="1564"/>
                    <a:pt x="52741" y="1564"/>
                    <a:pt x="52870" y="1583"/>
                  </a:cubicBezTo>
                  <a:lnTo>
                    <a:pt x="52970" y="1583"/>
                  </a:lnTo>
                  <a:cubicBezTo>
                    <a:pt x="52980" y="1633"/>
                    <a:pt x="52980" y="1683"/>
                    <a:pt x="52990" y="1733"/>
                  </a:cubicBezTo>
                  <a:cubicBezTo>
                    <a:pt x="53059" y="2329"/>
                    <a:pt x="53099" y="2936"/>
                    <a:pt x="53169" y="3533"/>
                  </a:cubicBezTo>
                  <a:cubicBezTo>
                    <a:pt x="53198" y="3732"/>
                    <a:pt x="53179" y="4100"/>
                    <a:pt x="53268" y="4348"/>
                  </a:cubicBezTo>
                  <a:cubicBezTo>
                    <a:pt x="53335" y="4625"/>
                    <a:pt x="53474" y="4837"/>
                    <a:pt x="53801" y="4837"/>
                  </a:cubicBezTo>
                  <a:cubicBezTo>
                    <a:pt x="53815" y="4837"/>
                    <a:pt x="53830" y="4836"/>
                    <a:pt x="53845" y="4836"/>
                  </a:cubicBezTo>
                  <a:cubicBezTo>
                    <a:pt x="54193" y="4836"/>
                    <a:pt x="54551" y="4826"/>
                    <a:pt x="54899" y="4816"/>
                  </a:cubicBezTo>
                  <a:cubicBezTo>
                    <a:pt x="55166" y="4809"/>
                    <a:pt x="55429" y="4802"/>
                    <a:pt x="55693" y="4802"/>
                  </a:cubicBezTo>
                  <a:cubicBezTo>
                    <a:pt x="55802" y="4802"/>
                    <a:pt x="55912" y="4803"/>
                    <a:pt x="56023" y="4806"/>
                  </a:cubicBezTo>
                  <a:lnTo>
                    <a:pt x="56073" y="4806"/>
                  </a:lnTo>
                  <a:cubicBezTo>
                    <a:pt x="56411" y="4796"/>
                    <a:pt x="56709" y="4686"/>
                    <a:pt x="56878" y="4368"/>
                  </a:cubicBezTo>
                  <a:cubicBezTo>
                    <a:pt x="56958" y="4189"/>
                    <a:pt x="56948" y="3990"/>
                    <a:pt x="56958" y="3801"/>
                  </a:cubicBezTo>
                  <a:cubicBezTo>
                    <a:pt x="56958" y="3264"/>
                    <a:pt x="57067" y="2687"/>
                    <a:pt x="56828" y="2180"/>
                  </a:cubicBezTo>
                  <a:cubicBezTo>
                    <a:pt x="56779" y="2091"/>
                    <a:pt x="56719" y="2031"/>
                    <a:pt x="56640" y="2001"/>
                  </a:cubicBezTo>
                  <a:cubicBezTo>
                    <a:pt x="56603" y="1964"/>
                    <a:pt x="56555" y="1944"/>
                    <a:pt x="56492" y="1944"/>
                  </a:cubicBezTo>
                  <a:cubicBezTo>
                    <a:pt x="56470" y="1944"/>
                    <a:pt x="56446" y="1946"/>
                    <a:pt x="56421" y="1951"/>
                  </a:cubicBezTo>
                  <a:cubicBezTo>
                    <a:pt x="56112" y="2091"/>
                    <a:pt x="56232" y="2588"/>
                    <a:pt x="56232" y="2856"/>
                  </a:cubicBezTo>
                  <a:cubicBezTo>
                    <a:pt x="56232" y="3016"/>
                    <a:pt x="56232" y="3165"/>
                    <a:pt x="56232" y="3324"/>
                  </a:cubicBezTo>
                  <a:cubicBezTo>
                    <a:pt x="56232" y="3463"/>
                    <a:pt x="56242" y="3612"/>
                    <a:pt x="56232" y="3752"/>
                  </a:cubicBezTo>
                  <a:cubicBezTo>
                    <a:pt x="56232" y="3861"/>
                    <a:pt x="56162" y="3941"/>
                    <a:pt x="56073" y="3980"/>
                  </a:cubicBezTo>
                  <a:cubicBezTo>
                    <a:pt x="55803" y="4087"/>
                    <a:pt x="55518" y="4106"/>
                    <a:pt x="55232" y="4106"/>
                  </a:cubicBezTo>
                  <a:cubicBezTo>
                    <a:pt x="55064" y="4106"/>
                    <a:pt x="54896" y="4100"/>
                    <a:pt x="54730" y="4100"/>
                  </a:cubicBezTo>
                  <a:cubicBezTo>
                    <a:pt x="54541" y="4100"/>
                    <a:pt x="54342" y="4100"/>
                    <a:pt x="54153" y="4080"/>
                  </a:cubicBezTo>
                  <a:cubicBezTo>
                    <a:pt x="54103" y="4080"/>
                    <a:pt x="54074" y="4080"/>
                    <a:pt x="54044" y="4070"/>
                  </a:cubicBezTo>
                  <a:cubicBezTo>
                    <a:pt x="54034" y="3592"/>
                    <a:pt x="54014" y="3115"/>
                    <a:pt x="53994" y="2648"/>
                  </a:cubicBezTo>
                  <a:cubicBezTo>
                    <a:pt x="53984" y="2290"/>
                    <a:pt x="53984" y="1942"/>
                    <a:pt x="53974" y="1583"/>
                  </a:cubicBezTo>
                  <a:cubicBezTo>
                    <a:pt x="54243" y="1583"/>
                    <a:pt x="54501" y="1583"/>
                    <a:pt x="54760" y="1574"/>
                  </a:cubicBezTo>
                  <a:cubicBezTo>
                    <a:pt x="54760" y="1763"/>
                    <a:pt x="54770" y="1951"/>
                    <a:pt x="54770" y="2140"/>
                  </a:cubicBezTo>
                  <a:cubicBezTo>
                    <a:pt x="54800" y="2457"/>
                    <a:pt x="54701" y="3702"/>
                    <a:pt x="55152" y="3702"/>
                  </a:cubicBezTo>
                  <a:cubicBezTo>
                    <a:pt x="55154" y="3702"/>
                    <a:pt x="55156" y="3702"/>
                    <a:pt x="55158" y="3702"/>
                  </a:cubicBezTo>
                  <a:cubicBezTo>
                    <a:pt x="55178" y="3702"/>
                    <a:pt x="55187" y="3702"/>
                    <a:pt x="55197" y="3692"/>
                  </a:cubicBezTo>
                  <a:cubicBezTo>
                    <a:pt x="55496" y="3573"/>
                    <a:pt x="55406" y="3095"/>
                    <a:pt x="55406" y="2837"/>
                  </a:cubicBezTo>
                  <a:cubicBezTo>
                    <a:pt x="55416" y="2658"/>
                    <a:pt x="55416" y="2479"/>
                    <a:pt x="55406" y="2300"/>
                  </a:cubicBezTo>
                  <a:cubicBezTo>
                    <a:pt x="55406" y="2051"/>
                    <a:pt x="55406" y="1802"/>
                    <a:pt x="55386" y="1554"/>
                  </a:cubicBezTo>
                  <a:cubicBezTo>
                    <a:pt x="56291" y="1514"/>
                    <a:pt x="57196" y="1454"/>
                    <a:pt x="58101" y="1395"/>
                  </a:cubicBezTo>
                  <a:cubicBezTo>
                    <a:pt x="58619" y="1345"/>
                    <a:pt x="59146" y="1315"/>
                    <a:pt x="59663" y="1275"/>
                  </a:cubicBezTo>
                  <a:close/>
                  <a:moveTo>
                    <a:pt x="22030" y="897"/>
                  </a:moveTo>
                  <a:cubicBezTo>
                    <a:pt x="21920" y="967"/>
                    <a:pt x="21990" y="1186"/>
                    <a:pt x="21970" y="1305"/>
                  </a:cubicBezTo>
                  <a:cubicBezTo>
                    <a:pt x="21940" y="1942"/>
                    <a:pt x="21970" y="2568"/>
                    <a:pt x="22000" y="3195"/>
                  </a:cubicBezTo>
                  <a:cubicBezTo>
                    <a:pt x="22059" y="4632"/>
                    <a:pt x="22138" y="5114"/>
                    <a:pt x="23702" y="5114"/>
                  </a:cubicBezTo>
                  <a:cubicBezTo>
                    <a:pt x="23718" y="5114"/>
                    <a:pt x="23734" y="5114"/>
                    <a:pt x="23750" y="5114"/>
                  </a:cubicBezTo>
                  <a:cubicBezTo>
                    <a:pt x="23949" y="5134"/>
                    <a:pt x="24148" y="5144"/>
                    <a:pt x="24347" y="5144"/>
                  </a:cubicBezTo>
                  <a:cubicBezTo>
                    <a:pt x="24401" y="5145"/>
                    <a:pt x="24456" y="5145"/>
                    <a:pt x="24510" y="5145"/>
                  </a:cubicBezTo>
                  <a:cubicBezTo>
                    <a:pt x="25230" y="5145"/>
                    <a:pt x="25941" y="5082"/>
                    <a:pt x="26634" y="4925"/>
                  </a:cubicBezTo>
                  <a:cubicBezTo>
                    <a:pt x="27112" y="4736"/>
                    <a:pt x="27201" y="3891"/>
                    <a:pt x="27261" y="3443"/>
                  </a:cubicBezTo>
                  <a:cubicBezTo>
                    <a:pt x="27331" y="2608"/>
                    <a:pt x="27390" y="1763"/>
                    <a:pt x="27400" y="917"/>
                  </a:cubicBezTo>
                  <a:cubicBezTo>
                    <a:pt x="28057" y="927"/>
                    <a:pt x="28713" y="927"/>
                    <a:pt x="29369" y="937"/>
                  </a:cubicBezTo>
                  <a:cubicBezTo>
                    <a:pt x="29350" y="1613"/>
                    <a:pt x="29359" y="2300"/>
                    <a:pt x="29359" y="2976"/>
                  </a:cubicBezTo>
                  <a:cubicBezTo>
                    <a:pt x="29350" y="3771"/>
                    <a:pt x="29369" y="4557"/>
                    <a:pt x="29350" y="5353"/>
                  </a:cubicBezTo>
                  <a:cubicBezTo>
                    <a:pt x="29350" y="5393"/>
                    <a:pt x="29350" y="5432"/>
                    <a:pt x="29340" y="5472"/>
                  </a:cubicBezTo>
                  <a:cubicBezTo>
                    <a:pt x="27490" y="5542"/>
                    <a:pt x="25630" y="5641"/>
                    <a:pt x="23770" y="5681"/>
                  </a:cubicBezTo>
                  <a:cubicBezTo>
                    <a:pt x="22626" y="5681"/>
                    <a:pt x="21493" y="5691"/>
                    <a:pt x="20349" y="5721"/>
                  </a:cubicBezTo>
                  <a:cubicBezTo>
                    <a:pt x="20349" y="5701"/>
                    <a:pt x="20349" y="5681"/>
                    <a:pt x="20349" y="5661"/>
                  </a:cubicBezTo>
                  <a:cubicBezTo>
                    <a:pt x="20329" y="5273"/>
                    <a:pt x="20319" y="4885"/>
                    <a:pt x="20319" y="4497"/>
                  </a:cubicBezTo>
                  <a:cubicBezTo>
                    <a:pt x="20319" y="3483"/>
                    <a:pt x="20319" y="2469"/>
                    <a:pt x="20379" y="1454"/>
                  </a:cubicBezTo>
                  <a:cubicBezTo>
                    <a:pt x="20389" y="1265"/>
                    <a:pt x="20399" y="1086"/>
                    <a:pt x="20399" y="897"/>
                  </a:cubicBezTo>
                  <a:close/>
                  <a:moveTo>
                    <a:pt x="83094" y="897"/>
                  </a:moveTo>
                  <a:cubicBezTo>
                    <a:pt x="83094" y="1086"/>
                    <a:pt x="83104" y="1265"/>
                    <a:pt x="83114" y="1454"/>
                  </a:cubicBezTo>
                  <a:cubicBezTo>
                    <a:pt x="83174" y="2469"/>
                    <a:pt x="83174" y="3483"/>
                    <a:pt x="83164" y="4497"/>
                  </a:cubicBezTo>
                  <a:cubicBezTo>
                    <a:pt x="83174" y="4885"/>
                    <a:pt x="83164" y="5273"/>
                    <a:pt x="83144" y="5661"/>
                  </a:cubicBezTo>
                  <a:cubicBezTo>
                    <a:pt x="83144" y="5681"/>
                    <a:pt x="83144" y="5701"/>
                    <a:pt x="83144" y="5721"/>
                  </a:cubicBezTo>
                  <a:cubicBezTo>
                    <a:pt x="82000" y="5691"/>
                    <a:pt x="80866" y="5681"/>
                    <a:pt x="79723" y="5681"/>
                  </a:cubicBezTo>
                  <a:cubicBezTo>
                    <a:pt x="77863" y="5641"/>
                    <a:pt x="76003" y="5542"/>
                    <a:pt x="74153" y="5472"/>
                  </a:cubicBezTo>
                  <a:cubicBezTo>
                    <a:pt x="74143" y="5432"/>
                    <a:pt x="74143" y="5393"/>
                    <a:pt x="74143" y="5353"/>
                  </a:cubicBezTo>
                  <a:cubicBezTo>
                    <a:pt x="74123" y="4557"/>
                    <a:pt x="74143" y="3771"/>
                    <a:pt x="74133" y="2976"/>
                  </a:cubicBezTo>
                  <a:cubicBezTo>
                    <a:pt x="74133" y="2300"/>
                    <a:pt x="74143" y="1613"/>
                    <a:pt x="74113" y="937"/>
                  </a:cubicBezTo>
                  <a:cubicBezTo>
                    <a:pt x="74770" y="927"/>
                    <a:pt x="75426" y="927"/>
                    <a:pt x="76083" y="917"/>
                  </a:cubicBezTo>
                  <a:cubicBezTo>
                    <a:pt x="76103" y="1763"/>
                    <a:pt x="76162" y="2608"/>
                    <a:pt x="76232" y="3443"/>
                  </a:cubicBezTo>
                  <a:cubicBezTo>
                    <a:pt x="76291" y="3891"/>
                    <a:pt x="76381" y="4736"/>
                    <a:pt x="76858" y="4925"/>
                  </a:cubicBezTo>
                  <a:cubicBezTo>
                    <a:pt x="77552" y="5082"/>
                    <a:pt x="78263" y="5145"/>
                    <a:pt x="78983" y="5145"/>
                  </a:cubicBezTo>
                  <a:cubicBezTo>
                    <a:pt x="79037" y="5145"/>
                    <a:pt x="79091" y="5145"/>
                    <a:pt x="79146" y="5144"/>
                  </a:cubicBezTo>
                  <a:cubicBezTo>
                    <a:pt x="79345" y="5144"/>
                    <a:pt x="79544" y="5134"/>
                    <a:pt x="79743" y="5114"/>
                  </a:cubicBezTo>
                  <a:cubicBezTo>
                    <a:pt x="79759" y="5114"/>
                    <a:pt x="79775" y="5114"/>
                    <a:pt x="79791" y="5114"/>
                  </a:cubicBezTo>
                  <a:cubicBezTo>
                    <a:pt x="81355" y="5114"/>
                    <a:pt x="81434" y="4632"/>
                    <a:pt x="81483" y="3195"/>
                  </a:cubicBezTo>
                  <a:cubicBezTo>
                    <a:pt x="81523" y="2568"/>
                    <a:pt x="81553" y="1942"/>
                    <a:pt x="81523" y="1305"/>
                  </a:cubicBezTo>
                  <a:cubicBezTo>
                    <a:pt x="81503" y="1186"/>
                    <a:pt x="81572" y="967"/>
                    <a:pt x="81463" y="897"/>
                  </a:cubicBezTo>
                  <a:close/>
                  <a:moveTo>
                    <a:pt x="19593" y="897"/>
                  </a:moveTo>
                  <a:lnTo>
                    <a:pt x="19593" y="897"/>
                  </a:lnTo>
                  <a:cubicBezTo>
                    <a:pt x="19583" y="1027"/>
                    <a:pt x="19593" y="1156"/>
                    <a:pt x="19593" y="1285"/>
                  </a:cubicBezTo>
                  <a:cubicBezTo>
                    <a:pt x="19593" y="2051"/>
                    <a:pt x="19573" y="2817"/>
                    <a:pt x="19603" y="3583"/>
                  </a:cubicBezTo>
                  <a:cubicBezTo>
                    <a:pt x="19623" y="4100"/>
                    <a:pt x="19613" y="4607"/>
                    <a:pt x="19623" y="5124"/>
                  </a:cubicBezTo>
                  <a:cubicBezTo>
                    <a:pt x="19633" y="5323"/>
                    <a:pt x="19633" y="5532"/>
                    <a:pt x="19663" y="5741"/>
                  </a:cubicBezTo>
                  <a:cubicBezTo>
                    <a:pt x="18628" y="5761"/>
                    <a:pt x="17604" y="5800"/>
                    <a:pt x="16580" y="5840"/>
                  </a:cubicBezTo>
                  <a:cubicBezTo>
                    <a:pt x="16560" y="5621"/>
                    <a:pt x="16530" y="5412"/>
                    <a:pt x="16520" y="5204"/>
                  </a:cubicBezTo>
                  <a:cubicBezTo>
                    <a:pt x="16500" y="4627"/>
                    <a:pt x="16500" y="4050"/>
                    <a:pt x="16500" y="3473"/>
                  </a:cubicBezTo>
                  <a:cubicBezTo>
                    <a:pt x="16500" y="2827"/>
                    <a:pt x="16500" y="2180"/>
                    <a:pt x="16520" y="1534"/>
                  </a:cubicBezTo>
                  <a:cubicBezTo>
                    <a:pt x="16530" y="1335"/>
                    <a:pt x="16540" y="1146"/>
                    <a:pt x="16540" y="947"/>
                  </a:cubicBezTo>
                  <a:cubicBezTo>
                    <a:pt x="16540" y="947"/>
                    <a:pt x="16540" y="937"/>
                    <a:pt x="16540" y="927"/>
                  </a:cubicBezTo>
                  <a:cubicBezTo>
                    <a:pt x="17554" y="907"/>
                    <a:pt x="18569" y="907"/>
                    <a:pt x="19593" y="897"/>
                  </a:cubicBezTo>
                  <a:close/>
                  <a:moveTo>
                    <a:pt x="83900" y="897"/>
                  </a:moveTo>
                  <a:lnTo>
                    <a:pt x="83900" y="897"/>
                  </a:lnTo>
                  <a:cubicBezTo>
                    <a:pt x="84924" y="907"/>
                    <a:pt x="85938" y="907"/>
                    <a:pt x="86953" y="927"/>
                  </a:cubicBezTo>
                  <a:cubicBezTo>
                    <a:pt x="86953" y="937"/>
                    <a:pt x="86953" y="947"/>
                    <a:pt x="86953" y="947"/>
                  </a:cubicBezTo>
                  <a:cubicBezTo>
                    <a:pt x="86953" y="1146"/>
                    <a:pt x="86963" y="1335"/>
                    <a:pt x="86973" y="1534"/>
                  </a:cubicBezTo>
                  <a:cubicBezTo>
                    <a:pt x="86993" y="2180"/>
                    <a:pt x="86993" y="2827"/>
                    <a:pt x="86993" y="3473"/>
                  </a:cubicBezTo>
                  <a:cubicBezTo>
                    <a:pt x="86993" y="4050"/>
                    <a:pt x="86993" y="4627"/>
                    <a:pt x="86973" y="5204"/>
                  </a:cubicBezTo>
                  <a:cubicBezTo>
                    <a:pt x="86963" y="5412"/>
                    <a:pt x="86933" y="5621"/>
                    <a:pt x="86913" y="5840"/>
                  </a:cubicBezTo>
                  <a:cubicBezTo>
                    <a:pt x="85889" y="5800"/>
                    <a:pt x="84864" y="5761"/>
                    <a:pt x="83830" y="5731"/>
                  </a:cubicBezTo>
                  <a:cubicBezTo>
                    <a:pt x="83860" y="5532"/>
                    <a:pt x="83860" y="5323"/>
                    <a:pt x="83870" y="5124"/>
                  </a:cubicBezTo>
                  <a:cubicBezTo>
                    <a:pt x="83880" y="4607"/>
                    <a:pt x="83870" y="4100"/>
                    <a:pt x="83880" y="3583"/>
                  </a:cubicBezTo>
                  <a:cubicBezTo>
                    <a:pt x="83920" y="2817"/>
                    <a:pt x="83900" y="2051"/>
                    <a:pt x="83900" y="1285"/>
                  </a:cubicBezTo>
                  <a:cubicBezTo>
                    <a:pt x="83900" y="1156"/>
                    <a:pt x="83910" y="1027"/>
                    <a:pt x="83900" y="897"/>
                  </a:cubicBezTo>
                  <a:close/>
                  <a:moveTo>
                    <a:pt x="15585" y="937"/>
                  </a:moveTo>
                  <a:cubicBezTo>
                    <a:pt x="15585" y="987"/>
                    <a:pt x="15595" y="1046"/>
                    <a:pt x="15595" y="1096"/>
                  </a:cubicBezTo>
                  <a:cubicBezTo>
                    <a:pt x="15605" y="1593"/>
                    <a:pt x="15635" y="2091"/>
                    <a:pt x="15655" y="2588"/>
                  </a:cubicBezTo>
                  <a:cubicBezTo>
                    <a:pt x="15685" y="3493"/>
                    <a:pt x="15705" y="4388"/>
                    <a:pt x="15774" y="5293"/>
                  </a:cubicBezTo>
                  <a:cubicBezTo>
                    <a:pt x="15794" y="5482"/>
                    <a:pt x="15814" y="5681"/>
                    <a:pt x="15844" y="5870"/>
                  </a:cubicBezTo>
                  <a:cubicBezTo>
                    <a:pt x="15287" y="5890"/>
                    <a:pt x="14730" y="5900"/>
                    <a:pt x="14173" y="5969"/>
                  </a:cubicBezTo>
                  <a:cubicBezTo>
                    <a:pt x="14093" y="5999"/>
                    <a:pt x="13885" y="5989"/>
                    <a:pt x="13715" y="6009"/>
                  </a:cubicBezTo>
                  <a:lnTo>
                    <a:pt x="13536" y="6009"/>
                  </a:lnTo>
                  <a:cubicBezTo>
                    <a:pt x="12930" y="6009"/>
                    <a:pt x="12333" y="5999"/>
                    <a:pt x="11736" y="5999"/>
                  </a:cubicBezTo>
                  <a:cubicBezTo>
                    <a:pt x="11309" y="5989"/>
                    <a:pt x="10891" y="5979"/>
                    <a:pt x="10463" y="5979"/>
                  </a:cubicBezTo>
                  <a:cubicBezTo>
                    <a:pt x="10473" y="5910"/>
                    <a:pt x="10463" y="5830"/>
                    <a:pt x="10473" y="5771"/>
                  </a:cubicBezTo>
                  <a:cubicBezTo>
                    <a:pt x="10483" y="5403"/>
                    <a:pt x="10493" y="5035"/>
                    <a:pt x="10493" y="4657"/>
                  </a:cubicBezTo>
                  <a:cubicBezTo>
                    <a:pt x="10503" y="3791"/>
                    <a:pt x="10523" y="2916"/>
                    <a:pt x="10453" y="2041"/>
                  </a:cubicBezTo>
                  <a:cubicBezTo>
                    <a:pt x="10443" y="1912"/>
                    <a:pt x="10434" y="1782"/>
                    <a:pt x="10404" y="1663"/>
                  </a:cubicBezTo>
                  <a:cubicBezTo>
                    <a:pt x="10349" y="1513"/>
                    <a:pt x="10277" y="1455"/>
                    <a:pt x="10201" y="1455"/>
                  </a:cubicBezTo>
                  <a:cubicBezTo>
                    <a:pt x="10057" y="1455"/>
                    <a:pt x="9902" y="1666"/>
                    <a:pt x="9837" y="1842"/>
                  </a:cubicBezTo>
                  <a:cubicBezTo>
                    <a:pt x="9757" y="2071"/>
                    <a:pt x="9717" y="2300"/>
                    <a:pt x="9698" y="2528"/>
                  </a:cubicBezTo>
                  <a:cubicBezTo>
                    <a:pt x="9552" y="2502"/>
                    <a:pt x="9375" y="2497"/>
                    <a:pt x="9200" y="2497"/>
                  </a:cubicBezTo>
                  <a:cubicBezTo>
                    <a:pt x="9112" y="2497"/>
                    <a:pt x="9025" y="2498"/>
                    <a:pt x="8942" y="2498"/>
                  </a:cubicBezTo>
                  <a:cubicBezTo>
                    <a:pt x="8842" y="2498"/>
                    <a:pt x="8750" y="2501"/>
                    <a:pt x="8672" y="2501"/>
                  </a:cubicBezTo>
                  <a:cubicBezTo>
                    <a:pt x="8594" y="2501"/>
                    <a:pt x="8529" y="2498"/>
                    <a:pt x="8484" y="2489"/>
                  </a:cubicBezTo>
                  <a:cubicBezTo>
                    <a:pt x="7768" y="2498"/>
                    <a:pt x="7062" y="2479"/>
                    <a:pt x="6356" y="2548"/>
                  </a:cubicBezTo>
                  <a:cubicBezTo>
                    <a:pt x="5898" y="2598"/>
                    <a:pt x="5441" y="2598"/>
                    <a:pt x="4983" y="2648"/>
                  </a:cubicBezTo>
                  <a:cubicBezTo>
                    <a:pt x="4934" y="2658"/>
                    <a:pt x="4854" y="2658"/>
                    <a:pt x="4785" y="2668"/>
                  </a:cubicBezTo>
                  <a:cubicBezTo>
                    <a:pt x="4765" y="2498"/>
                    <a:pt x="4745" y="2329"/>
                    <a:pt x="4725" y="2170"/>
                  </a:cubicBezTo>
                  <a:cubicBezTo>
                    <a:pt x="4685" y="1882"/>
                    <a:pt x="4695" y="1564"/>
                    <a:pt x="4665" y="1265"/>
                  </a:cubicBezTo>
                  <a:cubicBezTo>
                    <a:pt x="6038" y="1176"/>
                    <a:pt x="7410" y="1066"/>
                    <a:pt x="8783" y="1046"/>
                  </a:cubicBezTo>
                  <a:cubicBezTo>
                    <a:pt x="9131" y="1027"/>
                    <a:pt x="9469" y="1017"/>
                    <a:pt x="9817" y="1007"/>
                  </a:cubicBezTo>
                  <a:cubicBezTo>
                    <a:pt x="10762" y="997"/>
                    <a:pt x="11697" y="997"/>
                    <a:pt x="12641" y="987"/>
                  </a:cubicBezTo>
                  <a:cubicBezTo>
                    <a:pt x="12641" y="1017"/>
                    <a:pt x="12641" y="1056"/>
                    <a:pt x="12641" y="1086"/>
                  </a:cubicBezTo>
                  <a:cubicBezTo>
                    <a:pt x="12631" y="1335"/>
                    <a:pt x="12612" y="1583"/>
                    <a:pt x="12602" y="1832"/>
                  </a:cubicBezTo>
                  <a:cubicBezTo>
                    <a:pt x="12592" y="2200"/>
                    <a:pt x="12562" y="2568"/>
                    <a:pt x="12552" y="2936"/>
                  </a:cubicBezTo>
                  <a:cubicBezTo>
                    <a:pt x="12542" y="3314"/>
                    <a:pt x="12552" y="3682"/>
                    <a:pt x="12542" y="4060"/>
                  </a:cubicBezTo>
                  <a:cubicBezTo>
                    <a:pt x="12552" y="4398"/>
                    <a:pt x="12482" y="4826"/>
                    <a:pt x="12691" y="5104"/>
                  </a:cubicBezTo>
                  <a:cubicBezTo>
                    <a:pt x="12771" y="5204"/>
                    <a:pt x="12870" y="5253"/>
                    <a:pt x="12970" y="5253"/>
                  </a:cubicBezTo>
                  <a:cubicBezTo>
                    <a:pt x="13109" y="5253"/>
                    <a:pt x="13228" y="5174"/>
                    <a:pt x="13278" y="5005"/>
                  </a:cubicBezTo>
                  <a:cubicBezTo>
                    <a:pt x="13328" y="4826"/>
                    <a:pt x="13348" y="4637"/>
                    <a:pt x="13367" y="4448"/>
                  </a:cubicBezTo>
                  <a:cubicBezTo>
                    <a:pt x="13407" y="3941"/>
                    <a:pt x="13447" y="3443"/>
                    <a:pt x="13447" y="2936"/>
                  </a:cubicBezTo>
                  <a:cubicBezTo>
                    <a:pt x="13447" y="2449"/>
                    <a:pt x="13427" y="1961"/>
                    <a:pt x="13447" y="1484"/>
                  </a:cubicBezTo>
                  <a:cubicBezTo>
                    <a:pt x="13457" y="1315"/>
                    <a:pt x="13467" y="1146"/>
                    <a:pt x="13467" y="967"/>
                  </a:cubicBezTo>
                  <a:cubicBezTo>
                    <a:pt x="14173" y="957"/>
                    <a:pt x="14879" y="947"/>
                    <a:pt x="15585" y="937"/>
                  </a:cubicBezTo>
                  <a:close/>
                  <a:moveTo>
                    <a:pt x="87908" y="937"/>
                  </a:moveTo>
                  <a:cubicBezTo>
                    <a:pt x="88614" y="947"/>
                    <a:pt x="89320" y="957"/>
                    <a:pt x="90026" y="967"/>
                  </a:cubicBezTo>
                  <a:cubicBezTo>
                    <a:pt x="90026" y="1146"/>
                    <a:pt x="90036" y="1315"/>
                    <a:pt x="90046" y="1484"/>
                  </a:cubicBezTo>
                  <a:cubicBezTo>
                    <a:pt x="90066" y="1961"/>
                    <a:pt x="90046" y="2449"/>
                    <a:pt x="90046" y="2936"/>
                  </a:cubicBezTo>
                  <a:cubicBezTo>
                    <a:pt x="90046" y="3443"/>
                    <a:pt x="90086" y="3941"/>
                    <a:pt x="90125" y="4448"/>
                  </a:cubicBezTo>
                  <a:cubicBezTo>
                    <a:pt x="90145" y="4637"/>
                    <a:pt x="90165" y="4826"/>
                    <a:pt x="90215" y="5005"/>
                  </a:cubicBezTo>
                  <a:cubicBezTo>
                    <a:pt x="90265" y="5174"/>
                    <a:pt x="90384" y="5253"/>
                    <a:pt x="90523" y="5253"/>
                  </a:cubicBezTo>
                  <a:cubicBezTo>
                    <a:pt x="90623" y="5253"/>
                    <a:pt x="90722" y="5204"/>
                    <a:pt x="90802" y="5104"/>
                  </a:cubicBezTo>
                  <a:cubicBezTo>
                    <a:pt x="91011" y="4826"/>
                    <a:pt x="90941" y="4398"/>
                    <a:pt x="90951" y="4060"/>
                  </a:cubicBezTo>
                  <a:cubicBezTo>
                    <a:pt x="90941" y="3682"/>
                    <a:pt x="90951" y="3314"/>
                    <a:pt x="90941" y="2936"/>
                  </a:cubicBezTo>
                  <a:cubicBezTo>
                    <a:pt x="90921" y="2568"/>
                    <a:pt x="90901" y="2200"/>
                    <a:pt x="90891" y="1832"/>
                  </a:cubicBezTo>
                  <a:cubicBezTo>
                    <a:pt x="90881" y="1583"/>
                    <a:pt x="90861" y="1335"/>
                    <a:pt x="90851" y="1086"/>
                  </a:cubicBezTo>
                  <a:cubicBezTo>
                    <a:pt x="90851" y="1056"/>
                    <a:pt x="90851" y="1017"/>
                    <a:pt x="90851" y="987"/>
                  </a:cubicBezTo>
                  <a:cubicBezTo>
                    <a:pt x="91796" y="997"/>
                    <a:pt x="92731" y="997"/>
                    <a:pt x="93676" y="1007"/>
                  </a:cubicBezTo>
                  <a:cubicBezTo>
                    <a:pt x="94024" y="1017"/>
                    <a:pt x="94362" y="1027"/>
                    <a:pt x="94710" y="1046"/>
                  </a:cubicBezTo>
                  <a:cubicBezTo>
                    <a:pt x="96083" y="1066"/>
                    <a:pt x="97455" y="1176"/>
                    <a:pt x="98828" y="1265"/>
                  </a:cubicBezTo>
                  <a:cubicBezTo>
                    <a:pt x="98798" y="1564"/>
                    <a:pt x="98808" y="1882"/>
                    <a:pt x="98768" y="2170"/>
                  </a:cubicBezTo>
                  <a:cubicBezTo>
                    <a:pt x="98748" y="2329"/>
                    <a:pt x="98728" y="2498"/>
                    <a:pt x="98708" y="2668"/>
                  </a:cubicBezTo>
                  <a:cubicBezTo>
                    <a:pt x="98639" y="2658"/>
                    <a:pt x="98559" y="2658"/>
                    <a:pt x="98509" y="2648"/>
                  </a:cubicBezTo>
                  <a:cubicBezTo>
                    <a:pt x="98052" y="2598"/>
                    <a:pt x="97594" y="2598"/>
                    <a:pt x="97137" y="2548"/>
                  </a:cubicBezTo>
                  <a:cubicBezTo>
                    <a:pt x="96431" y="2479"/>
                    <a:pt x="95725" y="2498"/>
                    <a:pt x="95009" y="2489"/>
                  </a:cubicBezTo>
                  <a:cubicBezTo>
                    <a:pt x="94964" y="2498"/>
                    <a:pt x="94899" y="2501"/>
                    <a:pt x="94821" y="2501"/>
                  </a:cubicBezTo>
                  <a:cubicBezTo>
                    <a:pt x="94743" y="2501"/>
                    <a:pt x="94651" y="2498"/>
                    <a:pt x="94551" y="2498"/>
                  </a:cubicBezTo>
                  <a:cubicBezTo>
                    <a:pt x="94468" y="2498"/>
                    <a:pt x="94381" y="2497"/>
                    <a:pt x="94293" y="2497"/>
                  </a:cubicBezTo>
                  <a:cubicBezTo>
                    <a:pt x="94118" y="2497"/>
                    <a:pt x="93941" y="2502"/>
                    <a:pt x="93795" y="2528"/>
                  </a:cubicBezTo>
                  <a:cubicBezTo>
                    <a:pt x="93775" y="2300"/>
                    <a:pt x="93736" y="2071"/>
                    <a:pt x="93656" y="1842"/>
                  </a:cubicBezTo>
                  <a:cubicBezTo>
                    <a:pt x="93591" y="1666"/>
                    <a:pt x="93435" y="1455"/>
                    <a:pt x="93291" y="1455"/>
                  </a:cubicBezTo>
                  <a:cubicBezTo>
                    <a:pt x="93216" y="1455"/>
                    <a:pt x="93144" y="1513"/>
                    <a:pt x="93089" y="1663"/>
                  </a:cubicBezTo>
                  <a:cubicBezTo>
                    <a:pt x="93059" y="1782"/>
                    <a:pt x="93049" y="1912"/>
                    <a:pt x="93039" y="2041"/>
                  </a:cubicBezTo>
                  <a:cubicBezTo>
                    <a:pt x="92970" y="2916"/>
                    <a:pt x="92990" y="3791"/>
                    <a:pt x="93000" y="4657"/>
                  </a:cubicBezTo>
                  <a:cubicBezTo>
                    <a:pt x="93000" y="5035"/>
                    <a:pt x="93010" y="5403"/>
                    <a:pt x="93020" y="5771"/>
                  </a:cubicBezTo>
                  <a:cubicBezTo>
                    <a:pt x="93029" y="5830"/>
                    <a:pt x="93020" y="5910"/>
                    <a:pt x="93029" y="5979"/>
                  </a:cubicBezTo>
                  <a:cubicBezTo>
                    <a:pt x="92602" y="5979"/>
                    <a:pt x="92184" y="5989"/>
                    <a:pt x="91756" y="5999"/>
                  </a:cubicBezTo>
                  <a:cubicBezTo>
                    <a:pt x="91160" y="5999"/>
                    <a:pt x="90563" y="6009"/>
                    <a:pt x="89956" y="6009"/>
                  </a:cubicBezTo>
                  <a:lnTo>
                    <a:pt x="89777" y="6009"/>
                  </a:lnTo>
                  <a:cubicBezTo>
                    <a:pt x="89608" y="5989"/>
                    <a:pt x="89399" y="5999"/>
                    <a:pt x="89320" y="5969"/>
                  </a:cubicBezTo>
                  <a:cubicBezTo>
                    <a:pt x="88763" y="5900"/>
                    <a:pt x="88206" y="5890"/>
                    <a:pt x="87649" y="5870"/>
                  </a:cubicBezTo>
                  <a:cubicBezTo>
                    <a:pt x="87679" y="5681"/>
                    <a:pt x="87699" y="5482"/>
                    <a:pt x="87719" y="5293"/>
                  </a:cubicBezTo>
                  <a:cubicBezTo>
                    <a:pt x="87788" y="4388"/>
                    <a:pt x="87808" y="3493"/>
                    <a:pt x="87838" y="2588"/>
                  </a:cubicBezTo>
                  <a:cubicBezTo>
                    <a:pt x="87858" y="2091"/>
                    <a:pt x="87888" y="1593"/>
                    <a:pt x="87898" y="1096"/>
                  </a:cubicBezTo>
                  <a:cubicBezTo>
                    <a:pt x="87898" y="1046"/>
                    <a:pt x="87908" y="987"/>
                    <a:pt x="87908" y="937"/>
                  </a:cubicBezTo>
                  <a:close/>
                  <a:moveTo>
                    <a:pt x="51219" y="6308"/>
                  </a:moveTo>
                  <a:cubicBezTo>
                    <a:pt x="51229" y="6308"/>
                    <a:pt x="51229" y="6308"/>
                    <a:pt x="51229" y="6318"/>
                  </a:cubicBezTo>
                  <a:lnTo>
                    <a:pt x="51219" y="6318"/>
                  </a:lnTo>
                  <a:cubicBezTo>
                    <a:pt x="51219" y="6308"/>
                    <a:pt x="51219" y="6308"/>
                    <a:pt x="51219" y="6308"/>
                  </a:cubicBezTo>
                  <a:close/>
                  <a:moveTo>
                    <a:pt x="52274" y="6308"/>
                  </a:moveTo>
                  <a:cubicBezTo>
                    <a:pt x="52274" y="6308"/>
                    <a:pt x="52274" y="6308"/>
                    <a:pt x="52274" y="6318"/>
                  </a:cubicBezTo>
                  <a:lnTo>
                    <a:pt x="52264" y="6318"/>
                  </a:lnTo>
                  <a:cubicBezTo>
                    <a:pt x="52264" y="6308"/>
                    <a:pt x="52264" y="6308"/>
                    <a:pt x="52274" y="6308"/>
                  </a:cubicBezTo>
                  <a:close/>
                  <a:moveTo>
                    <a:pt x="20447" y="0"/>
                  </a:moveTo>
                  <a:cubicBezTo>
                    <a:pt x="20275" y="0"/>
                    <a:pt x="20103" y="1"/>
                    <a:pt x="19931" y="2"/>
                  </a:cubicBezTo>
                  <a:cubicBezTo>
                    <a:pt x="18837" y="32"/>
                    <a:pt x="17743" y="92"/>
                    <a:pt x="16649" y="151"/>
                  </a:cubicBezTo>
                  <a:cubicBezTo>
                    <a:pt x="15854" y="151"/>
                    <a:pt x="15058" y="131"/>
                    <a:pt x="14262" y="112"/>
                  </a:cubicBezTo>
                  <a:cubicBezTo>
                    <a:pt x="13517" y="92"/>
                    <a:pt x="12781" y="72"/>
                    <a:pt x="12035" y="72"/>
                  </a:cubicBezTo>
                  <a:cubicBezTo>
                    <a:pt x="10682" y="82"/>
                    <a:pt x="9330" y="112"/>
                    <a:pt x="7977" y="141"/>
                  </a:cubicBezTo>
                  <a:cubicBezTo>
                    <a:pt x="7822" y="139"/>
                    <a:pt x="7667" y="138"/>
                    <a:pt x="7512" y="138"/>
                  </a:cubicBezTo>
                  <a:cubicBezTo>
                    <a:pt x="6253" y="138"/>
                    <a:pt x="4988" y="203"/>
                    <a:pt x="3730" y="221"/>
                  </a:cubicBezTo>
                  <a:lnTo>
                    <a:pt x="3273" y="221"/>
                  </a:lnTo>
                  <a:cubicBezTo>
                    <a:pt x="2756" y="201"/>
                    <a:pt x="2239" y="151"/>
                    <a:pt x="1721" y="131"/>
                  </a:cubicBezTo>
                  <a:cubicBezTo>
                    <a:pt x="1667" y="141"/>
                    <a:pt x="1587" y="141"/>
                    <a:pt x="1499" y="141"/>
                  </a:cubicBezTo>
                  <a:cubicBezTo>
                    <a:pt x="1411" y="141"/>
                    <a:pt x="1314" y="141"/>
                    <a:pt x="1224" y="151"/>
                  </a:cubicBezTo>
                  <a:cubicBezTo>
                    <a:pt x="1210" y="149"/>
                    <a:pt x="1196" y="149"/>
                    <a:pt x="1182" y="149"/>
                  </a:cubicBezTo>
                  <a:cubicBezTo>
                    <a:pt x="1127" y="149"/>
                    <a:pt x="1071" y="161"/>
                    <a:pt x="1015" y="161"/>
                  </a:cubicBezTo>
                  <a:cubicBezTo>
                    <a:pt x="886" y="161"/>
                    <a:pt x="737" y="181"/>
                    <a:pt x="608" y="241"/>
                  </a:cubicBezTo>
                  <a:cubicBezTo>
                    <a:pt x="220" y="350"/>
                    <a:pt x="1" y="887"/>
                    <a:pt x="250" y="1216"/>
                  </a:cubicBezTo>
                  <a:cubicBezTo>
                    <a:pt x="478" y="1444"/>
                    <a:pt x="846" y="1454"/>
                    <a:pt x="1155" y="1494"/>
                  </a:cubicBezTo>
                  <a:cubicBezTo>
                    <a:pt x="1254" y="1504"/>
                    <a:pt x="1353" y="1504"/>
                    <a:pt x="1443" y="1514"/>
                  </a:cubicBezTo>
                  <a:cubicBezTo>
                    <a:pt x="1682" y="1514"/>
                    <a:pt x="1920" y="1504"/>
                    <a:pt x="2159" y="1494"/>
                  </a:cubicBezTo>
                  <a:lnTo>
                    <a:pt x="2159" y="1494"/>
                  </a:lnTo>
                  <a:cubicBezTo>
                    <a:pt x="2149" y="1583"/>
                    <a:pt x="2149" y="1673"/>
                    <a:pt x="2149" y="1723"/>
                  </a:cubicBezTo>
                  <a:cubicBezTo>
                    <a:pt x="2149" y="2210"/>
                    <a:pt x="2159" y="2697"/>
                    <a:pt x="2169" y="3185"/>
                  </a:cubicBezTo>
                  <a:cubicBezTo>
                    <a:pt x="2199" y="3523"/>
                    <a:pt x="2060" y="4080"/>
                    <a:pt x="2288" y="4348"/>
                  </a:cubicBezTo>
                  <a:cubicBezTo>
                    <a:pt x="2318" y="4368"/>
                    <a:pt x="2358" y="4378"/>
                    <a:pt x="2388" y="4378"/>
                  </a:cubicBezTo>
                  <a:cubicBezTo>
                    <a:pt x="2408" y="4378"/>
                    <a:pt x="2428" y="4368"/>
                    <a:pt x="2457" y="4368"/>
                  </a:cubicBezTo>
                  <a:cubicBezTo>
                    <a:pt x="2473" y="4370"/>
                    <a:pt x="2488" y="4371"/>
                    <a:pt x="2502" y="4371"/>
                  </a:cubicBezTo>
                  <a:cubicBezTo>
                    <a:pt x="2809" y="4371"/>
                    <a:pt x="2738" y="3871"/>
                    <a:pt x="2796" y="3652"/>
                  </a:cubicBezTo>
                  <a:cubicBezTo>
                    <a:pt x="2845" y="3294"/>
                    <a:pt x="2865" y="2926"/>
                    <a:pt x="2885" y="2558"/>
                  </a:cubicBezTo>
                  <a:cubicBezTo>
                    <a:pt x="2895" y="2180"/>
                    <a:pt x="2945" y="1802"/>
                    <a:pt x="2955" y="1424"/>
                  </a:cubicBezTo>
                  <a:cubicBezTo>
                    <a:pt x="3283" y="1385"/>
                    <a:pt x="3611" y="1345"/>
                    <a:pt x="3929" y="1315"/>
                  </a:cubicBezTo>
                  <a:cubicBezTo>
                    <a:pt x="3929" y="1335"/>
                    <a:pt x="3939" y="1345"/>
                    <a:pt x="3939" y="1355"/>
                  </a:cubicBezTo>
                  <a:cubicBezTo>
                    <a:pt x="3949" y="1494"/>
                    <a:pt x="3969" y="1643"/>
                    <a:pt x="3969" y="1782"/>
                  </a:cubicBezTo>
                  <a:cubicBezTo>
                    <a:pt x="3979" y="2727"/>
                    <a:pt x="4029" y="3682"/>
                    <a:pt x="3989" y="4637"/>
                  </a:cubicBezTo>
                  <a:cubicBezTo>
                    <a:pt x="3974" y="4945"/>
                    <a:pt x="3760" y="5009"/>
                    <a:pt x="3511" y="5009"/>
                  </a:cubicBezTo>
                  <a:cubicBezTo>
                    <a:pt x="3430" y="5009"/>
                    <a:pt x="3346" y="5002"/>
                    <a:pt x="3263" y="4995"/>
                  </a:cubicBezTo>
                  <a:cubicBezTo>
                    <a:pt x="3154" y="4985"/>
                    <a:pt x="3044" y="4985"/>
                    <a:pt x="2955" y="4985"/>
                  </a:cubicBezTo>
                  <a:cubicBezTo>
                    <a:pt x="2418" y="4975"/>
                    <a:pt x="1881" y="4985"/>
                    <a:pt x="1343" y="4905"/>
                  </a:cubicBezTo>
                  <a:cubicBezTo>
                    <a:pt x="1234" y="4905"/>
                    <a:pt x="1145" y="4885"/>
                    <a:pt x="1075" y="4846"/>
                  </a:cubicBezTo>
                  <a:cubicBezTo>
                    <a:pt x="1055" y="4189"/>
                    <a:pt x="1204" y="3533"/>
                    <a:pt x="1194" y="2876"/>
                  </a:cubicBezTo>
                  <a:cubicBezTo>
                    <a:pt x="1184" y="2638"/>
                    <a:pt x="1204" y="2399"/>
                    <a:pt x="1145" y="2170"/>
                  </a:cubicBezTo>
                  <a:cubicBezTo>
                    <a:pt x="1069" y="1944"/>
                    <a:pt x="938" y="1737"/>
                    <a:pt x="786" y="1737"/>
                  </a:cubicBezTo>
                  <a:cubicBezTo>
                    <a:pt x="698" y="1737"/>
                    <a:pt x="603" y="1806"/>
                    <a:pt x="508" y="1981"/>
                  </a:cubicBezTo>
                  <a:cubicBezTo>
                    <a:pt x="250" y="2886"/>
                    <a:pt x="259" y="3881"/>
                    <a:pt x="359" y="4816"/>
                  </a:cubicBezTo>
                  <a:cubicBezTo>
                    <a:pt x="468" y="5591"/>
                    <a:pt x="876" y="5611"/>
                    <a:pt x="1552" y="5651"/>
                  </a:cubicBezTo>
                  <a:cubicBezTo>
                    <a:pt x="1662" y="5671"/>
                    <a:pt x="1771" y="5681"/>
                    <a:pt x="1881" y="5681"/>
                  </a:cubicBezTo>
                  <a:cubicBezTo>
                    <a:pt x="2040" y="5681"/>
                    <a:pt x="2209" y="5671"/>
                    <a:pt x="2368" y="5671"/>
                  </a:cubicBezTo>
                  <a:cubicBezTo>
                    <a:pt x="2523" y="5664"/>
                    <a:pt x="2672" y="5657"/>
                    <a:pt x="2824" y="5657"/>
                  </a:cubicBezTo>
                  <a:cubicBezTo>
                    <a:pt x="2887" y="5657"/>
                    <a:pt x="2950" y="5658"/>
                    <a:pt x="3014" y="5661"/>
                  </a:cubicBezTo>
                  <a:cubicBezTo>
                    <a:pt x="3047" y="5661"/>
                    <a:pt x="3079" y="5661"/>
                    <a:pt x="3112" y="5661"/>
                  </a:cubicBezTo>
                  <a:cubicBezTo>
                    <a:pt x="3833" y="5661"/>
                    <a:pt x="4525" y="5643"/>
                    <a:pt x="4725" y="4796"/>
                  </a:cubicBezTo>
                  <a:cubicBezTo>
                    <a:pt x="4854" y="4299"/>
                    <a:pt x="4864" y="3791"/>
                    <a:pt x="4834" y="3274"/>
                  </a:cubicBezTo>
                  <a:cubicBezTo>
                    <a:pt x="5471" y="3274"/>
                    <a:pt x="6097" y="3215"/>
                    <a:pt x="6734" y="3175"/>
                  </a:cubicBezTo>
                  <a:cubicBezTo>
                    <a:pt x="6734" y="3205"/>
                    <a:pt x="6734" y="3234"/>
                    <a:pt x="6734" y="3264"/>
                  </a:cubicBezTo>
                  <a:cubicBezTo>
                    <a:pt x="6724" y="3652"/>
                    <a:pt x="6714" y="4050"/>
                    <a:pt x="6764" y="4448"/>
                  </a:cubicBezTo>
                  <a:cubicBezTo>
                    <a:pt x="6813" y="4746"/>
                    <a:pt x="6803" y="5263"/>
                    <a:pt x="6982" y="5502"/>
                  </a:cubicBezTo>
                  <a:cubicBezTo>
                    <a:pt x="7042" y="5542"/>
                    <a:pt x="7092" y="5562"/>
                    <a:pt x="7142" y="5562"/>
                  </a:cubicBezTo>
                  <a:cubicBezTo>
                    <a:pt x="7579" y="5562"/>
                    <a:pt x="7430" y="4030"/>
                    <a:pt x="7450" y="3752"/>
                  </a:cubicBezTo>
                  <a:cubicBezTo>
                    <a:pt x="7450" y="3553"/>
                    <a:pt x="7450" y="3344"/>
                    <a:pt x="7440" y="3145"/>
                  </a:cubicBezTo>
                  <a:cubicBezTo>
                    <a:pt x="7520" y="3145"/>
                    <a:pt x="7599" y="3140"/>
                    <a:pt x="7676" y="3140"/>
                  </a:cubicBezTo>
                  <a:cubicBezTo>
                    <a:pt x="7714" y="3140"/>
                    <a:pt x="7752" y="3142"/>
                    <a:pt x="7788" y="3145"/>
                  </a:cubicBezTo>
                  <a:cubicBezTo>
                    <a:pt x="8133" y="3138"/>
                    <a:pt x="8477" y="3131"/>
                    <a:pt x="8822" y="3131"/>
                  </a:cubicBezTo>
                  <a:cubicBezTo>
                    <a:pt x="8965" y="3131"/>
                    <a:pt x="9107" y="3132"/>
                    <a:pt x="9250" y="3135"/>
                  </a:cubicBezTo>
                  <a:cubicBezTo>
                    <a:pt x="9295" y="3135"/>
                    <a:pt x="9359" y="3137"/>
                    <a:pt x="9433" y="3137"/>
                  </a:cubicBezTo>
                  <a:cubicBezTo>
                    <a:pt x="9506" y="3137"/>
                    <a:pt x="9588" y="3135"/>
                    <a:pt x="9668" y="3125"/>
                  </a:cubicBezTo>
                  <a:cubicBezTo>
                    <a:pt x="9668" y="3185"/>
                    <a:pt x="9668" y="3244"/>
                    <a:pt x="9668" y="3304"/>
                  </a:cubicBezTo>
                  <a:cubicBezTo>
                    <a:pt x="9648" y="4070"/>
                    <a:pt x="9648" y="4836"/>
                    <a:pt x="9698" y="5611"/>
                  </a:cubicBezTo>
                  <a:cubicBezTo>
                    <a:pt x="9708" y="5671"/>
                    <a:pt x="9708" y="5830"/>
                    <a:pt x="9727" y="5979"/>
                  </a:cubicBezTo>
                  <a:cubicBezTo>
                    <a:pt x="8464" y="5979"/>
                    <a:pt x="7191" y="5999"/>
                    <a:pt x="5928" y="6009"/>
                  </a:cubicBezTo>
                  <a:cubicBezTo>
                    <a:pt x="4603" y="6034"/>
                    <a:pt x="3283" y="6052"/>
                    <a:pt x="1966" y="6052"/>
                  </a:cubicBezTo>
                  <a:cubicBezTo>
                    <a:pt x="1682" y="6052"/>
                    <a:pt x="1398" y="6051"/>
                    <a:pt x="1115" y="6049"/>
                  </a:cubicBezTo>
                  <a:lnTo>
                    <a:pt x="1105" y="6049"/>
                  </a:lnTo>
                  <a:cubicBezTo>
                    <a:pt x="936" y="6009"/>
                    <a:pt x="717" y="5999"/>
                    <a:pt x="637" y="5999"/>
                  </a:cubicBezTo>
                  <a:cubicBezTo>
                    <a:pt x="190" y="6009"/>
                    <a:pt x="120" y="6298"/>
                    <a:pt x="279" y="6516"/>
                  </a:cubicBezTo>
                  <a:cubicBezTo>
                    <a:pt x="329" y="6616"/>
                    <a:pt x="419" y="6695"/>
                    <a:pt x="538" y="6755"/>
                  </a:cubicBezTo>
                  <a:cubicBezTo>
                    <a:pt x="548" y="6765"/>
                    <a:pt x="558" y="6775"/>
                    <a:pt x="568" y="6785"/>
                  </a:cubicBezTo>
                  <a:cubicBezTo>
                    <a:pt x="849" y="6977"/>
                    <a:pt x="1182" y="7022"/>
                    <a:pt x="1524" y="7022"/>
                  </a:cubicBezTo>
                  <a:cubicBezTo>
                    <a:pt x="1679" y="7022"/>
                    <a:pt x="1835" y="7013"/>
                    <a:pt x="1990" y="7004"/>
                  </a:cubicBezTo>
                  <a:cubicBezTo>
                    <a:pt x="2150" y="6991"/>
                    <a:pt x="2306" y="6983"/>
                    <a:pt x="2456" y="6983"/>
                  </a:cubicBezTo>
                  <a:cubicBezTo>
                    <a:pt x="2548" y="6983"/>
                    <a:pt x="2639" y="6986"/>
                    <a:pt x="2726" y="6994"/>
                  </a:cubicBezTo>
                  <a:cubicBezTo>
                    <a:pt x="3402" y="7024"/>
                    <a:pt x="4069" y="7133"/>
                    <a:pt x="4745" y="7163"/>
                  </a:cubicBezTo>
                  <a:lnTo>
                    <a:pt x="4814" y="7163"/>
                  </a:lnTo>
                  <a:cubicBezTo>
                    <a:pt x="5175" y="7170"/>
                    <a:pt x="5536" y="7174"/>
                    <a:pt x="5896" y="7174"/>
                  </a:cubicBezTo>
                  <a:cubicBezTo>
                    <a:pt x="7432" y="7174"/>
                    <a:pt x="8963" y="7108"/>
                    <a:pt x="10493" y="7004"/>
                  </a:cubicBezTo>
                  <a:cubicBezTo>
                    <a:pt x="11024" y="6986"/>
                    <a:pt x="11552" y="6982"/>
                    <a:pt x="12078" y="6982"/>
                  </a:cubicBezTo>
                  <a:cubicBezTo>
                    <a:pt x="12429" y="6982"/>
                    <a:pt x="12779" y="6984"/>
                    <a:pt x="13129" y="6984"/>
                  </a:cubicBezTo>
                  <a:cubicBezTo>
                    <a:pt x="14113" y="6944"/>
                    <a:pt x="15108" y="6874"/>
                    <a:pt x="16102" y="6855"/>
                  </a:cubicBezTo>
                  <a:cubicBezTo>
                    <a:pt x="17833" y="6835"/>
                    <a:pt x="19553" y="6666"/>
                    <a:pt x="21294" y="6616"/>
                  </a:cubicBezTo>
                  <a:cubicBezTo>
                    <a:pt x="21927" y="6619"/>
                    <a:pt x="22561" y="6623"/>
                    <a:pt x="23196" y="6623"/>
                  </a:cubicBezTo>
                  <a:cubicBezTo>
                    <a:pt x="24357" y="6623"/>
                    <a:pt x="25521" y="6611"/>
                    <a:pt x="26684" y="6566"/>
                  </a:cubicBezTo>
                  <a:cubicBezTo>
                    <a:pt x="26791" y="6567"/>
                    <a:pt x="26898" y="6568"/>
                    <a:pt x="27005" y="6568"/>
                  </a:cubicBezTo>
                  <a:cubicBezTo>
                    <a:pt x="28562" y="6568"/>
                    <a:pt x="30125" y="6457"/>
                    <a:pt x="31689" y="6457"/>
                  </a:cubicBezTo>
                  <a:cubicBezTo>
                    <a:pt x="31937" y="6457"/>
                    <a:pt x="32185" y="6460"/>
                    <a:pt x="32433" y="6467"/>
                  </a:cubicBezTo>
                  <a:cubicBezTo>
                    <a:pt x="34376" y="6548"/>
                    <a:pt x="36303" y="6591"/>
                    <a:pt x="38239" y="6591"/>
                  </a:cubicBezTo>
                  <a:cubicBezTo>
                    <a:pt x="38898" y="6591"/>
                    <a:pt x="39558" y="6586"/>
                    <a:pt x="40220" y="6576"/>
                  </a:cubicBezTo>
                  <a:cubicBezTo>
                    <a:pt x="40319" y="6576"/>
                    <a:pt x="40419" y="6576"/>
                    <a:pt x="40518" y="6586"/>
                  </a:cubicBezTo>
                  <a:lnTo>
                    <a:pt x="40807" y="6586"/>
                  </a:lnTo>
                  <a:cubicBezTo>
                    <a:pt x="40821" y="6583"/>
                    <a:pt x="40837" y="6582"/>
                    <a:pt x="40855" y="6582"/>
                  </a:cubicBezTo>
                  <a:cubicBezTo>
                    <a:pt x="40899" y="6582"/>
                    <a:pt x="40952" y="6589"/>
                    <a:pt x="41015" y="6596"/>
                  </a:cubicBezTo>
                  <a:cubicBezTo>
                    <a:pt x="41065" y="6603"/>
                    <a:pt x="41124" y="6610"/>
                    <a:pt x="41175" y="6610"/>
                  </a:cubicBezTo>
                  <a:cubicBezTo>
                    <a:pt x="41197" y="6610"/>
                    <a:pt x="41217" y="6609"/>
                    <a:pt x="41234" y="6606"/>
                  </a:cubicBezTo>
                  <a:cubicBezTo>
                    <a:pt x="41244" y="6606"/>
                    <a:pt x="41254" y="6616"/>
                    <a:pt x="41254" y="6616"/>
                  </a:cubicBezTo>
                  <a:lnTo>
                    <a:pt x="41373" y="6616"/>
                  </a:lnTo>
                  <a:cubicBezTo>
                    <a:pt x="41632" y="6620"/>
                    <a:pt x="41890" y="6622"/>
                    <a:pt x="42149" y="6622"/>
                  </a:cubicBezTo>
                  <a:cubicBezTo>
                    <a:pt x="42596" y="6622"/>
                    <a:pt x="43044" y="6615"/>
                    <a:pt x="43492" y="6596"/>
                  </a:cubicBezTo>
                  <a:cubicBezTo>
                    <a:pt x="43820" y="6601"/>
                    <a:pt x="44148" y="6606"/>
                    <a:pt x="44476" y="6606"/>
                  </a:cubicBezTo>
                  <a:cubicBezTo>
                    <a:pt x="44805" y="6606"/>
                    <a:pt x="45133" y="6601"/>
                    <a:pt x="45461" y="6586"/>
                  </a:cubicBezTo>
                  <a:cubicBezTo>
                    <a:pt x="46525" y="6562"/>
                    <a:pt x="47590" y="6476"/>
                    <a:pt x="48659" y="6476"/>
                  </a:cubicBezTo>
                  <a:cubicBezTo>
                    <a:pt x="48939" y="6476"/>
                    <a:pt x="49219" y="6482"/>
                    <a:pt x="49499" y="6497"/>
                  </a:cubicBezTo>
                  <a:cubicBezTo>
                    <a:pt x="49522" y="6495"/>
                    <a:pt x="49550" y="6494"/>
                    <a:pt x="49582" y="6494"/>
                  </a:cubicBezTo>
                  <a:cubicBezTo>
                    <a:pt x="49721" y="6494"/>
                    <a:pt x="49931" y="6510"/>
                    <a:pt x="50175" y="6526"/>
                  </a:cubicBezTo>
                  <a:cubicBezTo>
                    <a:pt x="50442" y="6543"/>
                    <a:pt x="50751" y="6559"/>
                    <a:pt x="51050" y="6559"/>
                  </a:cubicBezTo>
                  <a:cubicBezTo>
                    <a:pt x="51298" y="6559"/>
                    <a:pt x="51540" y="6548"/>
                    <a:pt x="51746" y="6516"/>
                  </a:cubicBezTo>
                  <a:cubicBezTo>
                    <a:pt x="51958" y="6548"/>
                    <a:pt x="52200" y="6559"/>
                    <a:pt x="52446" y="6559"/>
                  </a:cubicBezTo>
                  <a:cubicBezTo>
                    <a:pt x="52745" y="6559"/>
                    <a:pt x="53051" y="6543"/>
                    <a:pt x="53318" y="6526"/>
                  </a:cubicBezTo>
                  <a:cubicBezTo>
                    <a:pt x="53561" y="6510"/>
                    <a:pt x="53772" y="6494"/>
                    <a:pt x="53911" y="6494"/>
                  </a:cubicBezTo>
                  <a:cubicBezTo>
                    <a:pt x="53943" y="6494"/>
                    <a:pt x="53970" y="6495"/>
                    <a:pt x="53994" y="6497"/>
                  </a:cubicBezTo>
                  <a:cubicBezTo>
                    <a:pt x="54274" y="6482"/>
                    <a:pt x="54554" y="6476"/>
                    <a:pt x="54834" y="6476"/>
                  </a:cubicBezTo>
                  <a:cubicBezTo>
                    <a:pt x="55903" y="6476"/>
                    <a:pt x="56967" y="6562"/>
                    <a:pt x="58032" y="6586"/>
                  </a:cubicBezTo>
                  <a:cubicBezTo>
                    <a:pt x="58360" y="6601"/>
                    <a:pt x="58688" y="6606"/>
                    <a:pt x="59016" y="6606"/>
                  </a:cubicBezTo>
                  <a:cubicBezTo>
                    <a:pt x="59345" y="6606"/>
                    <a:pt x="59673" y="6601"/>
                    <a:pt x="60001" y="6596"/>
                  </a:cubicBezTo>
                  <a:cubicBezTo>
                    <a:pt x="60449" y="6615"/>
                    <a:pt x="60896" y="6622"/>
                    <a:pt x="61344" y="6622"/>
                  </a:cubicBezTo>
                  <a:cubicBezTo>
                    <a:pt x="61602" y="6622"/>
                    <a:pt x="61861" y="6620"/>
                    <a:pt x="62119" y="6616"/>
                  </a:cubicBezTo>
                  <a:lnTo>
                    <a:pt x="62239" y="6616"/>
                  </a:lnTo>
                  <a:cubicBezTo>
                    <a:pt x="62249" y="6616"/>
                    <a:pt x="62249" y="6606"/>
                    <a:pt x="62259" y="6606"/>
                  </a:cubicBezTo>
                  <a:cubicBezTo>
                    <a:pt x="62279" y="6609"/>
                    <a:pt x="62300" y="6610"/>
                    <a:pt x="62322" y="6610"/>
                  </a:cubicBezTo>
                  <a:cubicBezTo>
                    <a:pt x="62374" y="6610"/>
                    <a:pt x="62428" y="6603"/>
                    <a:pt x="62477" y="6596"/>
                  </a:cubicBezTo>
                  <a:cubicBezTo>
                    <a:pt x="62541" y="6589"/>
                    <a:pt x="62599" y="6582"/>
                    <a:pt x="62642" y="6582"/>
                  </a:cubicBezTo>
                  <a:cubicBezTo>
                    <a:pt x="62660" y="6582"/>
                    <a:pt x="62675" y="6583"/>
                    <a:pt x="62686" y="6586"/>
                  </a:cubicBezTo>
                  <a:lnTo>
                    <a:pt x="62975" y="6586"/>
                  </a:lnTo>
                  <a:cubicBezTo>
                    <a:pt x="63074" y="6576"/>
                    <a:pt x="63174" y="6576"/>
                    <a:pt x="63273" y="6576"/>
                  </a:cubicBezTo>
                  <a:cubicBezTo>
                    <a:pt x="63935" y="6586"/>
                    <a:pt x="64595" y="6591"/>
                    <a:pt x="65254" y="6591"/>
                  </a:cubicBezTo>
                  <a:cubicBezTo>
                    <a:pt x="67190" y="6591"/>
                    <a:pt x="69119" y="6548"/>
                    <a:pt x="71070" y="6467"/>
                  </a:cubicBezTo>
                  <a:cubicBezTo>
                    <a:pt x="71317" y="6460"/>
                    <a:pt x="71564" y="6457"/>
                    <a:pt x="71811" y="6457"/>
                  </a:cubicBezTo>
                  <a:cubicBezTo>
                    <a:pt x="73369" y="6457"/>
                    <a:pt x="74932" y="6568"/>
                    <a:pt x="76496" y="6568"/>
                  </a:cubicBezTo>
                  <a:cubicBezTo>
                    <a:pt x="76604" y="6568"/>
                    <a:pt x="76711" y="6567"/>
                    <a:pt x="76819" y="6566"/>
                  </a:cubicBezTo>
                  <a:cubicBezTo>
                    <a:pt x="77976" y="6611"/>
                    <a:pt x="79137" y="6623"/>
                    <a:pt x="80300" y="6623"/>
                  </a:cubicBezTo>
                  <a:cubicBezTo>
                    <a:pt x="80936" y="6623"/>
                    <a:pt x="81573" y="6619"/>
                    <a:pt x="82209" y="6616"/>
                  </a:cubicBezTo>
                  <a:cubicBezTo>
                    <a:pt x="83939" y="6666"/>
                    <a:pt x="85660" y="6835"/>
                    <a:pt x="87400" y="6855"/>
                  </a:cubicBezTo>
                  <a:cubicBezTo>
                    <a:pt x="88385" y="6874"/>
                    <a:pt x="89380" y="6944"/>
                    <a:pt x="90364" y="6984"/>
                  </a:cubicBezTo>
                  <a:cubicBezTo>
                    <a:pt x="90714" y="6984"/>
                    <a:pt x="91066" y="6982"/>
                    <a:pt x="91418" y="6982"/>
                  </a:cubicBezTo>
                  <a:cubicBezTo>
                    <a:pt x="91946" y="6982"/>
                    <a:pt x="92475" y="6986"/>
                    <a:pt x="93000" y="7004"/>
                  </a:cubicBezTo>
                  <a:cubicBezTo>
                    <a:pt x="94530" y="7108"/>
                    <a:pt x="96061" y="7174"/>
                    <a:pt x="97597" y="7174"/>
                  </a:cubicBezTo>
                  <a:cubicBezTo>
                    <a:pt x="97957" y="7174"/>
                    <a:pt x="98317" y="7170"/>
                    <a:pt x="98678" y="7163"/>
                  </a:cubicBezTo>
                  <a:lnTo>
                    <a:pt x="98748" y="7163"/>
                  </a:lnTo>
                  <a:cubicBezTo>
                    <a:pt x="99424" y="7133"/>
                    <a:pt x="100091" y="7024"/>
                    <a:pt x="100767" y="6994"/>
                  </a:cubicBezTo>
                  <a:cubicBezTo>
                    <a:pt x="100854" y="6986"/>
                    <a:pt x="100945" y="6983"/>
                    <a:pt x="101037" y="6983"/>
                  </a:cubicBezTo>
                  <a:cubicBezTo>
                    <a:pt x="101187" y="6983"/>
                    <a:pt x="101343" y="6991"/>
                    <a:pt x="101503" y="7004"/>
                  </a:cubicBezTo>
                  <a:cubicBezTo>
                    <a:pt x="101661" y="7013"/>
                    <a:pt x="101818" y="7022"/>
                    <a:pt x="101973" y="7022"/>
                  </a:cubicBezTo>
                  <a:cubicBezTo>
                    <a:pt x="102316" y="7022"/>
                    <a:pt x="102644" y="6977"/>
                    <a:pt x="102925" y="6785"/>
                  </a:cubicBezTo>
                  <a:cubicBezTo>
                    <a:pt x="102935" y="6775"/>
                    <a:pt x="102945" y="6765"/>
                    <a:pt x="102965" y="6755"/>
                  </a:cubicBezTo>
                  <a:cubicBezTo>
                    <a:pt x="103074" y="6695"/>
                    <a:pt x="103164" y="6616"/>
                    <a:pt x="103213" y="6516"/>
                  </a:cubicBezTo>
                  <a:cubicBezTo>
                    <a:pt x="103373" y="6298"/>
                    <a:pt x="103303" y="6009"/>
                    <a:pt x="102855" y="5999"/>
                  </a:cubicBezTo>
                  <a:cubicBezTo>
                    <a:pt x="102776" y="5999"/>
                    <a:pt x="102557" y="6009"/>
                    <a:pt x="102388" y="6049"/>
                  </a:cubicBezTo>
                  <a:lnTo>
                    <a:pt x="102378" y="6049"/>
                  </a:lnTo>
                  <a:cubicBezTo>
                    <a:pt x="102094" y="6051"/>
                    <a:pt x="101811" y="6052"/>
                    <a:pt x="101527" y="6052"/>
                  </a:cubicBezTo>
                  <a:cubicBezTo>
                    <a:pt x="100209" y="6052"/>
                    <a:pt x="98890" y="6034"/>
                    <a:pt x="97565" y="6009"/>
                  </a:cubicBezTo>
                  <a:cubicBezTo>
                    <a:pt x="96301" y="5999"/>
                    <a:pt x="95038" y="5979"/>
                    <a:pt x="93765" y="5979"/>
                  </a:cubicBezTo>
                  <a:cubicBezTo>
                    <a:pt x="93785" y="5830"/>
                    <a:pt x="93785" y="5671"/>
                    <a:pt x="93795" y="5611"/>
                  </a:cubicBezTo>
                  <a:cubicBezTo>
                    <a:pt x="93845" y="4836"/>
                    <a:pt x="93845" y="4070"/>
                    <a:pt x="93825" y="3304"/>
                  </a:cubicBezTo>
                  <a:cubicBezTo>
                    <a:pt x="93825" y="3244"/>
                    <a:pt x="93825" y="3185"/>
                    <a:pt x="93825" y="3125"/>
                  </a:cubicBezTo>
                  <a:cubicBezTo>
                    <a:pt x="93905" y="3135"/>
                    <a:pt x="93987" y="3137"/>
                    <a:pt x="94060" y="3137"/>
                  </a:cubicBezTo>
                  <a:cubicBezTo>
                    <a:pt x="94133" y="3137"/>
                    <a:pt x="94198" y="3135"/>
                    <a:pt x="94243" y="3135"/>
                  </a:cubicBezTo>
                  <a:cubicBezTo>
                    <a:pt x="94386" y="3132"/>
                    <a:pt x="94528" y="3131"/>
                    <a:pt x="94671" y="3131"/>
                  </a:cubicBezTo>
                  <a:cubicBezTo>
                    <a:pt x="95016" y="3131"/>
                    <a:pt x="95360" y="3138"/>
                    <a:pt x="95705" y="3145"/>
                  </a:cubicBezTo>
                  <a:cubicBezTo>
                    <a:pt x="95759" y="3140"/>
                    <a:pt x="95817" y="3137"/>
                    <a:pt x="95875" y="3137"/>
                  </a:cubicBezTo>
                  <a:cubicBezTo>
                    <a:pt x="95933" y="3137"/>
                    <a:pt x="95993" y="3140"/>
                    <a:pt x="96053" y="3145"/>
                  </a:cubicBezTo>
                  <a:cubicBezTo>
                    <a:pt x="96043" y="3344"/>
                    <a:pt x="96043" y="3553"/>
                    <a:pt x="96043" y="3752"/>
                  </a:cubicBezTo>
                  <a:cubicBezTo>
                    <a:pt x="96063" y="4030"/>
                    <a:pt x="95914" y="5562"/>
                    <a:pt x="96351" y="5562"/>
                  </a:cubicBezTo>
                  <a:cubicBezTo>
                    <a:pt x="96401" y="5562"/>
                    <a:pt x="96451" y="5542"/>
                    <a:pt x="96510" y="5502"/>
                  </a:cubicBezTo>
                  <a:cubicBezTo>
                    <a:pt x="96689" y="5263"/>
                    <a:pt x="96679" y="4746"/>
                    <a:pt x="96729" y="4448"/>
                  </a:cubicBezTo>
                  <a:cubicBezTo>
                    <a:pt x="96779" y="4050"/>
                    <a:pt x="96769" y="3652"/>
                    <a:pt x="96759" y="3264"/>
                  </a:cubicBezTo>
                  <a:cubicBezTo>
                    <a:pt x="96759" y="3234"/>
                    <a:pt x="96759" y="3205"/>
                    <a:pt x="96759" y="3175"/>
                  </a:cubicBezTo>
                  <a:cubicBezTo>
                    <a:pt x="97395" y="3215"/>
                    <a:pt x="98022" y="3274"/>
                    <a:pt x="98659" y="3274"/>
                  </a:cubicBezTo>
                  <a:cubicBezTo>
                    <a:pt x="98629" y="3791"/>
                    <a:pt x="98639" y="4299"/>
                    <a:pt x="98768" y="4796"/>
                  </a:cubicBezTo>
                  <a:cubicBezTo>
                    <a:pt x="98968" y="5643"/>
                    <a:pt x="99659" y="5661"/>
                    <a:pt x="100381" y="5661"/>
                  </a:cubicBezTo>
                  <a:cubicBezTo>
                    <a:pt x="100414" y="5661"/>
                    <a:pt x="100446" y="5661"/>
                    <a:pt x="100479" y="5661"/>
                  </a:cubicBezTo>
                  <a:cubicBezTo>
                    <a:pt x="100543" y="5658"/>
                    <a:pt x="100606" y="5657"/>
                    <a:pt x="100669" y="5657"/>
                  </a:cubicBezTo>
                  <a:cubicBezTo>
                    <a:pt x="100820" y="5657"/>
                    <a:pt x="100970" y="5664"/>
                    <a:pt x="101125" y="5671"/>
                  </a:cubicBezTo>
                  <a:cubicBezTo>
                    <a:pt x="101284" y="5671"/>
                    <a:pt x="101453" y="5681"/>
                    <a:pt x="101612" y="5681"/>
                  </a:cubicBezTo>
                  <a:cubicBezTo>
                    <a:pt x="101722" y="5681"/>
                    <a:pt x="101831" y="5671"/>
                    <a:pt x="101940" y="5651"/>
                  </a:cubicBezTo>
                  <a:cubicBezTo>
                    <a:pt x="102617" y="5611"/>
                    <a:pt x="103025" y="5591"/>
                    <a:pt x="103134" y="4816"/>
                  </a:cubicBezTo>
                  <a:cubicBezTo>
                    <a:pt x="103233" y="3881"/>
                    <a:pt x="103243" y="2886"/>
                    <a:pt x="102985" y="1981"/>
                  </a:cubicBezTo>
                  <a:cubicBezTo>
                    <a:pt x="102890" y="1806"/>
                    <a:pt x="102795" y="1737"/>
                    <a:pt x="102707" y="1737"/>
                  </a:cubicBezTo>
                  <a:cubicBezTo>
                    <a:pt x="102555" y="1737"/>
                    <a:pt x="102424" y="1944"/>
                    <a:pt x="102348" y="2170"/>
                  </a:cubicBezTo>
                  <a:cubicBezTo>
                    <a:pt x="102289" y="2399"/>
                    <a:pt x="102308" y="2638"/>
                    <a:pt x="102298" y="2876"/>
                  </a:cubicBezTo>
                  <a:cubicBezTo>
                    <a:pt x="102289" y="3533"/>
                    <a:pt x="102438" y="4189"/>
                    <a:pt x="102418" y="4846"/>
                  </a:cubicBezTo>
                  <a:cubicBezTo>
                    <a:pt x="102348" y="4885"/>
                    <a:pt x="102269" y="4905"/>
                    <a:pt x="102149" y="4905"/>
                  </a:cubicBezTo>
                  <a:cubicBezTo>
                    <a:pt x="101622" y="4985"/>
                    <a:pt x="101075" y="4975"/>
                    <a:pt x="100538" y="4985"/>
                  </a:cubicBezTo>
                  <a:cubicBezTo>
                    <a:pt x="100449" y="4985"/>
                    <a:pt x="100339" y="4985"/>
                    <a:pt x="100230" y="4995"/>
                  </a:cubicBezTo>
                  <a:cubicBezTo>
                    <a:pt x="100147" y="5002"/>
                    <a:pt x="100063" y="5009"/>
                    <a:pt x="99982" y="5009"/>
                  </a:cubicBezTo>
                  <a:cubicBezTo>
                    <a:pt x="99733" y="5009"/>
                    <a:pt x="99519" y="4945"/>
                    <a:pt x="99504" y="4637"/>
                  </a:cubicBezTo>
                  <a:cubicBezTo>
                    <a:pt x="99464" y="3682"/>
                    <a:pt x="99514" y="2727"/>
                    <a:pt x="99524" y="1782"/>
                  </a:cubicBezTo>
                  <a:cubicBezTo>
                    <a:pt x="99534" y="1643"/>
                    <a:pt x="99544" y="1494"/>
                    <a:pt x="99554" y="1355"/>
                  </a:cubicBezTo>
                  <a:cubicBezTo>
                    <a:pt x="99564" y="1345"/>
                    <a:pt x="99564" y="1335"/>
                    <a:pt x="99564" y="1315"/>
                  </a:cubicBezTo>
                  <a:cubicBezTo>
                    <a:pt x="99892" y="1345"/>
                    <a:pt x="100210" y="1385"/>
                    <a:pt x="100538" y="1424"/>
                  </a:cubicBezTo>
                  <a:cubicBezTo>
                    <a:pt x="100548" y="1802"/>
                    <a:pt x="100598" y="2180"/>
                    <a:pt x="100608" y="2558"/>
                  </a:cubicBezTo>
                  <a:cubicBezTo>
                    <a:pt x="100628" y="2926"/>
                    <a:pt x="100648" y="3294"/>
                    <a:pt x="100697" y="3652"/>
                  </a:cubicBezTo>
                  <a:cubicBezTo>
                    <a:pt x="100754" y="3871"/>
                    <a:pt x="100684" y="4371"/>
                    <a:pt x="100991" y="4371"/>
                  </a:cubicBezTo>
                  <a:cubicBezTo>
                    <a:pt x="101005" y="4371"/>
                    <a:pt x="101020" y="4370"/>
                    <a:pt x="101035" y="4368"/>
                  </a:cubicBezTo>
                  <a:cubicBezTo>
                    <a:pt x="101065" y="4368"/>
                    <a:pt x="101085" y="4378"/>
                    <a:pt x="101105" y="4378"/>
                  </a:cubicBezTo>
                  <a:cubicBezTo>
                    <a:pt x="101135" y="4378"/>
                    <a:pt x="101175" y="4368"/>
                    <a:pt x="101205" y="4348"/>
                  </a:cubicBezTo>
                  <a:cubicBezTo>
                    <a:pt x="101433" y="4080"/>
                    <a:pt x="101294" y="3523"/>
                    <a:pt x="101324" y="3185"/>
                  </a:cubicBezTo>
                  <a:cubicBezTo>
                    <a:pt x="101334" y="2697"/>
                    <a:pt x="101344" y="2210"/>
                    <a:pt x="101344" y="1723"/>
                  </a:cubicBezTo>
                  <a:cubicBezTo>
                    <a:pt x="101344" y="1673"/>
                    <a:pt x="101344" y="1583"/>
                    <a:pt x="101334" y="1494"/>
                  </a:cubicBezTo>
                  <a:lnTo>
                    <a:pt x="101334" y="1494"/>
                  </a:lnTo>
                  <a:cubicBezTo>
                    <a:pt x="101572" y="1504"/>
                    <a:pt x="101811" y="1514"/>
                    <a:pt x="102050" y="1514"/>
                  </a:cubicBezTo>
                  <a:cubicBezTo>
                    <a:pt x="102149" y="1504"/>
                    <a:pt x="102239" y="1504"/>
                    <a:pt x="102338" y="1494"/>
                  </a:cubicBezTo>
                  <a:cubicBezTo>
                    <a:pt x="102647" y="1454"/>
                    <a:pt x="103015" y="1444"/>
                    <a:pt x="103243" y="1216"/>
                  </a:cubicBezTo>
                  <a:cubicBezTo>
                    <a:pt x="103492" y="887"/>
                    <a:pt x="103273" y="350"/>
                    <a:pt x="102885" y="241"/>
                  </a:cubicBezTo>
                  <a:cubicBezTo>
                    <a:pt x="102756" y="181"/>
                    <a:pt x="102607" y="161"/>
                    <a:pt x="102478" y="161"/>
                  </a:cubicBezTo>
                  <a:cubicBezTo>
                    <a:pt x="102422" y="161"/>
                    <a:pt x="102366" y="149"/>
                    <a:pt x="102310" y="149"/>
                  </a:cubicBezTo>
                  <a:cubicBezTo>
                    <a:pt x="102297" y="149"/>
                    <a:pt x="102283" y="149"/>
                    <a:pt x="102269" y="151"/>
                  </a:cubicBezTo>
                  <a:cubicBezTo>
                    <a:pt x="102179" y="141"/>
                    <a:pt x="102082" y="141"/>
                    <a:pt x="101994" y="141"/>
                  </a:cubicBezTo>
                  <a:cubicBezTo>
                    <a:pt x="101906" y="141"/>
                    <a:pt x="101826" y="141"/>
                    <a:pt x="101771" y="131"/>
                  </a:cubicBezTo>
                  <a:cubicBezTo>
                    <a:pt x="101254" y="151"/>
                    <a:pt x="100737" y="201"/>
                    <a:pt x="100220" y="221"/>
                  </a:cubicBezTo>
                  <a:lnTo>
                    <a:pt x="99762" y="221"/>
                  </a:lnTo>
                  <a:cubicBezTo>
                    <a:pt x="98505" y="203"/>
                    <a:pt x="97240" y="138"/>
                    <a:pt x="95981" y="138"/>
                  </a:cubicBezTo>
                  <a:cubicBezTo>
                    <a:pt x="95826" y="138"/>
                    <a:pt x="95671" y="139"/>
                    <a:pt x="95516" y="141"/>
                  </a:cubicBezTo>
                  <a:cubicBezTo>
                    <a:pt x="94163" y="112"/>
                    <a:pt x="92811" y="82"/>
                    <a:pt x="91458" y="72"/>
                  </a:cubicBezTo>
                  <a:cubicBezTo>
                    <a:pt x="90712" y="72"/>
                    <a:pt x="89976" y="92"/>
                    <a:pt x="89230" y="112"/>
                  </a:cubicBezTo>
                  <a:cubicBezTo>
                    <a:pt x="88435" y="131"/>
                    <a:pt x="87639" y="151"/>
                    <a:pt x="86843" y="151"/>
                  </a:cubicBezTo>
                  <a:cubicBezTo>
                    <a:pt x="85749" y="92"/>
                    <a:pt x="84655" y="32"/>
                    <a:pt x="83562" y="2"/>
                  </a:cubicBezTo>
                  <a:cubicBezTo>
                    <a:pt x="83390" y="1"/>
                    <a:pt x="83218" y="0"/>
                    <a:pt x="83046" y="0"/>
                  </a:cubicBezTo>
                  <a:cubicBezTo>
                    <a:pt x="81937" y="0"/>
                    <a:pt x="80834" y="26"/>
                    <a:pt x="79723" y="52"/>
                  </a:cubicBezTo>
                  <a:cubicBezTo>
                    <a:pt x="78541" y="79"/>
                    <a:pt x="77360" y="113"/>
                    <a:pt x="76186" y="113"/>
                  </a:cubicBezTo>
                  <a:cubicBezTo>
                    <a:pt x="76045" y="113"/>
                    <a:pt x="75905" y="113"/>
                    <a:pt x="75764" y="112"/>
                  </a:cubicBezTo>
                  <a:cubicBezTo>
                    <a:pt x="73819" y="63"/>
                    <a:pt x="71874" y="37"/>
                    <a:pt x="69929" y="37"/>
                  </a:cubicBezTo>
                  <a:cubicBezTo>
                    <a:pt x="68662" y="37"/>
                    <a:pt x="67394" y="48"/>
                    <a:pt x="66127" y="72"/>
                  </a:cubicBezTo>
                  <a:cubicBezTo>
                    <a:pt x="63581" y="102"/>
                    <a:pt x="61015" y="62"/>
                    <a:pt x="58469" y="261"/>
                  </a:cubicBezTo>
                  <a:cubicBezTo>
                    <a:pt x="57694" y="301"/>
                    <a:pt x="56908" y="301"/>
                    <a:pt x="56132" y="301"/>
                  </a:cubicBezTo>
                  <a:cubicBezTo>
                    <a:pt x="55068" y="301"/>
                    <a:pt x="54014" y="310"/>
                    <a:pt x="52950" y="380"/>
                  </a:cubicBezTo>
                  <a:cubicBezTo>
                    <a:pt x="52937" y="379"/>
                    <a:pt x="52924" y="379"/>
                    <a:pt x="52912" y="379"/>
                  </a:cubicBezTo>
                  <a:cubicBezTo>
                    <a:pt x="52784" y="379"/>
                    <a:pt x="52649" y="420"/>
                    <a:pt x="52522" y="420"/>
                  </a:cubicBezTo>
                  <a:cubicBezTo>
                    <a:pt x="52453" y="430"/>
                    <a:pt x="52383" y="430"/>
                    <a:pt x="52313" y="440"/>
                  </a:cubicBezTo>
                  <a:lnTo>
                    <a:pt x="52234" y="440"/>
                  </a:lnTo>
                  <a:cubicBezTo>
                    <a:pt x="52065" y="440"/>
                    <a:pt x="51906" y="440"/>
                    <a:pt x="51746" y="450"/>
                  </a:cubicBezTo>
                  <a:cubicBezTo>
                    <a:pt x="51587" y="440"/>
                    <a:pt x="51428" y="440"/>
                    <a:pt x="51259" y="440"/>
                  </a:cubicBezTo>
                  <a:lnTo>
                    <a:pt x="51180" y="440"/>
                  </a:lnTo>
                  <a:cubicBezTo>
                    <a:pt x="51110" y="430"/>
                    <a:pt x="51040" y="430"/>
                    <a:pt x="50971" y="420"/>
                  </a:cubicBezTo>
                  <a:cubicBezTo>
                    <a:pt x="50844" y="420"/>
                    <a:pt x="50709" y="379"/>
                    <a:pt x="50581" y="379"/>
                  </a:cubicBezTo>
                  <a:cubicBezTo>
                    <a:pt x="50568" y="379"/>
                    <a:pt x="50556" y="379"/>
                    <a:pt x="50543" y="380"/>
                  </a:cubicBezTo>
                  <a:cubicBezTo>
                    <a:pt x="49479" y="310"/>
                    <a:pt x="48425" y="301"/>
                    <a:pt x="47361" y="301"/>
                  </a:cubicBezTo>
                  <a:cubicBezTo>
                    <a:pt x="46585" y="301"/>
                    <a:pt x="45799" y="301"/>
                    <a:pt x="45023" y="261"/>
                  </a:cubicBezTo>
                  <a:cubicBezTo>
                    <a:pt x="42477" y="62"/>
                    <a:pt x="39911" y="102"/>
                    <a:pt x="37365" y="72"/>
                  </a:cubicBezTo>
                  <a:cubicBezTo>
                    <a:pt x="36098" y="48"/>
                    <a:pt x="34831" y="37"/>
                    <a:pt x="33564" y="37"/>
                  </a:cubicBezTo>
                  <a:cubicBezTo>
                    <a:pt x="31619" y="37"/>
                    <a:pt x="29674" y="63"/>
                    <a:pt x="27728" y="112"/>
                  </a:cubicBezTo>
                  <a:cubicBezTo>
                    <a:pt x="27588" y="113"/>
                    <a:pt x="27448" y="113"/>
                    <a:pt x="27307" y="113"/>
                  </a:cubicBezTo>
                  <a:cubicBezTo>
                    <a:pt x="26133" y="113"/>
                    <a:pt x="24952" y="79"/>
                    <a:pt x="23770" y="52"/>
                  </a:cubicBezTo>
                  <a:cubicBezTo>
                    <a:pt x="22668" y="26"/>
                    <a:pt x="21558" y="0"/>
                    <a:pt x="204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4"/>
            <p:cNvSpPr/>
            <p:nvPr/>
          </p:nvSpPr>
          <p:spPr>
            <a:xfrm>
              <a:off x="736089" y="875602"/>
              <a:ext cx="64268" cy="50405"/>
            </a:xfrm>
            <a:custGeom>
              <a:avLst/>
              <a:gdLst/>
              <a:ahLst/>
              <a:cxnLst/>
              <a:rect l="l" t="t" r="r" b="b"/>
              <a:pathLst>
                <a:path w="904" h="709" extrusionOk="0">
                  <a:moveTo>
                    <a:pt x="478" y="1"/>
                  </a:moveTo>
                  <a:cubicBezTo>
                    <a:pt x="152" y="1"/>
                    <a:pt x="0" y="573"/>
                    <a:pt x="360" y="698"/>
                  </a:cubicBezTo>
                  <a:cubicBezTo>
                    <a:pt x="389" y="708"/>
                    <a:pt x="409" y="708"/>
                    <a:pt x="429" y="708"/>
                  </a:cubicBezTo>
                  <a:cubicBezTo>
                    <a:pt x="432" y="708"/>
                    <a:pt x="435" y="708"/>
                    <a:pt x="438" y="708"/>
                  </a:cubicBezTo>
                  <a:cubicBezTo>
                    <a:pt x="760" y="708"/>
                    <a:pt x="904" y="180"/>
                    <a:pt x="588" y="22"/>
                  </a:cubicBezTo>
                  <a:cubicBezTo>
                    <a:pt x="550" y="7"/>
                    <a:pt x="513" y="1"/>
                    <a:pt x="4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4"/>
            <p:cNvSpPr/>
            <p:nvPr/>
          </p:nvSpPr>
          <p:spPr>
            <a:xfrm>
              <a:off x="527573" y="874892"/>
              <a:ext cx="67751" cy="50405"/>
            </a:xfrm>
            <a:custGeom>
              <a:avLst/>
              <a:gdLst/>
              <a:ahLst/>
              <a:cxnLst/>
              <a:rect l="l" t="t" r="r" b="b"/>
              <a:pathLst>
                <a:path w="953" h="709" extrusionOk="0">
                  <a:moveTo>
                    <a:pt x="475" y="1"/>
                  </a:moveTo>
                  <a:cubicBezTo>
                    <a:pt x="166" y="1"/>
                    <a:pt x="0" y="511"/>
                    <a:pt x="339" y="688"/>
                  </a:cubicBezTo>
                  <a:cubicBezTo>
                    <a:pt x="379" y="708"/>
                    <a:pt x="418" y="708"/>
                    <a:pt x="458" y="708"/>
                  </a:cubicBezTo>
                  <a:cubicBezTo>
                    <a:pt x="461" y="708"/>
                    <a:pt x="464" y="708"/>
                    <a:pt x="467" y="708"/>
                  </a:cubicBezTo>
                  <a:cubicBezTo>
                    <a:pt x="760" y="708"/>
                    <a:pt x="952" y="219"/>
                    <a:pt x="647" y="52"/>
                  </a:cubicBezTo>
                  <a:cubicBezTo>
                    <a:pt x="587" y="16"/>
                    <a:pt x="528" y="1"/>
                    <a:pt x="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34"/>
            <p:cNvSpPr/>
            <p:nvPr/>
          </p:nvSpPr>
          <p:spPr>
            <a:xfrm>
              <a:off x="7087543" y="874892"/>
              <a:ext cx="67964" cy="51116"/>
            </a:xfrm>
            <a:custGeom>
              <a:avLst/>
              <a:gdLst/>
              <a:ahLst/>
              <a:cxnLst/>
              <a:rect l="l" t="t" r="r" b="b"/>
              <a:pathLst>
                <a:path w="956" h="719" extrusionOk="0">
                  <a:moveTo>
                    <a:pt x="481" y="1"/>
                  </a:moveTo>
                  <a:cubicBezTo>
                    <a:pt x="427" y="1"/>
                    <a:pt x="369" y="16"/>
                    <a:pt x="309" y="52"/>
                  </a:cubicBezTo>
                  <a:cubicBezTo>
                    <a:pt x="0" y="221"/>
                    <a:pt x="199" y="718"/>
                    <a:pt x="498" y="718"/>
                  </a:cubicBezTo>
                  <a:cubicBezTo>
                    <a:pt x="537" y="708"/>
                    <a:pt x="577" y="708"/>
                    <a:pt x="617" y="688"/>
                  </a:cubicBezTo>
                  <a:cubicBezTo>
                    <a:pt x="956" y="511"/>
                    <a:pt x="790" y="1"/>
                    <a:pt x="4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34"/>
            <p:cNvSpPr/>
            <p:nvPr/>
          </p:nvSpPr>
          <p:spPr>
            <a:xfrm>
              <a:off x="6882724" y="876171"/>
              <a:ext cx="64125" cy="49836"/>
            </a:xfrm>
            <a:custGeom>
              <a:avLst/>
              <a:gdLst/>
              <a:ahLst/>
              <a:cxnLst/>
              <a:rect l="l" t="t" r="r" b="b"/>
              <a:pathLst>
                <a:path w="902" h="701" extrusionOk="0">
                  <a:moveTo>
                    <a:pt x="432" y="0"/>
                  </a:moveTo>
                  <a:cubicBezTo>
                    <a:pt x="396" y="0"/>
                    <a:pt x="356" y="8"/>
                    <a:pt x="316" y="24"/>
                  </a:cubicBezTo>
                  <a:cubicBezTo>
                    <a:pt x="0" y="172"/>
                    <a:pt x="144" y="700"/>
                    <a:pt x="456" y="700"/>
                  </a:cubicBezTo>
                  <a:cubicBezTo>
                    <a:pt x="459" y="700"/>
                    <a:pt x="462" y="700"/>
                    <a:pt x="465" y="700"/>
                  </a:cubicBezTo>
                  <a:cubicBezTo>
                    <a:pt x="495" y="700"/>
                    <a:pt x="514" y="700"/>
                    <a:pt x="544" y="690"/>
                  </a:cubicBezTo>
                  <a:cubicBezTo>
                    <a:pt x="901" y="565"/>
                    <a:pt x="754" y="0"/>
                    <a:pt x="4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4"/>
            <p:cNvSpPr/>
            <p:nvPr/>
          </p:nvSpPr>
          <p:spPr>
            <a:xfrm>
              <a:off x="1871516" y="742729"/>
              <a:ext cx="67396" cy="51044"/>
            </a:xfrm>
            <a:custGeom>
              <a:avLst/>
              <a:gdLst/>
              <a:ahLst/>
              <a:cxnLst/>
              <a:rect l="l" t="t" r="r" b="b"/>
              <a:pathLst>
                <a:path w="948" h="718" extrusionOk="0">
                  <a:moveTo>
                    <a:pt x="488" y="0"/>
                  </a:moveTo>
                  <a:cubicBezTo>
                    <a:pt x="234" y="0"/>
                    <a:pt x="0" y="336"/>
                    <a:pt x="202" y="568"/>
                  </a:cubicBezTo>
                  <a:cubicBezTo>
                    <a:pt x="291" y="668"/>
                    <a:pt x="391" y="707"/>
                    <a:pt x="480" y="717"/>
                  </a:cubicBezTo>
                  <a:cubicBezTo>
                    <a:pt x="739" y="717"/>
                    <a:pt x="948" y="369"/>
                    <a:pt x="699" y="91"/>
                  </a:cubicBezTo>
                  <a:cubicBezTo>
                    <a:pt x="633" y="27"/>
                    <a:pt x="560" y="0"/>
                    <a:pt x="48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4"/>
            <p:cNvSpPr/>
            <p:nvPr/>
          </p:nvSpPr>
          <p:spPr>
            <a:xfrm>
              <a:off x="3344422" y="787945"/>
              <a:ext cx="58083" cy="48983"/>
            </a:xfrm>
            <a:custGeom>
              <a:avLst/>
              <a:gdLst/>
              <a:ahLst/>
              <a:cxnLst/>
              <a:rect l="l" t="t" r="r" b="b"/>
              <a:pathLst>
                <a:path w="817" h="689" extrusionOk="0">
                  <a:moveTo>
                    <a:pt x="422" y="0"/>
                  </a:moveTo>
                  <a:cubicBezTo>
                    <a:pt x="330" y="0"/>
                    <a:pt x="234" y="34"/>
                    <a:pt x="160" y="111"/>
                  </a:cubicBezTo>
                  <a:cubicBezTo>
                    <a:pt x="80" y="181"/>
                    <a:pt x="1" y="270"/>
                    <a:pt x="21" y="390"/>
                  </a:cubicBezTo>
                  <a:cubicBezTo>
                    <a:pt x="41" y="539"/>
                    <a:pt x="160" y="678"/>
                    <a:pt x="319" y="678"/>
                  </a:cubicBezTo>
                  <a:cubicBezTo>
                    <a:pt x="329" y="688"/>
                    <a:pt x="339" y="688"/>
                    <a:pt x="349" y="688"/>
                  </a:cubicBezTo>
                  <a:cubicBezTo>
                    <a:pt x="508" y="688"/>
                    <a:pt x="707" y="589"/>
                    <a:pt x="707" y="410"/>
                  </a:cubicBezTo>
                  <a:cubicBezTo>
                    <a:pt x="817" y="169"/>
                    <a:pt x="628"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4"/>
            <p:cNvSpPr/>
            <p:nvPr/>
          </p:nvSpPr>
          <p:spPr>
            <a:xfrm>
              <a:off x="4280576" y="787945"/>
              <a:ext cx="58011" cy="48983"/>
            </a:xfrm>
            <a:custGeom>
              <a:avLst/>
              <a:gdLst/>
              <a:ahLst/>
              <a:cxnLst/>
              <a:rect l="l" t="t" r="r" b="b"/>
              <a:pathLst>
                <a:path w="816" h="689" extrusionOk="0">
                  <a:moveTo>
                    <a:pt x="395" y="0"/>
                  </a:moveTo>
                  <a:cubicBezTo>
                    <a:pt x="189" y="0"/>
                    <a:pt x="0" y="169"/>
                    <a:pt x="110" y="410"/>
                  </a:cubicBezTo>
                  <a:cubicBezTo>
                    <a:pt x="110" y="589"/>
                    <a:pt x="309" y="688"/>
                    <a:pt x="468" y="688"/>
                  </a:cubicBezTo>
                  <a:cubicBezTo>
                    <a:pt x="478" y="688"/>
                    <a:pt x="488" y="688"/>
                    <a:pt x="498" y="678"/>
                  </a:cubicBezTo>
                  <a:cubicBezTo>
                    <a:pt x="657" y="678"/>
                    <a:pt x="776" y="539"/>
                    <a:pt x="796" y="390"/>
                  </a:cubicBezTo>
                  <a:cubicBezTo>
                    <a:pt x="816" y="270"/>
                    <a:pt x="736" y="181"/>
                    <a:pt x="657" y="111"/>
                  </a:cubicBezTo>
                  <a:cubicBezTo>
                    <a:pt x="583" y="34"/>
                    <a:pt x="487"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34"/>
            <p:cNvSpPr/>
            <p:nvPr/>
          </p:nvSpPr>
          <p:spPr>
            <a:xfrm>
              <a:off x="1407136" y="794414"/>
              <a:ext cx="66543" cy="49551"/>
            </a:xfrm>
            <a:custGeom>
              <a:avLst/>
              <a:gdLst/>
              <a:ahLst/>
              <a:cxnLst/>
              <a:rect l="l" t="t" r="r" b="b"/>
              <a:pathLst>
                <a:path w="936" h="697" extrusionOk="0">
                  <a:moveTo>
                    <a:pt x="344" y="1"/>
                  </a:moveTo>
                  <a:cubicBezTo>
                    <a:pt x="199" y="1"/>
                    <a:pt x="60" y="78"/>
                    <a:pt x="40" y="239"/>
                  </a:cubicBezTo>
                  <a:cubicBezTo>
                    <a:pt x="1" y="378"/>
                    <a:pt x="30" y="537"/>
                    <a:pt x="160" y="617"/>
                  </a:cubicBezTo>
                  <a:cubicBezTo>
                    <a:pt x="229" y="667"/>
                    <a:pt x="299" y="687"/>
                    <a:pt x="369" y="697"/>
                  </a:cubicBezTo>
                  <a:cubicBezTo>
                    <a:pt x="687" y="697"/>
                    <a:pt x="936" y="269"/>
                    <a:pt x="568" y="70"/>
                  </a:cubicBezTo>
                  <a:cubicBezTo>
                    <a:pt x="504" y="24"/>
                    <a:pt x="423" y="1"/>
                    <a:pt x="3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34"/>
            <p:cNvSpPr/>
            <p:nvPr/>
          </p:nvSpPr>
          <p:spPr>
            <a:xfrm>
              <a:off x="2956254" y="783324"/>
              <a:ext cx="59504" cy="42229"/>
            </a:xfrm>
            <a:custGeom>
              <a:avLst/>
              <a:gdLst/>
              <a:ahLst/>
              <a:cxnLst/>
              <a:rect l="l" t="t" r="r" b="b"/>
              <a:pathLst>
                <a:path w="837" h="594" extrusionOk="0">
                  <a:moveTo>
                    <a:pt x="354" y="1"/>
                  </a:moveTo>
                  <a:cubicBezTo>
                    <a:pt x="219" y="1"/>
                    <a:pt x="73" y="78"/>
                    <a:pt x="31" y="206"/>
                  </a:cubicBezTo>
                  <a:cubicBezTo>
                    <a:pt x="1" y="375"/>
                    <a:pt x="120" y="574"/>
                    <a:pt x="299" y="594"/>
                  </a:cubicBezTo>
                  <a:lnTo>
                    <a:pt x="339" y="594"/>
                  </a:lnTo>
                  <a:cubicBezTo>
                    <a:pt x="707" y="594"/>
                    <a:pt x="836" y="77"/>
                    <a:pt x="419" y="7"/>
                  </a:cubicBezTo>
                  <a:cubicBezTo>
                    <a:pt x="398" y="3"/>
                    <a:pt x="376" y="1"/>
                    <a:pt x="3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34"/>
            <p:cNvSpPr/>
            <p:nvPr/>
          </p:nvSpPr>
          <p:spPr>
            <a:xfrm>
              <a:off x="4667322" y="783324"/>
              <a:ext cx="59433" cy="42229"/>
            </a:xfrm>
            <a:custGeom>
              <a:avLst/>
              <a:gdLst/>
              <a:ahLst/>
              <a:cxnLst/>
              <a:rect l="l" t="t" r="r" b="b"/>
              <a:pathLst>
                <a:path w="836" h="594" extrusionOk="0">
                  <a:moveTo>
                    <a:pt x="483" y="1"/>
                  </a:moveTo>
                  <a:cubicBezTo>
                    <a:pt x="461" y="1"/>
                    <a:pt x="439" y="3"/>
                    <a:pt x="418" y="7"/>
                  </a:cubicBezTo>
                  <a:cubicBezTo>
                    <a:pt x="1" y="77"/>
                    <a:pt x="130" y="594"/>
                    <a:pt x="498" y="594"/>
                  </a:cubicBezTo>
                  <a:lnTo>
                    <a:pt x="538" y="594"/>
                  </a:lnTo>
                  <a:cubicBezTo>
                    <a:pt x="717" y="574"/>
                    <a:pt x="836" y="375"/>
                    <a:pt x="806" y="206"/>
                  </a:cubicBezTo>
                  <a:cubicBezTo>
                    <a:pt x="763" y="78"/>
                    <a:pt x="618" y="1"/>
                    <a:pt x="4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4"/>
            <p:cNvSpPr/>
            <p:nvPr/>
          </p:nvSpPr>
          <p:spPr>
            <a:xfrm>
              <a:off x="5744168" y="742729"/>
              <a:ext cx="67396" cy="51044"/>
            </a:xfrm>
            <a:custGeom>
              <a:avLst/>
              <a:gdLst/>
              <a:ahLst/>
              <a:cxnLst/>
              <a:rect l="l" t="t" r="r" b="b"/>
              <a:pathLst>
                <a:path w="948" h="718" extrusionOk="0">
                  <a:moveTo>
                    <a:pt x="460" y="0"/>
                  </a:moveTo>
                  <a:cubicBezTo>
                    <a:pt x="388" y="0"/>
                    <a:pt x="315" y="27"/>
                    <a:pt x="249" y="91"/>
                  </a:cubicBezTo>
                  <a:cubicBezTo>
                    <a:pt x="0" y="369"/>
                    <a:pt x="209" y="717"/>
                    <a:pt x="468" y="717"/>
                  </a:cubicBezTo>
                  <a:cubicBezTo>
                    <a:pt x="557" y="707"/>
                    <a:pt x="657" y="668"/>
                    <a:pt x="746" y="568"/>
                  </a:cubicBezTo>
                  <a:cubicBezTo>
                    <a:pt x="948" y="336"/>
                    <a:pt x="714" y="0"/>
                    <a:pt x="4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34"/>
            <p:cNvSpPr/>
            <p:nvPr/>
          </p:nvSpPr>
          <p:spPr>
            <a:xfrm>
              <a:off x="6209402" y="794414"/>
              <a:ext cx="66543" cy="49551"/>
            </a:xfrm>
            <a:custGeom>
              <a:avLst/>
              <a:gdLst/>
              <a:ahLst/>
              <a:cxnLst/>
              <a:rect l="l" t="t" r="r" b="b"/>
              <a:pathLst>
                <a:path w="936" h="697" extrusionOk="0">
                  <a:moveTo>
                    <a:pt x="592" y="1"/>
                  </a:moveTo>
                  <a:cubicBezTo>
                    <a:pt x="513" y="1"/>
                    <a:pt x="432" y="24"/>
                    <a:pt x="368" y="70"/>
                  </a:cubicBezTo>
                  <a:cubicBezTo>
                    <a:pt x="0" y="269"/>
                    <a:pt x="249" y="697"/>
                    <a:pt x="567" y="697"/>
                  </a:cubicBezTo>
                  <a:cubicBezTo>
                    <a:pt x="637" y="687"/>
                    <a:pt x="706" y="667"/>
                    <a:pt x="776" y="617"/>
                  </a:cubicBezTo>
                  <a:cubicBezTo>
                    <a:pt x="905" y="537"/>
                    <a:pt x="935" y="378"/>
                    <a:pt x="895" y="239"/>
                  </a:cubicBezTo>
                  <a:cubicBezTo>
                    <a:pt x="876" y="78"/>
                    <a:pt x="737" y="1"/>
                    <a:pt x="5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5" name="Google Shape;1375;p34"/>
          <p:cNvGrpSpPr/>
          <p:nvPr/>
        </p:nvGrpSpPr>
        <p:grpSpPr>
          <a:xfrm rot="10800000" flipH="1">
            <a:off x="5691130" y="4608488"/>
            <a:ext cx="3452877" cy="239385"/>
            <a:chOff x="162723" y="589240"/>
            <a:chExt cx="7357505" cy="510089"/>
          </a:xfrm>
        </p:grpSpPr>
        <p:sp>
          <p:nvSpPr>
            <p:cNvPr id="1376" name="Google Shape;1376;p34"/>
            <p:cNvSpPr/>
            <p:nvPr/>
          </p:nvSpPr>
          <p:spPr>
            <a:xfrm>
              <a:off x="162723" y="589240"/>
              <a:ext cx="7357505" cy="510089"/>
            </a:xfrm>
            <a:custGeom>
              <a:avLst/>
              <a:gdLst/>
              <a:ahLst/>
              <a:cxnLst/>
              <a:rect l="l" t="t" r="r" b="b"/>
              <a:pathLst>
                <a:path w="103492" h="7175" extrusionOk="0">
                  <a:moveTo>
                    <a:pt x="4317" y="1285"/>
                  </a:moveTo>
                  <a:cubicBezTo>
                    <a:pt x="4317" y="1295"/>
                    <a:pt x="4317" y="1295"/>
                    <a:pt x="4317" y="1295"/>
                  </a:cubicBezTo>
                  <a:cubicBezTo>
                    <a:pt x="4317" y="1295"/>
                    <a:pt x="4307" y="1295"/>
                    <a:pt x="4307" y="1285"/>
                  </a:cubicBezTo>
                  <a:close/>
                  <a:moveTo>
                    <a:pt x="99186" y="1285"/>
                  </a:moveTo>
                  <a:cubicBezTo>
                    <a:pt x="99176" y="1295"/>
                    <a:pt x="99176" y="1295"/>
                    <a:pt x="99176" y="1295"/>
                  </a:cubicBezTo>
                  <a:cubicBezTo>
                    <a:pt x="99176" y="1295"/>
                    <a:pt x="99176" y="1295"/>
                    <a:pt x="99176" y="1285"/>
                  </a:cubicBezTo>
                  <a:close/>
                  <a:moveTo>
                    <a:pt x="4456" y="1842"/>
                  </a:moveTo>
                  <a:cubicBezTo>
                    <a:pt x="4456" y="1882"/>
                    <a:pt x="4466" y="1922"/>
                    <a:pt x="4466" y="1961"/>
                  </a:cubicBezTo>
                  <a:cubicBezTo>
                    <a:pt x="4446" y="1922"/>
                    <a:pt x="4456" y="1882"/>
                    <a:pt x="4456" y="1842"/>
                  </a:cubicBezTo>
                  <a:close/>
                  <a:moveTo>
                    <a:pt x="99036" y="1842"/>
                  </a:moveTo>
                  <a:cubicBezTo>
                    <a:pt x="99036" y="1882"/>
                    <a:pt x="99046" y="1922"/>
                    <a:pt x="99026" y="1961"/>
                  </a:cubicBezTo>
                  <a:cubicBezTo>
                    <a:pt x="99026" y="1922"/>
                    <a:pt x="99036" y="1882"/>
                    <a:pt x="99036" y="1842"/>
                  </a:cubicBezTo>
                  <a:close/>
                  <a:moveTo>
                    <a:pt x="797" y="1981"/>
                  </a:moveTo>
                  <a:lnTo>
                    <a:pt x="797" y="1991"/>
                  </a:lnTo>
                  <a:lnTo>
                    <a:pt x="806" y="1991"/>
                  </a:lnTo>
                  <a:cubicBezTo>
                    <a:pt x="806" y="2001"/>
                    <a:pt x="806" y="2001"/>
                    <a:pt x="816" y="2011"/>
                  </a:cubicBezTo>
                  <a:cubicBezTo>
                    <a:pt x="806" y="2011"/>
                    <a:pt x="806" y="2011"/>
                    <a:pt x="797" y="2021"/>
                  </a:cubicBezTo>
                  <a:cubicBezTo>
                    <a:pt x="797" y="2011"/>
                    <a:pt x="787" y="2011"/>
                    <a:pt x="777" y="2011"/>
                  </a:cubicBezTo>
                  <a:cubicBezTo>
                    <a:pt x="787" y="2001"/>
                    <a:pt x="787" y="1991"/>
                    <a:pt x="797" y="1981"/>
                  </a:cubicBezTo>
                  <a:close/>
                  <a:moveTo>
                    <a:pt x="102696" y="1981"/>
                  </a:moveTo>
                  <a:cubicBezTo>
                    <a:pt x="102706" y="1991"/>
                    <a:pt x="102706" y="2001"/>
                    <a:pt x="102716" y="2011"/>
                  </a:cubicBezTo>
                  <a:cubicBezTo>
                    <a:pt x="102706" y="2011"/>
                    <a:pt x="102696" y="2011"/>
                    <a:pt x="102696" y="2021"/>
                  </a:cubicBezTo>
                  <a:cubicBezTo>
                    <a:pt x="102686" y="2011"/>
                    <a:pt x="102686" y="2011"/>
                    <a:pt x="102676" y="2011"/>
                  </a:cubicBezTo>
                  <a:cubicBezTo>
                    <a:pt x="102686" y="2001"/>
                    <a:pt x="102686" y="2001"/>
                    <a:pt x="102686" y="1991"/>
                  </a:cubicBezTo>
                  <a:lnTo>
                    <a:pt x="102696" y="1991"/>
                  </a:lnTo>
                  <a:lnTo>
                    <a:pt x="102696" y="1981"/>
                  </a:lnTo>
                  <a:close/>
                  <a:moveTo>
                    <a:pt x="30354" y="947"/>
                  </a:moveTo>
                  <a:cubicBezTo>
                    <a:pt x="31846" y="957"/>
                    <a:pt x="33338" y="977"/>
                    <a:pt x="34829" y="997"/>
                  </a:cubicBezTo>
                  <a:cubicBezTo>
                    <a:pt x="34829" y="1534"/>
                    <a:pt x="34819" y="2081"/>
                    <a:pt x="34819" y="2608"/>
                  </a:cubicBezTo>
                  <a:cubicBezTo>
                    <a:pt x="34819" y="2717"/>
                    <a:pt x="34819" y="2817"/>
                    <a:pt x="34819" y="2916"/>
                  </a:cubicBezTo>
                  <a:cubicBezTo>
                    <a:pt x="34730" y="2906"/>
                    <a:pt x="34640" y="2906"/>
                    <a:pt x="34561" y="2906"/>
                  </a:cubicBezTo>
                  <a:cubicBezTo>
                    <a:pt x="33835" y="2906"/>
                    <a:pt x="33109" y="2956"/>
                    <a:pt x="32373" y="2976"/>
                  </a:cubicBezTo>
                  <a:cubicBezTo>
                    <a:pt x="31876" y="2986"/>
                    <a:pt x="31378" y="2986"/>
                    <a:pt x="30881" y="2986"/>
                  </a:cubicBezTo>
                  <a:cubicBezTo>
                    <a:pt x="30642" y="3006"/>
                    <a:pt x="30394" y="2996"/>
                    <a:pt x="30155" y="3026"/>
                  </a:cubicBezTo>
                  <a:cubicBezTo>
                    <a:pt x="30205" y="2439"/>
                    <a:pt x="30274" y="1852"/>
                    <a:pt x="30334" y="1275"/>
                  </a:cubicBezTo>
                  <a:cubicBezTo>
                    <a:pt x="30344" y="1166"/>
                    <a:pt x="30354" y="1056"/>
                    <a:pt x="30354" y="947"/>
                  </a:cubicBezTo>
                  <a:close/>
                  <a:moveTo>
                    <a:pt x="73139" y="947"/>
                  </a:moveTo>
                  <a:cubicBezTo>
                    <a:pt x="73139" y="1056"/>
                    <a:pt x="73149" y="1166"/>
                    <a:pt x="73159" y="1275"/>
                  </a:cubicBezTo>
                  <a:cubicBezTo>
                    <a:pt x="73218" y="1852"/>
                    <a:pt x="73288" y="2439"/>
                    <a:pt x="73338" y="3026"/>
                  </a:cubicBezTo>
                  <a:cubicBezTo>
                    <a:pt x="73099" y="2996"/>
                    <a:pt x="72850" y="3006"/>
                    <a:pt x="72612" y="2986"/>
                  </a:cubicBezTo>
                  <a:cubicBezTo>
                    <a:pt x="72114" y="2986"/>
                    <a:pt x="71617" y="2986"/>
                    <a:pt x="71120" y="2976"/>
                  </a:cubicBezTo>
                  <a:cubicBezTo>
                    <a:pt x="70384" y="2956"/>
                    <a:pt x="69658" y="2906"/>
                    <a:pt x="68932" y="2906"/>
                  </a:cubicBezTo>
                  <a:cubicBezTo>
                    <a:pt x="68852" y="2906"/>
                    <a:pt x="68763" y="2906"/>
                    <a:pt x="68673" y="2916"/>
                  </a:cubicBezTo>
                  <a:cubicBezTo>
                    <a:pt x="68673" y="2817"/>
                    <a:pt x="68673" y="2717"/>
                    <a:pt x="68673" y="2608"/>
                  </a:cubicBezTo>
                  <a:cubicBezTo>
                    <a:pt x="68673" y="2081"/>
                    <a:pt x="68663" y="1534"/>
                    <a:pt x="68663" y="997"/>
                  </a:cubicBezTo>
                  <a:cubicBezTo>
                    <a:pt x="70155" y="977"/>
                    <a:pt x="71647" y="957"/>
                    <a:pt x="73139" y="947"/>
                  </a:cubicBezTo>
                  <a:close/>
                  <a:moveTo>
                    <a:pt x="22915" y="897"/>
                  </a:moveTo>
                  <a:cubicBezTo>
                    <a:pt x="24108" y="897"/>
                    <a:pt x="25292" y="907"/>
                    <a:pt x="26475" y="907"/>
                  </a:cubicBezTo>
                  <a:cubicBezTo>
                    <a:pt x="26475" y="937"/>
                    <a:pt x="26475" y="957"/>
                    <a:pt x="26475" y="987"/>
                  </a:cubicBezTo>
                  <a:cubicBezTo>
                    <a:pt x="26465" y="1285"/>
                    <a:pt x="26455" y="1574"/>
                    <a:pt x="26455" y="1872"/>
                  </a:cubicBezTo>
                  <a:cubicBezTo>
                    <a:pt x="26436" y="2250"/>
                    <a:pt x="26446" y="2936"/>
                    <a:pt x="26336" y="3513"/>
                  </a:cubicBezTo>
                  <a:cubicBezTo>
                    <a:pt x="26147" y="4000"/>
                    <a:pt x="25789" y="4279"/>
                    <a:pt x="25083" y="4398"/>
                  </a:cubicBezTo>
                  <a:lnTo>
                    <a:pt x="24655" y="4398"/>
                  </a:lnTo>
                  <a:cubicBezTo>
                    <a:pt x="24267" y="4338"/>
                    <a:pt x="23880" y="4309"/>
                    <a:pt x="23482" y="4289"/>
                  </a:cubicBezTo>
                  <a:cubicBezTo>
                    <a:pt x="22577" y="4149"/>
                    <a:pt x="22865" y="3006"/>
                    <a:pt x="22845" y="2359"/>
                  </a:cubicBezTo>
                  <a:cubicBezTo>
                    <a:pt x="22855" y="1961"/>
                    <a:pt x="22885" y="1574"/>
                    <a:pt x="22905" y="1176"/>
                  </a:cubicBezTo>
                  <a:cubicBezTo>
                    <a:pt x="22895" y="1106"/>
                    <a:pt x="22915" y="997"/>
                    <a:pt x="22915" y="897"/>
                  </a:cubicBezTo>
                  <a:close/>
                  <a:moveTo>
                    <a:pt x="80578" y="897"/>
                  </a:moveTo>
                  <a:cubicBezTo>
                    <a:pt x="80578" y="997"/>
                    <a:pt x="80598" y="1106"/>
                    <a:pt x="80588" y="1176"/>
                  </a:cubicBezTo>
                  <a:cubicBezTo>
                    <a:pt x="80608" y="1574"/>
                    <a:pt x="80638" y="1961"/>
                    <a:pt x="80648" y="2359"/>
                  </a:cubicBezTo>
                  <a:cubicBezTo>
                    <a:pt x="80628" y="3006"/>
                    <a:pt x="80916" y="4149"/>
                    <a:pt x="80011" y="4289"/>
                  </a:cubicBezTo>
                  <a:cubicBezTo>
                    <a:pt x="79613" y="4309"/>
                    <a:pt x="79225" y="4338"/>
                    <a:pt x="78837" y="4398"/>
                  </a:cubicBezTo>
                  <a:lnTo>
                    <a:pt x="78410" y="4398"/>
                  </a:lnTo>
                  <a:cubicBezTo>
                    <a:pt x="77704" y="4279"/>
                    <a:pt x="77346" y="4000"/>
                    <a:pt x="77157" y="3513"/>
                  </a:cubicBezTo>
                  <a:cubicBezTo>
                    <a:pt x="77047" y="2936"/>
                    <a:pt x="77057" y="2250"/>
                    <a:pt x="77037" y="1872"/>
                  </a:cubicBezTo>
                  <a:cubicBezTo>
                    <a:pt x="77037" y="1574"/>
                    <a:pt x="77027" y="1285"/>
                    <a:pt x="77017" y="987"/>
                  </a:cubicBezTo>
                  <a:cubicBezTo>
                    <a:pt x="77017" y="957"/>
                    <a:pt x="77017" y="937"/>
                    <a:pt x="77017" y="907"/>
                  </a:cubicBezTo>
                  <a:cubicBezTo>
                    <a:pt x="78201" y="907"/>
                    <a:pt x="79384" y="897"/>
                    <a:pt x="80578" y="897"/>
                  </a:cubicBezTo>
                  <a:close/>
                  <a:moveTo>
                    <a:pt x="34819" y="3573"/>
                  </a:moveTo>
                  <a:cubicBezTo>
                    <a:pt x="34829" y="4100"/>
                    <a:pt x="34829" y="4637"/>
                    <a:pt x="34839" y="5174"/>
                  </a:cubicBezTo>
                  <a:cubicBezTo>
                    <a:pt x="34839" y="5273"/>
                    <a:pt x="34839" y="5383"/>
                    <a:pt x="34849" y="5492"/>
                  </a:cubicBezTo>
                  <a:cubicBezTo>
                    <a:pt x="33556" y="5452"/>
                    <a:pt x="32273" y="5432"/>
                    <a:pt x="30991" y="5432"/>
                  </a:cubicBezTo>
                  <a:cubicBezTo>
                    <a:pt x="30692" y="5442"/>
                    <a:pt x="30394" y="5442"/>
                    <a:pt x="30095" y="5452"/>
                  </a:cubicBezTo>
                  <a:cubicBezTo>
                    <a:pt x="30095" y="5412"/>
                    <a:pt x="30095" y="5383"/>
                    <a:pt x="30095" y="5353"/>
                  </a:cubicBezTo>
                  <a:cubicBezTo>
                    <a:pt x="30095" y="5263"/>
                    <a:pt x="30095" y="5174"/>
                    <a:pt x="30095" y="5084"/>
                  </a:cubicBezTo>
                  <a:cubicBezTo>
                    <a:pt x="30095" y="4617"/>
                    <a:pt x="30085" y="4159"/>
                    <a:pt x="30115" y="3702"/>
                  </a:cubicBezTo>
                  <a:cubicBezTo>
                    <a:pt x="31110" y="3692"/>
                    <a:pt x="32114" y="3622"/>
                    <a:pt x="33119" y="3592"/>
                  </a:cubicBezTo>
                  <a:cubicBezTo>
                    <a:pt x="33616" y="3583"/>
                    <a:pt x="34113" y="3583"/>
                    <a:pt x="34611" y="3583"/>
                  </a:cubicBezTo>
                  <a:cubicBezTo>
                    <a:pt x="34645" y="3578"/>
                    <a:pt x="34680" y="3578"/>
                    <a:pt x="34715" y="3578"/>
                  </a:cubicBezTo>
                  <a:cubicBezTo>
                    <a:pt x="34750" y="3578"/>
                    <a:pt x="34785" y="3578"/>
                    <a:pt x="34819" y="3573"/>
                  </a:cubicBezTo>
                  <a:close/>
                  <a:moveTo>
                    <a:pt x="68673" y="3573"/>
                  </a:moveTo>
                  <a:cubicBezTo>
                    <a:pt x="68708" y="3578"/>
                    <a:pt x="68743" y="3578"/>
                    <a:pt x="68778" y="3578"/>
                  </a:cubicBezTo>
                  <a:cubicBezTo>
                    <a:pt x="68813" y="3578"/>
                    <a:pt x="68847" y="3578"/>
                    <a:pt x="68882" y="3583"/>
                  </a:cubicBezTo>
                  <a:cubicBezTo>
                    <a:pt x="69379" y="3583"/>
                    <a:pt x="69877" y="3583"/>
                    <a:pt x="70374" y="3592"/>
                  </a:cubicBezTo>
                  <a:cubicBezTo>
                    <a:pt x="71378" y="3622"/>
                    <a:pt x="72383" y="3692"/>
                    <a:pt x="73377" y="3702"/>
                  </a:cubicBezTo>
                  <a:cubicBezTo>
                    <a:pt x="73407" y="4159"/>
                    <a:pt x="73397" y="4617"/>
                    <a:pt x="73397" y="5084"/>
                  </a:cubicBezTo>
                  <a:cubicBezTo>
                    <a:pt x="73397" y="5174"/>
                    <a:pt x="73397" y="5263"/>
                    <a:pt x="73397" y="5353"/>
                  </a:cubicBezTo>
                  <a:cubicBezTo>
                    <a:pt x="73397" y="5383"/>
                    <a:pt x="73397" y="5412"/>
                    <a:pt x="73397" y="5452"/>
                  </a:cubicBezTo>
                  <a:cubicBezTo>
                    <a:pt x="73099" y="5442"/>
                    <a:pt x="72801" y="5442"/>
                    <a:pt x="72502" y="5432"/>
                  </a:cubicBezTo>
                  <a:cubicBezTo>
                    <a:pt x="71219" y="5432"/>
                    <a:pt x="69936" y="5452"/>
                    <a:pt x="68644" y="5492"/>
                  </a:cubicBezTo>
                  <a:cubicBezTo>
                    <a:pt x="68653" y="5383"/>
                    <a:pt x="68653" y="5273"/>
                    <a:pt x="68653" y="5174"/>
                  </a:cubicBezTo>
                  <a:cubicBezTo>
                    <a:pt x="68663" y="4637"/>
                    <a:pt x="68663" y="4100"/>
                    <a:pt x="68673" y="3573"/>
                  </a:cubicBezTo>
                  <a:close/>
                  <a:moveTo>
                    <a:pt x="35575" y="1007"/>
                  </a:moveTo>
                  <a:lnTo>
                    <a:pt x="35575" y="1007"/>
                  </a:lnTo>
                  <a:cubicBezTo>
                    <a:pt x="36023" y="1017"/>
                    <a:pt x="36470" y="1017"/>
                    <a:pt x="36918" y="1027"/>
                  </a:cubicBezTo>
                  <a:cubicBezTo>
                    <a:pt x="36908" y="1106"/>
                    <a:pt x="36918" y="1196"/>
                    <a:pt x="36918" y="1255"/>
                  </a:cubicBezTo>
                  <a:cubicBezTo>
                    <a:pt x="36898" y="1564"/>
                    <a:pt x="36878" y="1872"/>
                    <a:pt x="36898" y="2190"/>
                  </a:cubicBezTo>
                  <a:cubicBezTo>
                    <a:pt x="36898" y="2419"/>
                    <a:pt x="36948" y="2638"/>
                    <a:pt x="36928" y="2876"/>
                  </a:cubicBezTo>
                  <a:cubicBezTo>
                    <a:pt x="36928" y="3036"/>
                    <a:pt x="36938" y="3195"/>
                    <a:pt x="36948" y="3354"/>
                  </a:cubicBezTo>
                  <a:cubicBezTo>
                    <a:pt x="36938" y="3712"/>
                    <a:pt x="36918" y="4120"/>
                    <a:pt x="37097" y="4448"/>
                  </a:cubicBezTo>
                  <a:cubicBezTo>
                    <a:pt x="37356" y="4786"/>
                    <a:pt x="37853" y="4766"/>
                    <a:pt x="38241" y="4816"/>
                  </a:cubicBezTo>
                  <a:lnTo>
                    <a:pt x="38261" y="4816"/>
                  </a:lnTo>
                  <a:cubicBezTo>
                    <a:pt x="38325" y="4817"/>
                    <a:pt x="38390" y="4817"/>
                    <a:pt x="38454" y="4817"/>
                  </a:cubicBezTo>
                  <a:cubicBezTo>
                    <a:pt x="39126" y="4817"/>
                    <a:pt x="39797" y="4772"/>
                    <a:pt x="40468" y="4736"/>
                  </a:cubicBezTo>
                  <a:cubicBezTo>
                    <a:pt x="40826" y="4696"/>
                    <a:pt x="41194" y="4726"/>
                    <a:pt x="41543" y="4627"/>
                  </a:cubicBezTo>
                  <a:cubicBezTo>
                    <a:pt x="42050" y="4428"/>
                    <a:pt x="41970" y="3752"/>
                    <a:pt x="42020" y="3304"/>
                  </a:cubicBezTo>
                  <a:cubicBezTo>
                    <a:pt x="42010" y="2966"/>
                    <a:pt x="42169" y="2111"/>
                    <a:pt x="42000" y="1882"/>
                  </a:cubicBezTo>
                  <a:cubicBezTo>
                    <a:pt x="41751" y="1534"/>
                    <a:pt x="40647" y="1504"/>
                    <a:pt x="40220" y="1474"/>
                  </a:cubicBezTo>
                  <a:cubicBezTo>
                    <a:pt x="39782" y="1504"/>
                    <a:pt x="38599" y="1504"/>
                    <a:pt x="38310" y="1792"/>
                  </a:cubicBezTo>
                  <a:cubicBezTo>
                    <a:pt x="38023" y="2273"/>
                    <a:pt x="38726" y="2361"/>
                    <a:pt x="39274" y="2361"/>
                  </a:cubicBezTo>
                  <a:cubicBezTo>
                    <a:pt x="39485" y="2361"/>
                    <a:pt x="39673" y="2348"/>
                    <a:pt x="39772" y="2339"/>
                  </a:cubicBezTo>
                  <a:cubicBezTo>
                    <a:pt x="40003" y="2314"/>
                    <a:pt x="40233" y="2293"/>
                    <a:pt x="40466" y="2293"/>
                  </a:cubicBezTo>
                  <a:cubicBezTo>
                    <a:pt x="40605" y="2293"/>
                    <a:pt x="40745" y="2301"/>
                    <a:pt x="40886" y="2319"/>
                  </a:cubicBezTo>
                  <a:cubicBezTo>
                    <a:pt x="41254" y="2329"/>
                    <a:pt x="41075" y="3284"/>
                    <a:pt x="41065" y="3533"/>
                  </a:cubicBezTo>
                  <a:cubicBezTo>
                    <a:pt x="41025" y="3851"/>
                    <a:pt x="40598" y="3762"/>
                    <a:pt x="40379" y="3791"/>
                  </a:cubicBezTo>
                  <a:cubicBezTo>
                    <a:pt x="39872" y="3841"/>
                    <a:pt x="39374" y="3881"/>
                    <a:pt x="38877" y="3931"/>
                  </a:cubicBezTo>
                  <a:cubicBezTo>
                    <a:pt x="38739" y="3931"/>
                    <a:pt x="38471" y="3999"/>
                    <a:pt x="38251" y="3999"/>
                  </a:cubicBezTo>
                  <a:cubicBezTo>
                    <a:pt x="38107" y="3999"/>
                    <a:pt x="37984" y="3970"/>
                    <a:pt x="37932" y="3871"/>
                  </a:cubicBezTo>
                  <a:cubicBezTo>
                    <a:pt x="37793" y="3592"/>
                    <a:pt x="37803" y="3264"/>
                    <a:pt x="37773" y="2966"/>
                  </a:cubicBezTo>
                  <a:cubicBezTo>
                    <a:pt x="37733" y="2538"/>
                    <a:pt x="37694" y="2111"/>
                    <a:pt x="37694" y="1673"/>
                  </a:cubicBezTo>
                  <a:cubicBezTo>
                    <a:pt x="37694" y="1494"/>
                    <a:pt x="37694" y="1305"/>
                    <a:pt x="37684" y="1126"/>
                  </a:cubicBezTo>
                  <a:cubicBezTo>
                    <a:pt x="37684" y="1096"/>
                    <a:pt x="37684" y="1066"/>
                    <a:pt x="37684" y="1036"/>
                  </a:cubicBezTo>
                  <a:lnTo>
                    <a:pt x="37714" y="1036"/>
                  </a:lnTo>
                  <a:cubicBezTo>
                    <a:pt x="39434" y="1066"/>
                    <a:pt x="41155" y="1126"/>
                    <a:pt x="42875" y="1225"/>
                  </a:cubicBezTo>
                  <a:cubicBezTo>
                    <a:pt x="42875" y="1305"/>
                    <a:pt x="42875" y="1385"/>
                    <a:pt x="42875" y="1464"/>
                  </a:cubicBezTo>
                  <a:cubicBezTo>
                    <a:pt x="42905" y="2140"/>
                    <a:pt x="42885" y="2807"/>
                    <a:pt x="42875" y="3473"/>
                  </a:cubicBezTo>
                  <a:cubicBezTo>
                    <a:pt x="42855" y="3980"/>
                    <a:pt x="42865" y="4478"/>
                    <a:pt x="42845" y="4985"/>
                  </a:cubicBezTo>
                  <a:cubicBezTo>
                    <a:pt x="42845" y="5174"/>
                    <a:pt x="42845" y="5363"/>
                    <a:pt x="42845" y="5552"/>
                  </a:cubicBezTo>
                  <a:cubicBezTo>
                    <a:pt x="42464" y="5552"/>
                    <a:pt x="42084" y="5551"/>
                    <a:pt x="41704" y="5551"/>
                  </a:cubicBezTo>
                  <a:cubicBezTo>
                    <a:pt x="40945" y="5551"/>
                    <a:pt x="40187" y="5555"/>
                    <a:pt x="39424" y="5582"/>
                  </a:cubicBezTo>
                  <a:cubicBezTo>
                    <a:pt x="39195" y="5582"/>
                    <a:pt x="38957" y="5572"/>
                    <a:pt x="38718" y="5572"/>
                  </a:cubicBezTo>
                  <a:cubicBezTo>
                    <a:pt x="38569" y="5562"/>
                    <a:pt x="38430" y="5562"/>
                    <a:pt x="38280" y="5562"/>
                  </a:cubicBezTo>
                  <a:lnTo>
                    <a:pt x="38270" y="5562"/>
                  </a:lnTo>
                  <a:cubicBezTo>
                    <a:pt x="37544" y="5522"/>
                    <a:pt x="36818" y="5502"/>
                    <a:pt x="36092" y="5502"/>
                  </a:cubicBezTo>
                  <a:cubicBezTo>
                    <a:pt x="35913" y="5502"/>
                    <a:pt x="35744" y="5502"/>
                    <a:pt x="35565" y="5512"/>
                  </a:cubicBezTo>
                  <a:cubicBezTo>
                    <a:pt x="35565" y="5403"/>
                    <a:pt x="35565" y="5303"/>
                    <a:pt x="35565" y="5204"/>
                  </a:cubicBezTo>
                  <a:cubicBezTo>
                    <a:pt x="35555" y="4836"/>
                    <a:pt x="35545" y="4497"/>
                    <a:pt x="35555" y="4130"/>
                  </a:cubicBezTo>
                  <a:cubicBezTo>
                    <a:pt x="35545" y="3583"/>
                    <a:pt x="35555" y="3036"/>
                    <a:pt x="35565" y="2489"/>
                  </a:cubicBezTo>
                  <a:cubicBezTo>
                    <a:pt x="35575" y="1991"/>
                    <a:pt x="35595" y="1504"/>
                    <a:pt x="35575" y="1007"/>
                  </a:cubicBezTo>
                  <a:close/>
                  <a:moveTo>
                    <a:pt x="67918" y="1007"/>
                  </a:moveTo>
                  <a:lnTo>
                    <a:pt x="67918" y="1007"/>
                  </a:lnTo>
                  <a:cubicBezTo>
                    <a:pt x="67898" y="1504"/>
                    <a:pt x="67918" y="1991"/>
                    <a:pt x="67927" y="2489"/>
                  </a:cubicBezTo>
                  <a:cubicBezTo>
                    <a:pt x="67937" y="3036"/>
                    <a:pt x="67947" y="3583"/>
                    <a:pt x="67937" y="4130"/>
                  </a:cubicBezTo>
                  <a:cubicBezTo>
                    <a:pt x="67947" y="4497"/>
                    <a:pt x="67937" y="4836"/>
                    <a:pt x="67927" y="5204"/>
                  </a:cubicBezTo>
                  <a:cubicBezTo>
                    <a:pt x="67927" y="5303"/>
                    <a:pt x="67927" y="5403"/>
                    <a:pt x="67927" y="5512"/>
                  </a:cubicBezTo>
                  <a:cubicBezTo>
                    <a:pt x="67748" y="5502"/>
                    <a:pt x="67579" y="5502"/>
                    <a:pt x="67400" y="5502"/>
                  </a:cubicBezTo>
                  <a:cubicBezTo>
                    <a:pt x="66674" y="5502"/>
                    <a:pt x="65948" y="5522"/>
                    <a:pt x="65212" y="5562"/>
                  </a:cubicBezTo>
                  <a:cubicBezTo>
                    <a:pt x="65063" y="5562"/>
                    <a:pt x="64924" y="5562"/>
                    <a:pt x="64775" y="5572"/>
                  </a:cubicBezTo>
                  <a:cubicBezTo>
                    <a:pt x="64536" y="5572"/>
                    <a:pt x="64297" y="5582"/>
                    <a:pt x="64069" y="5582"/>
                  </a:cubicBezTo>
                  <a:cubicBezTo>
                    <a:pt x="63306" y="5555"/>
                    <a:pt x="62548" y="5551"/>
                    <a:pt x="61789" y="5551"/>
                  </a:cubicBezTo>
                  <a:cubicBezTo>
                    <a:pt x="61409" y="5551"/>
                    <a:pt x="61029" y="5552"/>
                    <a:pt x="60647" y="5552"/>
                  </a:cubicBezTo>
                  <a:cubicBezTo>
                    <a:pt x="60647" y="5363"/>
                    <a:pt x="60647" y="5174"/>
                    <a:pt x="60647" y="4985"/>
                  </a:cubicBezTo>
                  <a:cubicBezTo>
                    <a:pt x="60628" y="4478"/>
                    <a:pt x="60638" y="3980"/>
                    <a:pt x="60618" y="3473"/>
                  </a:cubicBezTo>
                  <a:cubicBezTo>
                    <a:pt x="60608" y="2807"/>
                    <a:pt x="60588" y="2140"/>
                    <a:pt x="60618" y="1464"/>
                  </a:cubicBezTo>
                  <a:cubicBezTo>
                    <a:pt x="60618" y="1385"/>
                    <a:pt x="60618" y="1305"/>
                    <a:pt x="60618" y="1225"/>
                  </a:cubicBezTo>
                  <a:cubicBezTo>
                    <a:pt x="62338" y="1126"/>
                    <a:pt x="64059" y="1066"/>
                    <a:pt x="65779" y="1036"/>
                  </a:cubicBezTo>
                  <a:lnTo>
                    <a:pt x="65809" y="1036"/>
                  </a:lnTo>
                  <a:cubicBezTo>
                    <a:pt x="65799" y="1066"/>
                    <a:pt x="65809" y="1096"/>
                    <a:pt x="65809" y="1126"/>
                  </a:cubicBezTo>
                  <a:cubicBezTo>
                    <a:pt x="65799" y="1305"/>
                    <a:pt x="65799" y="1494"/>
                    <a:pt x="65799" y="1673"/>
                  </a:cubicBezTo>
                  <a:cubicBezTo>
                    <a:pt x="65799" y="2111"/>
                    <a:pt x="65749" y="2538"/>
                    <a:pt x="65720" y="2966"/>
                  </a:cubicBezTo>
                  <a:cubicBezTo>
                    <a:pt x="65690" y="3264"/>
                    <a:pt x="65700" y="3592"/>
                    <a:pt x="65560" y="3871"/>
                  </a:cubicBezTo>
                  <a:cubicBezTo>
                    <a:pt x="65509" y="3970"/>
                    <a:pt x="65386" y="3999"/>
                    <a:pt x="65241" y="3999"/>
                  </a:cubicBezTo>
                  <a:cubicBezTo>
                    <a:pt x="65022" y="3999"/>
                    <a:pt x="64754" y="3931"/>
                    <a:pt x="64616" y="3931"/>
                  </a:cubicBezTo>
                  <a:cubicBezTo>
                    <a:pt x="64118" y="3881"/>
                    <a:pt x="63611" y="3841"/>
                    <a:pt x="63114" y="3791"/>
                  </a:cubicBezTo>
                  <a:cubicBezTo>
                    <a:pt x="62885" y="3762"/>
                    <a:pt x="62467" y="3851"/>
                    <a:pt x="62428" y="3533"/>
                  </a:cubicBezTo>
                  <a:cubicBezTo>
                    <a:pt x="62418" y="3284"/>
                    <a:pt x="62239" y="2329"/>
                    <a:pt x="62607" y="2319"/>
                  </a:cubicBezTo>
                  <a:cubicBezTo>
                    <a:pt x="62748" y="2301"/>
                    <a:pt x="62888" y="2293"/>
                    <a:pt x="63027" y="2293"/>
                  </a:cubicBezTo>
                  <a:cubicBezTo>
                    <a:pt x="63260" y="2293"/>
                    <a:pt x="63490" y="2314"/>
                    <a:pt x="63721" y="2339"/>
                  </a:cubicBezTo>
                  <a:cubicBezTo>
                    <a:pt x="63818" y="2351"/>
                    <a:pt x="64008" y="2365"/>
                    <a:pt x="64222" y="2365"/>
                  </a:cubicBezTo>
                  <a:cubicBezTo>
                    <a:pt x="64768" y="2365"/>
                    <a:pt x="65468" y="2271"/>
                    <a:pt x="65183" y="1792"/>
                  </a:cubicBezTo>
                  <a:cubicBezTo>
                    <a:pt x="64894" y="1504"/>
                    <a:pt x="63711" y="1504"/>
                    <a:pt x="63273" y="1474"/>
                  </a:cubicBezTo>
                  <a:cubicBezTo>
                    <a:pt x="62845" y="1504"/>
                    <a:pt x="61741" y="1534"/>
                    <a:pt x="61493" y="1882"/>
                  </a:cubicBezTo>
                  <a:cubicBezTo>
                    <a:pt x="61324" y="2111"/>
                    <a:pt x="61483" y="2966"/>
                    <a:pt x="61473" y="3304"/>
                  </a:cubicBezTo>
                  <a:cubicBezTo>
                    <a:pt x="61513" y="3752"/>
                    <a:pt x="61443" y="4428"/>
                    <a:pt x="61950" y="4627"/>
                  </a:cubicBezTo>
                  <a:cubicBezTo>
                    <a:pt x="62298" y="4726"/>
                    <a:pt x="62666" y="4696"/>
                    <a:pt x="63024" y="4736"/>
                  </a:cubicBezTo>
                  <a:cubicBezTo>
                    <a:pt x="63696" y="4772"/>
                    <a:pt x="64367" y="4817"/>
                    <a:pt x="65038" y="4817"/>
                  </a:cubicBezTo>
                  <a:cubicBezTo>
                    <a:pt x="65103" y="4817"/>
                    <a:pt x="65168" y="4817"/>
                    <a:pt x="65232" y="4816"/>
                  </a:cubicBezTo>
                  <a:lnTo>
                    <a:pt x="65252" y="4816"/>
                  </a:lnTo>
                  <a:cubicBezTo>
                    <a:pt x="65640" y="4766"/>
                    <a:pt x="66137" y="4786"/>
                    <a:pt x="66396" y="4448"/>
                  </a:cubicBezTo>
                  <a:cubicBezTo>
                    <a:pt x="66575" y="4120"/>
                    <a:pt x="66555" y="3712"/>
                    <a:pt x="66545" y="3354"/>
                  </a:cubicBezTo>
                  <a:cubicBezTo>
                    <a:pt x="66555" y="3195"/>
                    <a:pt x="66565" y="3036"/>
                    <a:pt x="66565" y="2876"/>
                  </a:cubicBezTo>
                  <a:cubicBezTo>
                    <a:pt x="66545" y="2638"/>
                    <a:pt x="66595" y="2419"/>
                    <a:pt x="66595" y="2190"/>
                  </a:cubicBezTo>
                  <a:cubicBezTo>
                    <a:pt x="66615" y="1882"/>
                    <a:pt x="66595" y="1564"/>
                    <a:pt x="66575" y="1255"/>
                  </a:cubicBezTo>
                  <a:cubicBezTo>
                    <a:pt x="66575" y="1196"/>
                    <a:pt x="66585" y="1106"/>
                    <a:pt x="66575" y="1027"/>
                  </a:cubicBezTo>
                  <a:cubicBezTo>
                    <a:pt x="67022" y="1017"/>
                    <a:pt x="67470" y="1017"/>
                    <a:pt x="67918" y="1007"/>
                  </a:cubicBezTo>
                  <a:close/>
                  <a:moveTo>
                    <a:pt x="59663" y="1275"/>
                  </a:moveTo>
                  <a:cubicBezTo>
                    <a:pt x="59663" y="1385"/>
                    <a:pt x="59673" y="1494"/>
                    <a:pt x="59673" y="1603"/>
                  </a:cubicBezTo>
                  <a:cubicBezTo>
                    <a:pt x="59683" y="2200"/>
                    <a:pt x="59653" y="2787"/>
                    <a:pt x="59703" y="3384"/>
                  </a:cubicBezTo>
                  <a:cubicBezTo>
                    <a:pt x="59713" y="4060"/>
                    <a:pt x="59683" y="4736"/>
                    <a:pt x="59673" y="5412"/>
                  </a:cubicBezTo>
                  <a:cubicBezTo>
                    <a:pt x="59683" y="5452"/>
                    <a:pt x="59673" y="5502"/>
                    <a:pt x="59673" y="5562"/>
                  </a:cubicBezTo>
                  <a:lnTo>
                    <a:pt x="58957" y="5562"/>
                  </a:lnTo>
                  <a:cubicBezTo>
                    <a:pt x="57761" y="5555"/>
                    <a:pt x="56570" y="5539"/>
                    <a:pt x="55381" y="5539"/>
                  </a:cubicBezTo>
                  <a:cubicBezTo>
                    <a:pt x="54829" y="5539"/>
                    <a:pt x="54277" y="5542"/>
                    <a:pt x="53726" y="5552"/>
                  </a:cubicBezTo>
                  <a:cubicBezTo>
                    <a:pt x="53228" y="5552"/>
                    <a:pt x="52731" y="5611"/>
                    <a:pt x="52234" y="5631"/>
                  </a:cubicBezTo>
                  <a:lnTo>
                    <a:pt x="52015" y="5631"/>
                  </a:lnTo>
                  <a:cubicBezTo>
                    <a:pt x="51925" y="5631"/>
                    <a:pt x="51836" y="5631"/>
                    <a:pt x="51746" y="5641"/>
                  </a:cubicBezTo>
                  <a:cubicBezTo>
                    <a:pt x="51657" y="5631"/>
                    <a:pt x="51567" y="5631"/>
                    <a:pt x="51478" y="5631"/>
                  </a:cubicBezTo>
                  <a:lnTo>
                    <a:pt x="51259" y="5631"/>
                  </a:lnTo>
                  <a:cubicBezTo>
                    <a:pt x="50762" y="5611"/>
                    <a:pt x="50265" y="5552"/>
                    <a:pt x="49767" y="5552"/>
                  </a:cubicBezTo>
                  <a:cubicBezTo>
                    <a:pt x="49216" y="5542"/>
                    <a:pt x="48663" y="5539"/>
                    <a:pt x="48110" y="5539"/>
                  </a:cubicBezTo>
                  <a:cubicBezTo>
                    <a:pt x="46918" y="5539"/>
                    <a:pt x="45725" y="5555"/>
                    <a:pt x="44536" y="5562"/>
                  </a:cubicBezTo>
                  <a:lnTo>
                    <a:pt x="43820" y="5562"/>
                  </a:lnTo>
                  <a:cubicBezTo>
                    <a:pt x="43810" y="5502"/>
                    <a:pt x="43810" y="5452"/>
                    <a:pt x="43820" y="5412"/>
                  </a:cubicBezTo>
                  <a:cubicBezTo>
                    <a:pt x="43810" y="4736"/>
                    <a:pt x="43780" y="4060"/>
                    <a:pt x="43790" y="3384"/>
                  </a:cubicBezTo>
                  <a:cubicBezTo>
                    <a:pt x="43840" y="2787"/>
                    <a:pt x="43810" y="2200"/>
                    <a:pt x="43820" y="1603"/>
                  </a:cubicBezTo>
                  <a:cubicBezTo>
                    <a:pt x="43820" y="1494"/>
                    <a:pt x="43830" y="1385"/>
                    <a:pt x="43830" y="1275"/>
                  </a:cubicBezTo>
                  <a:cubicBezTo>
                    <a:pt x="44347" y="1315"/>
                    <a:pt x="44874" y="1345"/>
                    <a:pt x="45391" y="1395"/>
                  </a:cubicBezTo>
                  <a:cubicBezTo>
                    <a:pt x="46296" y="1454"/>
                    <a:pt x="47201" y="1514"/>
                    <a:pt x="48106" y="1554"/>
                  </a:cubicBezTo>
                  <a:cubicBezTo>
                    <a:pt x="48087" y="1802"/>
                    <a:pt x="48087" y="2051"/>
                    <a:pt x="48087" y="2300"/>
                  </a:cubicBezTo>
                  <a:cubicBezTo>
                    <a:pt x="48077" y="2479"/>
                    <a:pt x="48077" y="2658"/>
                    <a:pt x="48087" y="2837"/>
                  </a:cubicBezTo>
                  <a:cubicBezTo>
                    <a:pt x="48087" y="3095"/>
                    <a:pt x="47997" y="3573"/>
                    <a:pt x="48295" y="3692"/>
                  </a:cubicBezTo>
                  <a:cubicBezTo>
                    <a:pt x="48305" y="3702"/>
                    <a:pt x="48315" y="3702"/>
                    <a:pt x="48335" y="3702"/>
                  </a:cubicBezTo>
                  <a:cubicBezTo>
                    <a:pt x="48337" y="3702"/>
                    <a:pt x="48339" y="3702"/>
                    <a:pt x="48341" y="3702"/>
                  </a:cubicBezTo>
                  <a:cubicBezTo>
                    <a:pt x="48792" y="3702"/>
                    <a:pt x="48693" y="2457"/>
                    <a:pt x="48723" y="2140"/>
                  </a:cubicBezTo>
                  <a:cubicBezTo>
                    <a:pt x="48723" y="1951"/>
                    <a:pt x="48733" y="1763"/>
                    <a:pt x="48733" y="1574"/>
                  </a:cubicBezTo>
                  <a:cubicBezTo>
                    <a:pt x="48992" y="1583"/>
                    <a:pt x="49250" y="1583"/>
                    <a:pt x="49519" y="1583"/>
                  </a:cubicBezTo>
                  <a:cubicBezTo>
                    <a:pt x="49509" y="1942"/>
                    <a:pt x="49509" y="2290"/>
                    <a:pt x="49499" y="2648"/>
                  </a:cubicBezTo>
                  <a:cubicBezTo>
                    <a:pt x="49489" y="3115"/>
                    <a:pt x="49459" y="3592"/>
                    <a:pt x="49449" y="4070"/>
                  </a:cubicBezTo>
                  <a:cubicBezTo>
                    <a:pt x="49419" y="4080"/>
                    <a:pt x="49389" y="4080"/>
                    <a:pt x="49340" y="4080"/>
                  </a:cubicBezTo>
                  <a:cubicBezTo>
                    <a:pt x="49151" y="4100"/>
                    <a:pt x="48952" y="4100"/>
                    <a:pt x="48763" y="4100"/>
                  </a:cubicBezTo>
                  <a:cubicBezTo>
                    <a:pt x="48597" y="4100"/>
                    <a:pt x="48429" y="4106"/>
                    <a:pt x="48260" y="4106"/>
                  </a:cubicBezTo>
                  <a:cubicBezTo>
                    <a:pt x="47974" y="4106"/>
                    <a:pt x="47689" y="4087"/>
                    <a:pt x="47420" y="3980"/>
                  </a:cubicBezTo>
                  <a:cubicBezTo>
                    <a:pt x="47331" y="3941"/>
                    <a:pt x="47261" y="3861"/>
                    <a:pt x="47261" y="3752"/>
                  </a:cubicBezTo>
                  <a:cubicBezTo>
                    <a:pt x="47251" y="3612"/>
                    <a:pt x="47261" y="3463"/>
                    <a:pt x="47261" y="3324"/>
                  </a:cubicBezTo>
                  <a:cubicBezTo>
                    <a:pt x="47261" y="3165"/>
                    <a:pt x="47261" y="3016"/>
                    <a:pt x="47261" y="2856"/>
                  </a:cubicBezTo>
                  <a:cubicBezTo>
                    <a:pt x="47261" y="2588"/>
                    <a:pt x="47380" y="2091"/>
                    <a:pt x="47072" y="1951"/>
                  </a:cubicBezTo>
                  <a:cubicBezTo>
                    <a:pt x="47046" y="1946"/>
                    <a:pt x="47023" y="1944"/>
                    <a:pt x="47001" y="1944"/>
                  </a:cubicBezTo>
                  <a:cubicBezTo>
                    <a:pt x="46938" y="1944"/>
                    <a:pt x="46890" y="1964"/>
                    <a:pt x="46853" y="2001"/>
                  </a:cubicBezTo>
                  <a:cubicBezTo>
                    <a:pt x="46774" y="2031"/>
                    <a:pt x="46714" y="2091"/>
                    <a:pt x="46664" y="2180"/>
                  </a:cubicBezTo>
                  <a:cubicBezTo>
                    <a:pt x="46426" y="2687"/>
                    <a:pt x="46535" y="3264"/>
                    <a:pt x="46535" y="3801"/>
                  </a:cubicBezTo>
                  <a:cubicBezTo>
                    <a:pt x="46545" y="3990"/>
                    <a:pt x="46535" y="4189"/>
                    <a:pt x="46615" y="4368"/>
                  </a:cubicBezTo>
                  <a:cubicBezTo>
                    <a:pt x="46784" y="4686"/>
                    <a:pt x="47082" y="4796"/>
                    <a:pt x="47420" y="4806"/>
                  </a:cubicBezTo>
                  <a:lnTo>
                    <a:pt x="47470" y="4806"/>
                  </a:lnTo>
                  <a:cubicBezTo>
                    <a:pt x="47581" y="4803"/>
                    <a:pt x="47690" y="4802"/>
                    <a:pt x="47800" y="4802"/>
                  </a:cubicBezTo>
                  <a:cubicBezTo>
                    <a:pt x="48064" y="4802"/>
                    <a:pt x="48327" y="4809"/>
                    <a:pt x="48594" y="4816"/>
                  </a:cubicBezTo>
                  <a:cubicBezTo>
                    <a:pt x="48942" y="4826"/>
                    <a:pt x="49300" y="4836"/>
                    <a:pt x="49648" y="4836"/>
                  </a:cubicBezTo>
                  <a:cubicBezTo>
                    <a:pt x="49663" y="4836"/>
                    <a:pt x="49678" y="4837"/>
                    <a:pt x="49692" y="4837"/>
                  </a:cubicBezTo>
                  <a:cubicBezTo>
                    <a:pt x="50018" y="4837"/>
                    <a:pt x="50158" y="4625"/>
                    <a:pt x="50225" y="4348"/>
                  </a:cubicBezTo>
                  <a:cubicBezTo>
                    <a:pt x="50314" y="4100"/>
                    <a:pt x="50294" y="3732"/>
                    <a:pt x="50324" y="3533"/>
                  </a:cubicBezTo>
                  <a:cubicBezTo>
                    <a:pt x="50394" y="2936"/>
                    <a:pt x="50434" y="2329"/>
                    <a:pt x="50503" y="1733"/>
                  </a:cubicBezTo>
                  <a:cubicBezTo>
                    <a:pt x="50513" y="1683"/>
                    <a:pt x="50513" y="1633"/>
                    <a:pt x="50523" y="1583"/>
                  </a:cubicBezTo>
                  <a:lnTo>
                    <a:pt x="50623" y="1583"/>
                  </a:lnTo>
                  <a:cubicBezTo>
                    <a:pt x="50752" y="1564"/>
                    <a:pt x="50933" y="1564"/>
                    <a:pt x="51132" y="1564"/>
                  </a:cubicBezTo>
                  <a:cubicBezTo>
                    <a:pt x="51331" y="1564"/>
                    <a:pt x="51548" y="1564"/>
                    <a:pt x="51746" y="1544"/>
                  </a:cubicBezTo>
                  <a:cubicBezTo>
                    <a:pt x="51945" y="1564"/>
                    <a:pt x="52162" y="1564"/>
                    <a:pt x="52361" y="1564"/>
                  </a:cubicBezTo>
                  <a:cubicBezTo>
                    <a:pt x="52559" y="1564"/>
                    <a:pt x="52741" y="1564"/>
                    <a:pt x="52870" y="1583"/>
                  </a:cubicBezTo>
                  <a:lnTo>
                    <a:pt x="52970" y="1583"/>
                  </a:lnTo>
                  <a:cubicBezTo>
                    <a:pt x="52980" y="1633"/>
                    <a:pt x="52980" y="1683"/>
                    <a:pt x="52990" y="1733"/>
                  </a:cubicBezTo>
                  <a:cubicBezTo>
                    <a:pt x="53059" y="2329"/>
                    <a:pt x="53099" y="2936"/>
                    <a:pt x="53169" y="3533"/>
                  </a:cubicBezTo>
                  <a:cubicBezTo>
                    <a:pt x="53198" y="3732"/>
                    <a:pt x="53179" y="4100"/>
                    <a:pt x="53268" y="4348"/>
                  </a:cubicBezTo>
                  <a:cubicBezTo>
                    <a:pt x="53335" y="4625"/>
                    <a:pt x="53474" y="4837"/>
                    <a:pt x="53801" y="4837"/>
                  </a:cubicBezTo>
                  <a:cubicBezTo>
                    <a:pt x="53815" y="4837"/>
                    <a:pt x="53830" y="4836"/>
                    <a:pt x="53845" y="4836"/>
                  </a:cubicBezTo>
                  <a:cubicBezTo>
                    <a:pt x="54193" y="4836"/>
                    <a:pt x="54551" y="4826"/>
                    <a:pt x="54899" y="4816"/>
                  </a:cubicBezTo>
                  <a:cubicBezTo>
                    <a:pt x="55166" y="4809"/>
                    <a:pt x="55429" y="4802"/>
                    <a:pt x="55693" y="4802"/>
                  </a:cubicBezTo>
                  <a:cubicBezTo>
                    <a:pt x="55802" y="4802"/>
                    <a:pt x="55912" y="4803"/>
                    <a:pt x="56023" y="4806"/>
                  </a:cubicBezTo>
                  <a:lnTo>
                    <a:pt x="56073" y="4806"/>
                  </a:lnTo>
                  <a:cubicBezTo>
                    <a:pt x="56411" y="4796"/>
                    <a:pt x="56709" y="4686"/>
                    <a:pt x="56878" y="4368"/>
                  </a:cubicBezTo>
                  <a:cubicBezTo>
                    <a:pt x="56958" y="4189"/>
                    <a:pt x="56948" y="3990"/>
                    <a:pt x="56958" y="3801"/>
                  </a:cubicBezTo>
                  <a:cubicBezTo>
                    <a:pt x="56958" y="3264"/>
                    <a:pt x="57067" y="2687"/>
                    <a:pt x="56828" y="2180"/>
                  </a:cubicBezTo>
                  <a:cubicBezTo>
                    <a:pt x="56779" y="2091"/>
                    <a:pt x="56719" y="2031"/>
                    <a:pt x="56640" y="2001"/>
                  </a:cubicBezTo>
                  <a:cubicBezTo>
                    <a:pt x="56603" y="1964"/>
                    <a:pt x="56555" y="1944"/>
                    <a:pt x="56492" y="1944"/>
                  </a:cubicBezTo>
                  <a:cubicBezTo>
                    <a:pt x="56470" y="1944"/>
                    <a:pt x="56446" y="1946"/>
                    <a:pt x="56421" y="1951"/>
                  </a:cubicBezTo>
                  <a:cubicBezTo>
                    <a:pt x="56112" y="2091"/>
                    <a:pt x="56232" y="2588"/>
                    <a:pt x="56232" y="2856"/>
                  </a:cubicBezTo>
                  <a:cubicBezTo>
                    <a:pt x="56232" y="3016"/>
                    <a:pt x="56232" y="3165"/>
                    <a:pt x="56232" y="3324"/>
                  </a:cubicBezTo>
                  <a:cubicBezTo>
                    <a:pt x="56232" y="3463"/>
                    <a:pt x="56242" y="3612"/>
                    <a:pt x="56232" y="3752"/>
                  </a:cubicBezTo>
                  <a:cubicBezTo>
                    <a:pt x="56232" y="3861"/>
                    <a:pt x="56162" y="3941"/>
                    <a:pt x="56073" y="3980"/>
                  </a:cubicBezTo>
                  <a:cubicBezTo>
                    <a:pt x="55803" y="4087"/>
                    <a:pt x="55518" y="4106"/>
                    <a:pt x="55232" y="4106"/>
                  </a:cubicBezTo>
                  <a:cubicBezTo>
                    <a:pt x="55064" y="4106"/>
                    <a:pt x="54896" y="4100"/>
                    <a:pt x="54730" y="4100"/>
                  </a:cubicBezTo>
                  <a:cubicBezTo>
                    <a:pt x="54541" y="4100"/>
                    <a:pt x="54342" y="4100"/>
                    <a:pt x="54153" y="4080"/>
                  </a:cubicBezTo>
                  <a:cubicBezTo>
                    <a:pt x="54103" y="4080"/>
                    <a:pt x="54074" y="4080"/>
                    <a:pt x="54044" y="4070"/>
                  </a:cubicBezTo>
                  <a:cubicBezTo>
                    <a:pt x="54034" y="3592"/>
                    <a:pt x="54014" y="3115"/>
                    <a:pt x="53994" y="2648"/>
                  </a:cubicBezTo>
                  <a:cubicBezTo>
                    <a:pt x="53984" y="2290"/>
                    <a:pt x="53984" y="1942"/>
                    <a:pt x="53974" y="1583"/>
                  </a:cubicBezTo>
                  <a:cubicBezTo>
                    <a:pt x="54243" y="1583"/>
                    <a:pt x="54501" y="1583"/>
                    <a:pt x="54760" y="1574"/>
                  </a:cubicBezTo>
                  <a:cubicBezTo>
                    <a:pt x="54760" y="1763"/>
                    <a:pt x="54770" y="1951"/>
                    <a:pt x="54770" y="2140"/>
                  </a:cubicBezTo>
                  <a:cubicBezTo>
                    <a:pt x="54800" y="2457"/>
                    <a:pt x="54701" y="3702"/>
                    <a:pt x="55152" y="3702"/>
                  </a:cubicBezTo>
                  <a:cubicBezTo>
                    <a:pt x="55154" y="3702"/>
                    <a:pt x="55156" y="3702"/>
                    <a:pt x="55158" y="3702"/>
                  </a:cubicBezTo>
                  <a:cubicBezTo>
                    <a:pt x="55178" y="3702"/>
                    <a:pt x="55187" y="3702"/>
                    <a:pt x="55197" y="3692"/>
                  </a:cubicBezTo>
                  <a:cubicBezTo>
                    <a:pt x="55496" y="3573"/>
                    <a:pt x="55406" y="3095"/>
                    <a:pt x="55406" y="2837"/>
                  </a:cubicBezTo>
                  <a:cubicBezTo>
                    <a:pt x="55416" y="2658"/>
                    <a:pt x="55416" y="2479"/>
                    <a:pt x="55406" y="2300"/>
                  </a:cubicBezTo>
                  <a:cubicBezTo>
                    <a:pt x="55406" y="2051"/>
                    <a:pt x="55406" y="1802"/>
                    <a:pt x="55386" y="1554"/>
                  </a:cubicBezTo>
                  <a:cubicBezTo>
                    <a:pt x="56291" y="1514"/>
                    <a:pt x="57196" y="1454"/>
                    <a:pt x="58101" y="1395"/>
                  </a:cubicBezTo>
                  <a:cubicBezTo>
                    <a:pt x="58619" y="1345"/>
                    <a:pt x="59146" y="1315"/>
                    <a:pt x="59663" y="1275"/>
                  </a:cubicBezTo>
                  <a:close/>
                  <a:moveTo>
                    <a:pt x="22030" y="897"/>
                  </a:moveTo>
                  <a:cubicBezTo>
                    <a:pt x="21920" y="967"/>
                    <a:pt x="21990" y="1186"/>
                    <a:pt x="21970" y="1305"/>
                  </a:cubicBezTo>
                  <a:cubicBezTo>
                    <a:pt x="21940" y="1942"/>
                    <a:pt x="21970" y="2568"/>
                    <a:pt x="22000" y="3195"/>
                  </a:cubicBezTo>
                  <a:cubicBezTo>
                    <a:pt x="22059" y="4632"/>
                    <a:pt x="22138" y="5114"/>
                    <a:pt x="23702" y="5114"/>
                  </a:cubicBezTo>
                  <a:cubicBezTo>
                    <a:pt x="23718" y="5114"/>
                    <a:pt x="23734" y="5114"/>
                    <a:pt x="23750" y="5114"/>
                  </a:cubicBezTo>
                  <a:cubicBezTo>
                    <a:pt x="23949" y="5134"/>
                    <a:pt x="24148" y="5144"/>
                    <a:pt x="24347" y="5144"/>
                  </a:cubicBezTo>
                  <a:cubicBezTo>
                    <a:pt x="24401" y="5145"/>
                    <a:pt x="24456" y="5145"/>
                    <a:pt x="24510" y="5145"/>
                  </a:cubicBezTo>
                  <a:cubicBezTo>
                    <a:pt x="25230" y="5145"/>
                    <a:pt x="25941" y="5082"/>
                    <a:pt x="26634" y="4925"/>
                  </a:cubicBezTo>
                  <a:cubicBezTo>
                    <a:pt x="27112" y="4736"/>
                    <a:pt x="27201" y="3891"/>
                    <a:pt x="27261" y="3443"/>
                  </a:cubicBezTo>
                  <a:cubicBezTo>
                    <a:pt x="27331" y="2608"/>
                    <a:pt x="27390" y="1763"/>
                    <a:pt x="27400" y="917"/>
                  </a:cubicBezTo>
                  <a:cubicBezTo>
                    <a:pt x="28057" y="927"/>
                    <a:pt x="28713" y="927"/>
                    <a:pt x="29369" y="937"/>
                  </a:cubicBezTo>
                  <a:cubicBezTo>
                    <a:pt x="29350" y="1613"/>
                    <a:pt x="29359" y="2300"/>
                    <a:pt x="29359" y="2976"/>
                  </a:cubicBezTo>
                  <a:cubicBezTo>
                    <a:pt x="29350" y="3771"/>
                    <a:pt x="29369" y="4557"/>
                    <a:pt x="29350" y="5353"/>
                  </a:cubicBezTo>
                  <a:cubicBezTo>
                    <a:pt x="29350" y="5393"/>
                    <a:pt x="29350" y="5432"/>
                    <a:pt x="29340" y="5472"/>
                  </a:cubicBezTo>
                  <a:cubicBezTo>
                    <a:pt x="27490" y="5542"/>
                    <a:pt x="25630" y="5641"/>
                    <a:pt x="23770" y="5681"/>
                  </a:cubicBezTo>
                  <a:cubicBezTo>
                    <a:pt x="22626" y="5681"/>
                    <a:pt x="21493" y="5691"/>
                    <a:pt x="20349" y="5721"/>
                  </a:cubicBezTo>
                  <a:cubicBezTo>
                    <a:pt x="20349" y="5701"/>
                    <a:pt x="20349" y="5681"/>
                    <a:pt x="20349" y="5661"/>
                  </a:cubicBezTo>
                  <a:cubicBezTo>
                    <a:pt x="20329" y="5273"/>
                    <a:pt x="20319" y="4885"/>
                    <a:pt x="20319" y="4497"/>
                  </a:cubicBezTo>
                  <a:cubicBezTo>
                    <a:pt x="20319" y="3483"/>
                    <a:pt x="20319" y="2469"/>
                    <a:pt x="20379" y="1454"/>
                  </a:cubicBezTo>
                  <a:cubicBezTo>
                    <a:pt x="20389" y="1265"/>
                    <a:pt x="20399" y="1086"/>
                    <a:pt x="20399" y="897"/>
                  </a:cubicBezTo>
                  <a:close/>
                  <a:moveTo>
                    <a:pt x="83094" y="897"/>
                  </a:moveTo>
                  <a:cubicBezTo>
                    <a:pt x="83094" y="1086"/>
                    <a:pt x="83104" y="1265"/>
                    <a:pt x="83114" y="1454"/>
                  </a:cubicBezTo>
                  <a:cubicBezTo>
                    <a:pt x="83174" y="2469"/>
                    <a:pt x="83174" y="3483"/>
                    <a:pt x="83164" y="4497"/>
                  </a:cubicBezTo>
                  <a:cubicBezTo>
                    <a:pt x="83174" y="4885"/>
                    <a:pt x="83164" y="5273"/>
                    <a:pt x="83144" y="5661"/>
                  </a:cubicBezTo>
                  <a:cubicBezTo>
                    <a:pt x="83144" y="5681"/>
                    <a:pt x="83144" y="5701"/>
                    <a:pt x="83144" y="5721"/>
                  </a:cubicBezTo>
                  <a:cubicBezTo>
                    <a:pt x="82000" y="5691"/>
                    <a:pt x="80866" y="5681"/>
                    <a:pt x="79723" y="5681"/>
                  </a:cubicBezTo>
                  <a:cubicBezTo>
                    <a:pt x="77863" y="5641"/>
                    <a:pt x="76003" y="5542"/>
                    <a:pt x="74153" y="5472"/>
                  </a:cubicBezTo>
                  <a:cubicBezTo>
                    <a:pt x="74143" y="5432"/>
                    <a:pt x="74143" y="5393"/>
                    <a:pt x="74143" y="5353"/>
                  </a:cubicBezTo>
                  <a:cubicBezTo>
                    <a:pt x="74123" y="4557"/>
                    <a:pt x="74143" y="3771"/>
                    <a:pt x="74133" y="2976"/>
                  </a:cubicBezTo>
                  <a:cubicBezTo>
                    <a:pt x="74133" y="2300"/>
                    <a:pt x="74143" y="1613"/>
                    <a:pt x="74113" y="937"/>
                  </a:cubicBezTo>
                  <a:cubicBezTo>
                    <a:pt x="74770" y="927"/>
                    <a:pt x="75426" y="927"/>
                    <a:pt x="76083" y="917"/>
                  </a:cubicBezTo>
                  <a:cubicBezTo>
                    <a:pt x="76103" y="1763"/>
                    <a:pt x="76162" y="2608"/>
                    <a:pt x="76232" y="3443"/>
                  </a:cubicBezTo>
                  <a:cubicBezTo>
                    <a:pt x="76291" y="3891"/>
                    <a:pt x="76381" y="4736"/>
                    <a:pt x="76858" y="4925"/>
                  </a:cubicBezTo>
                  <a:cubicBezTo>
                    <a:pt x="77552" y="5082"/>
                    <a:pt x="78263" y="5145"/>
                    <a:pt x="78983" y="5145"/>
                  </a:cubicBezTo>
                  <a:cubicBezTo>
                    <a:pt x="79037" y="5145"/>
                    <a:pt x="79091" y="5145"/>
                    <a:pt x="79146" y="5144"/>
                  </a:cubicBezTo>
                  <a:cubicBezTo>
                    <a:pt x="79345" y="5144"/>
                    <a:pt x="79544" y="5134"/>
                    <a:pt x="79743" y="5114"/>
                  </a:cubicBezTo>
                  <a:cubicBezTo>
                    <a:pt x="79759" y="5114"/>
                    <a:pt x="79775" y="5114"/>
                    <a:pt x="79791" y="5114"/>
                  </a:cubicBezTo>
                  <a:cubicBezTo>
                    <a:pt x="81355" y="5114"/>
                    <a:pt x="81434" y="4632"/>
                    <a:pt x="81483" y="3195"/>
                  </a:cubicBezTo>
                  <a:cubicBezTo>
                    <a:pt x="81523" y="2568"/>
                    <a:pt x="81553" y="1942"/>
                    <a:pt x="81523" y="1305"/>
                  </a:cubicBezTo>
                  <a:cubicBezTo>
                    <a:pt x="81503" y="1186"/>
                    <a:pt x="81572" y="967"/>
                    <a:pt x="81463" y="897"/>
                  </a:cubicBezTo>
                  <a:close/>
                  <a:moveTo>
                    <a:pt x="19593" y="897"/>
                  </a:moveTo>
                  <a:lnTo>
                    <a:pt x="19593" y="897"/>
                  </a:lnTo>
                  <a:cubicBezTo>
                    <a:pt x="19583" y="1027"/>
                    <a:pt x="19593" y="1156"/>
                    <a:pt x="19593" y="1285"/>
                  </a:cubicBezTo>
                  <a:cubicBezTo>
                    <a:pt x="19593" y="2051"/>
                    <a:pt x="19573" y="2817"/>
                    <a:pt x="19603" y="3583"/>
                  </a:cubicBezTo>
                  <a:cubicBezTo>
                    <a:pt x="19623" y="4100"/>
                    <a:pt x="19613" y="4607"/>
                    <a:pt x="19623" y="5124"/>
                  </a:cubicBezTo>
                  <a:cubicBezTo>
                    <a:pt x="19633" y="5323"/>
                    <a:pt x="19633" y="5532"/>
                    <a:pt x="19663" y="5741"/>
                  </a:cubicBezTo>
                  <a:cubicBezTo>
                    <a:pt x="18628" y="5761"/>
                    <a:pt x="17604" y="5800"/>
                    <a:pt x="16580" y="5840"/>
                  </a:cubicBezTo>
                  <a:cubicBezTo>
                    <a:pt x="16560" y="5621"/>
                    <a:pt x="16530" y="5412"/>
                    <a:pt x="16520" y="5204"/>
                  </a:cubicBezTo>
                  <a:cubicBezTo>
                    <a:pt x="16500" y="4627"/>
                    <a:pt x="16500" y="4050"/>
                    <a:pt x="16500" y="3473"/>
                  </a:cubicBezTo>
                  <a:cubicBezTo>
                    <a:pt x="16500" y="2827"/>
                    <a:pt x="16500" y="2180"/>
                    <a:pt x="16520" y="1534"/>
                  </a:cubicBezTo>
                  <a:cubicBezTo>
                    <a:pt x="16530" y="1335"/>
                    <a:pt x="16540" y="1146"/>
                    <a:pt x="16540" y="947"/>
                  </a:cubicBezTo>
                  <a:cubicBezTo>
                    <a:pt x="16540" y="947"/>
                    <a:pt x="16540" y="937"/>
                    <a:pt x="16540" y="927"/>
                  </a:cubicBezTo>
                  <a:cubicBezTo>
                    <a:pt x="17554" y="907"/>
                    <a:pt x="18569" y="907"/>
                    <a:pt x="19593" y="897"/>
                  </a:cubicBezTo>
                  <a:close/>
                  <a:moveTo>
                    <a:pt x="83900" y="897"/>
                  </a:moveTo>
                  <a:lnTo>
                    <a:pt x="83900" y="897"/>
                  </a:lnTo>
                  <a:cubicBezTo>
                    <a:pt x="84924" y="907"/>
                    <a:pt x="85938" y="907"/>
                    <a:pt x="86953" y="927"/>
                  </a:cubicBezTo>
                  <a:cubicBezTo>
                    <a:pt x="86953" y="937"/>
                    <a:pt x="86953" y="947"/>
                    <a:pt x="86953" y="947"/>
                  </a:cubicBezTo>
                  <a:cubicBezTo>
                    <a:pt x="86953" y="1146"/>
                    <a:pt x="86963" y="1335"/>
                    <a:pt x="86973" y="1534"/>
                  </a:cubicBezTo>
                  <a:cubicBezTo>
                    <a:pt x="86993" y="2180"/>
                    <a:pt x="86993" y="2827"/>
                    <a:pt x="86993" y="3473"/>
                  </a:cubicBezTo>
                  <a:cubicBezTo>
                    <a:pt x="86993" y="4050"/>
                    <a:pt x="86993" y="4627"/>
                    <a:pt x="86973" y="5204"/>
                  </a:cubicBezTo>
                  <a:cubicBezTo>
                    <a:pt x="86963" y="5412"/>
                    <a:pt x="86933" y="5621"/>
                    <a:pt x="86913" y="5840"/>
                  </a:cubicBezTo>
                  <a:cubicBezTo>
                    <a:pt x="85889" y="5800"/>
                    <a:pt x="84864" y="5761"/>
                    <a:pt x="83830" y="5731"/>
                  </a:cubicBezTo>
                  <a:cubicBezTo>
                    <a:pt x="83860" y="5532"/>
                    <a:pt x="83860" y="5323"/>
                    <a:pt x="83870" y="5124"/>
                  </a:cubicBezTo>
                  <a:cubicBezTo>
                    <a:pt x="83880" y="4607"/>
                    <a:pt x="83870" y="4100"/>
                    <a:pt x="83880" y="3583"/>
                  </a:cubicBezTo>
                  <a:cubicBezTo>
                    <a:pt x="83920" y="2817"/>
                    <a:pt x="83900" y="2051"/>
                    <a:pt x="83900" y="1285"/>
                  </a:cubicBezTo>
                  <a:cubicBezTo>
                    <a:pt x="83900" y="1156"/>
                    <a:pt x="83910" y="1027"/>
                    <a:pt x="83900" y="897"/>
                  </a:cubicBezTo>
                  <a:close/>
                  <a:moveTo>
                    <a:pt x="15585" y="937"/>
                  </a:moveTo>
                  <a:cubicBezTo>
                    <a:pt x="15585" y="987"/>
                    <a:pt x="15595" y="1046"/>
                    <a:pt x="15595" y="1096"/>
                  </a:cubicBezTo>
                  <a:cubicBezTo>
                    <a:pt x="15605" y="1593"/>
                    <a:pt x="15635" y="2091"/>
                    <a:pt x="15655" y="2588"/>
                  </a:cubicBezTo>
                  <a:cubicBezTo>
                    <a:pt x="15685" y="3493"/>
                    <a:pt x="15705" y="4388"/>
                    <a:pt x="15774" y="5293"/>
                  </a:cubicBezTo>
                  <a:cubicBezTo>
                    <a:pt x="15794" y="5482"/>
                    <a:pt x="15814" y="5681"/>
                    <a:pt x="15844" y="5870"/>
                  </a:cubicBezTo>
                  <a:cubicBezTo>
                    <a:pt x="15287" y="5890"/>
                    <a:pt x="14730" y="5900"/>
                    <a:pt x="14173" y="5969"/>
                  </a:cubicBezTo>
                  <a:cubicBezTo>
                    <a:pt x="14093" y="5999"/>
                    <a:pt x="13885" y="5989"/>
                    <a:pt x="13715" y="6009"/>
                  </a:cubicBezTo>
                  <a:lnTo>
                    <a:pt x="13536" y="6009"/>
                  </a:lnTo>
                  <a:cubicBezTo>
                    <a:pt x="12930" y="6009"/>
                    <a:pt x="12333" y="5999"/>
                    <a:pt x="11736" y="5999"/>
                  </a:cubicBezTo>
                  <a:cubicBezTo>
                    <a:pt x="11309" y="5989"/>
                    <a:pt x="10891" y="5979"/>
                    <a:pt x="10463" y="5979"/>
                  </a:cubicBezTo>
                  <a:cubicBezTo>
                    <a:pt x="10473" y="5910"/>
                    <a:pt x="10463" y="5830"/>
                    <a:pt x="10473" y="5771"/>
                  </a:cubicBezTo>
                  <a:cubicBezTo>
                    <a:pt x="10483" y="5403"/>
                    <a:pt x="10493" y="5035"/>
                    <a:pt x="10493" y="4657"/>
                  </a:cubicBezTo>
                  <a:cubicBezTo>
                    <a:pt x="10503" y="3791"/>
                    <a:pt x="10523" y="2916"/>
                    <a:pt x="10453" y="2041"/>
                  </a:cubicBezTo>
                  <a:cubicBezTo>
                    <a:pt x="10443" y="1912"/>
                    <a:pt x="10434" y="1782"/>
                    <a:pt x="10404" y="1663"/>
                  </a:cubicBezTo>
                  <a:cubicBezTo>
                    <a:pt x="10349" y="1513"/>
                    <a:pt x="10277" y="1455"/>
                    <a:pt x="10201" y="1455"/>
                  </a:cubicBezTo>
                  <a:cubicBezTo>
                    <a:pt x="10057" y="1455"/>
                    <a:pt x="9902" y="1666"/>
                    <a:pt x="9837" y="1842"/>
                  </a:cubicBezTo>
                  <a:cubicBezTo>
                    <a:pt x="9757" y="2071"/>
                    <a:pt x="9717" y="2300"/>
                    <a:pt x="9698" y="2528"/>
                  </a:cubicBezTo>
                  <a:cubicBezTo>
                    <a:pt x="9552" y="2502"/>
                    <a:pt x="9375" y="2497"/>
                    <a:pt x="9200" y="2497"/>
                  </a:cubicBezTo>
                  <a:cubicBezTo>
                    <a:pt x="9112" y="2497"/>
                    <a:pt x="9025" y="2498"/>
                    <a:pt x="8942" y="2498"/>
                  </a:cubicBezTo>
                  <a:cubicBezTo>
                    <a:pt x="8842" y="2498"/>
                    <a:pt x="8750" y="2501"/>
                    <a:pt x="8672" y="2501"/>
                  </a:cubicBezTo>
                  <a:cubicBezTo>
                    <a:pt x="8594" y="2501"/>
                    <a:pt x="8529" y="2498"/>
                    <a:pt x="8484" y="2489"/>
                  </a:cubicBezTo>
                  <a:cubicBezTo>
                    <a:pt x="7768" y="2498"/>
                    <a:pt x="7062" y="2479"/>
                    <a:pt x="6356" y="2548"/>
                  </a:cubicBezTo>
                  <a:cubicBezTo>
                    <a:pt x="5898" y="2598"/>
                    <a:pt x="5441" y="2598"/>
                    <a:pt x="4983" y="2648"/>
                  </a:cubicBezTo>
                  <a:cubicBezTo>
                    <a:pt x="4934" y="2658"/>
                    <a:pt x="4854" y="2658"/>
                    <a:pt x="4785" y="2668"/>
                  </a:cubicBezTo>
                  <a:cubicBezTo>
                    <a:pt x="4765" y="2498"/>
                    <a:pt x="4745" y="2329"/>
                    <a:pt x="4725" y="2170"/>
                  </a:cubicBezTo>
                  <a:cubicBezTo>
                    <a:pt x="4685" y="1882"/>
                    <a:pt x="4695" y="1564"/>
                    <a:pt x="4665" y="1265"/>
                  </a:cubicBezTo>
                  <a:cubicBezTo>
                    <a:pt x="6038" y="1176"/>
                    <a:pt x="7410" y="1066"/>
                    <a:pt x="8783" y="1046"/>
                  </a:cubicBezTo>
                  <a:cubicBezTo>
                    <a:pt x="9131" y="1027"/>
                    <a:pt x="9469" y="1017"/>
                    <a:pt x="9817" y="1007"/>
                  </a:cubicBezTo>
                  <a:cubicBezTo>
                    <a:pt x="10762" y="997"/>
                    <a:pt x="11697" y="997"/>
                    <a:pt x="12641" y="987"/>
                  </a:cubicBezTo>
                  <a:cubicBezTo>
                    <a:pt x="12641" y="1017"/>
                    <a:pt x="12641" y="1056"/>
                    <a:pt x="12641" y="1086"/>
                  </a:cubicBezTo>
                  <a:cubicBezTo>
                    <a:pt x="12631" y="1335"/>
                    <a:pt x="12612" y="1583"/>
                    <a:pt x="12602" y="1832"/>
                  </a:cubicBezTo>
                  <a:cubicBezTo>
                    <a:pt x="12592" y="2200"/>
                    <a:pt x="12562" y="2568"/>
                    <a:pt x="12552" y="2936"/>
                  </a:cubicBezTo>
                  <a:cubicBezTo>
                    <a:pt x="12542" y="3314"/>
                    <a:pt x="12552" y="3682"/>
                    <a:pt x="12542" y="4060"/>
                  </a:cubicBezTo>
                  <a:cubicBezTo>
                    <a:pt x="12552" y="4398"/>
                    <a:pt x="12482" y="4826"/>
                    <a:pt x="12691" y="5104"/>
                  </a:cubicBezTo>
                  <a:cubicBezTo>
                    <a:pt x="12771" y="5204"/>
                    <a:pt x="12870" y="5253"/>
                    <a:pt x="12970" y="5253"/>
                  </a:cubicBezTo>
                  <a:cubicBezTo>
                    <a:pt x="13109" y="5253"/>
                    <a:pt x="13228" y="5174"/>
                    <a:pt x="13278" y="5005"/>
                  </a:cubicBezTo>
                  <a:cubicBezTo>
                    <a:pt x="13328" y="4826"/>
                    <a:pt x="13348" y="4637"/>
                    <a:pt x="13367" y="4448"/>
                  </a:cubicBezTo>
                  <a:cubicBezTo>
                    <a:pt x="13407" y="3941"/>
                    <a:pt x="13447" y="3443"/>
                    <a:pt x="13447" y="2936"/>
                  </a:cubicBezTo>
                  <a:cubicBezTo>
                    <a:pt x="13447" y="2449"/>
                    <a:pt x="13427" y="1961"/>
                    <a:pt x="13447" y="1484"/>
                  </a:cubicBezTo>
                  <a:cubicBezTo>
                    <a:pt x="13457" y="1315"/>
                    <a:pt x="13467" y="1146"/>
                    <a:pt x="13467" y="967"/>
                  </a:cubicBezTo>
                  <a:cubicBezTo>
                    <a:pt x="14173" y="957"/>
                    <a:pt x="14879" y="947"/>
                    <a:pt x="15585" y="937"/>
                  </a:cubicBezTo>
                  <a:close/>
                  <a:moveTo>
                    <a:pt x="87908" y="937"/>
                  </a:moveTo>
                  <a:cubicBezTo>
                    <a:pt x="88614" y="947"/>
                    <a:pt x="89320" y="957"/>
                    <a:pt x="90026" y="967"/>
                  </a:cubicBezTo>
                  <a:cubicBezTo>
                    <a:pt x="90026" y="1146"/>
                    <a:pt x="90036" y="1315"/>
                    <a:pt x="90046" y="1484"/>
                  </a:cubicBezTo>
                  <a:cubicBezTo>
                    <a:pt x="90066" y="1961"/>
                    <a:pt x="90046" y="2449"/>
                    <a:pt x="90046" y="2936"/>
                  </a:cubicBezTo>
                  <a:cubicBezTo>
                    <a:pt x="90046" y="3443"/>
                    <a:pt x="90086" y="3941"/>
                    <a:pt x="90125" y="4448"/>
                  </a:cubicBezTo>
                  <a:cubicBezTo>
                    <a:pt x="90145" y="4637"/>
                    <a:pt x="90165" y="4826"/>
                    <a:pt x="90215" y="5005"/>
                  </a:cubicBezTo>
                  <a:cubicBezTo>
                    <a:pt x="90265" y="5174"/>
                    <a:pt x="90384" y="5253"/>
                    <a:pt x="90523" y="5253"/>
                  </a:cubicBezTo>
                  <a:cubicBezTo>
                    <a:pt x="90623" y="5253"/>
                    <a:pt x="90722" y="5204"/>
                    <a:pt x="90802" y="5104"/>
                  </a:cubicBezTo>
                  <a:cubicBezTo>
                    <a:pt x="91011" y="4826"/>
                    <a:pt x="90941" y="4398"/>
                    <a:pt x="90951" y="4060"/>
                  </a:cubicBezTo>
                  <a:cubicBezTo>
                    <a:pt x="90941" y="3682"/>
                    <a:pt x="90951" y="3314"/>
                    <a:pt x="90941" y="2936"/>
                  </a:cubicBezTo>
                  <a:cubicBezTo>
                    <a:pt x="90921" y="2568"/>
                    <a:pt x="90901" y="2200"/>
                    <a:pt x="90891" y="1832"/>
                  </a:cubicBezTo>
                  <a:cubicBezTo>
                    <a:pt x="90881" y="1583"/>
                    <a:pt x="90861" y="1335"/>
                    <a:pt x="90851" y="1086"/>
                  </a:cubicBezTo>
                  <a:cubicBezTo>
                    <a:pt x="90851" y="1056"/>
                    <a:pt x="90851" y="1017"/>
                    <a:pt x="90851" y="987"/>
                  </a:cubicBezTo>
                  <a:cubicBezTo>
                    <a:pt x="91796" y="997"/>
                    <a:pt x="92731" y="997"/>
                    <a:pt x="93676" y="1007"/>
                  </a:cubicBezTo>
                  <a:cubicBezTo>
                    <a:pt x="94024" y="1017"/>
                    <a:pt x="94362" y="1027"/>
                    <a:pt x="94710" y="1046"/>
                  </a:cubicBezTo>
                  <a:cubicBezTo>
                    <a:pt x="96083" y="1066"/>
                    <a:pt x="97455" y="1176"/>
                    <a:pt x="98828" y="1265"/>
                  </a:cubicBezTo>
                  <a:cubicBezTo>
                    <a:pt x="98798" y="1564"/>
                    <a:pt x="98808" y="1882"/>
                    <a:pt x="98768" y="2170"/>
                  </a:cubicBezTo>
                  <a:cubicBezTo>
                    <a:pt x="98748" y="2329"/>
                    <a:pt x="98728" y="2498"/>
                    <a:pt x="98708" y="2668"/>
                  </a:cubicBezTo>
                  <a:cubicBezTo>
                    <a:pt x="98639" y="2658"/>
                    <a:pt x="98559" y="2658"/>
                    <a:pt x="98509" y="2648"/>
                  </a:cubicBezTo>
                  <a:cubicBezTo>
                    <a:pt x="98052" y="2598"/>
                    <a:pt x="97594" y="2598"/>
                    <a:pt x="97137" y="2548"/>
                  </a:cubicBezTo>
                  <a:cubicBezTo>
                    <a:pt x="96431" y="2479"/>
                    <a:pt x="95725" y="2498"/>
                    <a:pt x="95009" y="2489"/>
                  </a:cubicBezTo>
                  <a:cubicBezTo>
                    <a:pt x="94964" y="2498"/>
                    <a:pt x="94899" y="2501"/>
                    <a:pt x="94821" y="2501"/>
                  </a:cubicBezTo>
                  <a:cubicBezTo>
                    <a:pt x="94743" y="2501"/>
                    <a:pt x="94651" y="2498"/>
                    <a:pt x="94551" y="2498"/>
                  </a:cubicBezTo>
                  <a:cubicBezTo>
                    <a:pt x="94468" y="2498"/>
                    <a:pt x="94381" y="2497"/>
                    <a:pt x="94293" y="2497"/>
                  </a:cubicBezTo>
                  <a:cubicBezTo>
                    <a:pt x="94118" y="2497"/>
                    <a:pt x="93941" y="2502"/>
                    <a:pt x="93795" y="2528"/>
                  </a:cubicBezTo>
                  <a:cubicBezTo>
                    <a:pt x="93775" y="2300"/>
                    <a:pt x="93736" y="2071"/>
                    <a:pt x="93656" y="1842"/>
                  </a:cubicBezTo>
                  <a:cubicBezTo>
                    <a:pt x="93591" y="1666"/>
                    <a:pt x="93435" y="1455"/>
                    <a:pt x="93291" y="1455"/>
                  </a:cubicBezTo>
                  <a:cubicBezTo>
                    <a:pt x="93216" y="1455"/>
                    <a:pt x="93144" y="1513"/>
                    <a:pt x="93089" y="1663"/>
                  </a:cubicBezTo>
                  <a:cubicBezTo>
                    <a:pt x="93059" y="1782"/>
                    <a:pt x="93049" y="1912"/>
                    <a:pt x="93039" y="2041"/>
                  </a:cubicBezTo>
                  <a:cubicBezTo>
                    <a:pt x="92970" y="2916"/>
                    <a:pt x="92990" y="3791"/>
                    <a:pt x="93000" y="4657"/>
                  </a:cubicBezTo>
                  <a:cubicBezTo>
                    <a:pt x="93000" y="5035"/>
                    <a:pt x="93010" y="5403"/>
                    <a:pt x="93020" y="5771"/>
                  </a:cubicBezTo>
                  <a:cubicBezTo>
                    <a:pt x="93029" y="5830"/>
                    <a:pt x="93020" y="5910"/>
                    <a:pt x="93029" y="5979"/>
                  </a:cubicBezTo>
                  <a:cubicBezTo>
                    <a:pt x="92602" y="5979"/>
                    <a:pt x="92184" y="5989"/>
                    <a:pt x="91756" y="5999"/>
                  </a:cubicBezTo>
                  <a:cubicBezTo>
                    <a:pt x="91160" y="5999"/>
                    <a:pt x="90563" y="6009"/>
                    <a:pt x="89956" y="6009"/>
                  </a:cubicBezTo>
                  <a:lnTo>
                    <a:pt x="89777" y="6009"/>
                  </a:lnTo>
                  <a:cubicBezTo>
                    <a:pt x="89608" y="5989"/>
                    <a:pt x="89399" y="5999"/>
                    <a:pt x="89320" y="5969"/>
                  </a:cubicBezTo>
                  <a:cubicBezTo>
                    <a:pt x="88763" y="5900"/>
                    <a:pt x="88206" y="5890"/>
                    <a:pt x="87649" y="5870"/>
                  </a:cubicBezTo>
                  <a:cubicBezTo>
                    <a:pt x="87679" y="5681"/>
                    <a:pt x="87699" y="5482"/>
                    <a:pt x="87719" y="5293"/>
                  </a:cubicBezTo>
                  <a:cubicBezTo>
                    <a:pt x="87788" y="4388"/>
                    <a:pt x="87808" y="3493"/>
                    <a:pt x="87838" y="2588"/>
                  </a:cubicBezTo>
                  <a:cubicBezTo>
                    <a:pt x="87858" y="2091"/>
                    <a:pt x="87888" y="1593"/>
                    <a:pt x="87898" y="1096"/>
                  </a:cubicBezTo>
                  <a:cubicBezTo>
                    <a:pt x="87898" y="1046"/>
                    <a:pt x="87908" y="987"/>
                    <a:pt x="87908" y="937"/>
                  </a:cubicBezTo>
                  <a:close/>
                  <a:moveTo>
                    <a:pt x="51219" y="6308"/>
                  </a:moveTo>
                  <a:cubicBezTo>
                    <a:pt x="51229" y="6308"/>
                    <a:pt x="51229" y="6308"/>
                    <a:pt x="51229" y="6318"/>
                  </a:cubicBezTo>
                  <a:lnTo>
                    <a:pt x="51219" y="6318"/>
                  </a:lnTo>
                  <a:cubicBezTo>
                    <a:pt x="51219" y="6308"/>
                    <a:pt x="51219" y="6308"/>
                    <a:pt x="51219" y="6308"/>
                  </a:cubicBezTo>
                  <a:close/>
                  <a:moveTo>
                    <a:pt x="52274" y="6308"/>
                  </a:moveTo>
                  <a:cubicBezTo>
                    <a:pt x="52274" y="6308"/>
                    <a:pt x="52274" y="6308"/>
                    <a:pt x="52274" y="6318"/>
                  </a:cubicBezTo>
                  <a:lnTo>
                    <a:pt x="52264" y="6318"/>
                  </a:lnTo>
                  <a:cubicBezTo>
                    <a:pt x="52264" y="6308"/>
                    <a:pt x="52264" y="6308"/>
                    <a:pt x="52274" y="6308"/>
                  </a:cubicBezTo>
                  <a:close/>
                  <a:moveTo>
                    <a:pt x="20447" y="0"/>
                  </a:moveTo>
                  <a:cubicBezTo>
                    <a:pt x="20275" y="0"/>
                    <a:pt x="20103" y="1"/>
                    <a:pt x="19931" y="2"/>
                  </a:cubicBezTo>
                  <a:cubicBezTo>
                    <a:pt x="18837" y="32"/>
                    <a:pt x="17743" y="92"/>
                    <a:pt x="16649" y="151"/>
                  </a:cubicBezTo>
                  <a:cubicBezTo>
                    <a:pt x="15854" y="151"/>
                    <a:pt x="15058" y="131"/>
                    <a:pt x="14262" y="112"/>
                  </a:cubicBezTo>
                  <a:cubicBezTo>
                    <a:pt x="13517" y="92"/>
                    <a:pt x="12781" y="72"/>
                    <a:pt x="12035" y="72"/>
                  </a:cubicBezTo>
                  <a:cubicBezTo>
                    <a:pt x="10682" y="82"/>
                    <a:pt x="9330" y="112"/>
                    <a:pt x="7977" y="141"/>
                  </a:cubicBezTo>
                  <a:cubicBezTo>
                    <a:pt x="7822" y="139"/>
                    <a:pt x="7667" y="138"/>
                    <a:pt x="7512" y="138"/>
                  </a:cubicBezTo>
                  <a:cubicBezTo>
                    <a:pt x="6253" y="138"/>
                    <a:pt x="4988" y="203"/>
                    <a:pt x="3730" y="221"/>
                  </a:cubicBezTo>
                  <a:lnTo>
                    <a:pt x="3273" y="221"/>
                  </a:lnTo>
                  <a:cubicBezTo>
                    <a:pt x="2756" y="201"/>
                    <a:pt x="2239" y="151"/>
                    <a:pt x="1721" y="131"/>
                  </a:cubicBezTo>
                  <a:cubicBezTo>
                    <a:pt x="1667" y="141"/>
                    <a:pt x="1587" y="141"/>
                    <a:pt x="1499" y="141"/>
                  </a:cubicBezTo>
                  <a:cubicBezTo>
                    <a:pt x="1411" y="141"/>
                    <a:pt x="1314" y="141"/>
                    <a:pt x="1224" y="151"/>
                  </a:cubicBezTo>
                  <a:cubicBezTo>
                    <a:pt x="1210" y="149"/>
                    <a:pt x="1196" y="149"/>
                    <a:pt x="1182" y="149"/>
                  </a:cubicBezTo>
                  <a:cubicBezTo>
                    <a:pt x="1127" y="149"/>
                    <a:pt x="1071" y="161"/>
                    <a:pt x="1015" y="161"/>
                  </a:cubicBezTo>
                  <a:cubicBezTo>
                    <a:pt x="886" y="161"/>
                    <a:pt x="737" y="181"/>
                    <a:pt x="608" y="241"/>
                  </a:cubicBezTo>
                  <a:cubicBezTo>
                    <a:pt x="220" y="350"/>
                    <a:pt x="1" y="887"/>
                    <a:pt x="250" y="1216"/>
                  </a:cubicBezTo>
                  <a:cubicBezTo>
                    <a:pt x="478" y="1444"/>
                    <a:pt x="846" y="1454"/>
                    <a:pt x="1155" y="1494"/>
                  </a:cubicBezTo>
                  <a:cubicBezTo>
                    <a:pt x="1254" y="1504"/>
                    <a:pt x="1353" y="1504"/>
                    <a:pt x="1443" y="1514"/>
                  </a:cubicBezTo>
                  <a:cubicBezTo>
                    <a:pt x="1682" y="1514"/>
                    <a:pt x="1920" y="1504"/>
                    <a:pt x="2159" y="1494"/>
                  </a:cubicBezTo>
                  <a:lnTo>
                    <a:pt x="2159" y="1494"/>
                  </a:lnTo>
                  <a:cubicBezTo>
                    <a:pt x="2149" y="1583"/>
                    <a:pt x="2149" y="1673"/>
                    <a:pt x="2149" y="1723"/>
                  </a:cubicBezTo>
                  <a:cubicBezTo>
                    <a:pt x="2149" y="2210"/>
                    <a:pt x="2159" y="2697"/>
                    <a:pt x="2169" y="3185"/>
                  </a:cubicBezTo>
                  <a:cubicBezTo>
                    <a:pt x="2199" y="3523"/>
                    <a:pt x="2060" y="4080"/>
                    <a:pt x="2288" y="4348"/>
                  </a:cubicBezTo>
                  <a:cubicBezTo>
                    <a:pt x="2318" y="4368"/>
                    <a:pt x="2358" y="4378"/>
                    <a:pt x="2388" y="4378"/>
                  </a:cubicBezTo>
                  <a:cubicBezTo>
                    <a:pt x="2408" y="4378"/>
                    <a:pt x="2428" y="4368"/>
                    <a:pt x="2457" y="4368"/>
                  </a:cubicBezTo>
                  <a:cubicBezTo>
                    <a:pt x="2473" y="4370"/>
                    <a:pt x="2488" y="4371"/>
                    <a:pt x="2502" y="4371"/>
                  </a:cubicBezTo>
                  <a:cubicBezTo>
                    <a:pt x="2809" y="4371"/>
                    <a:pt x="2738" y="3871"/>
                    <a:pt x="2796" y="3652"/>
                  </a:cubicBezTo>
                  <a:cubicBezTo>
                    <a:pt x="2845" y="3294"/>
                    <a:pt x="2865" y="2926"/>
                    <a:pt x="2885" y="2558"/>
                  </a:cubicBezTo>
                  <a:cubicBezTo>
                    <a:pt x="2895" y="2180"/>
                    <a:pt x="2945" y="1802"/>
                    <a:pt x="2955" y="1424"/>
                  </a:cubicBezTo>
                  <a:cubicBezTo>
                    <a:pt x="3283" y="1385"/>
                    <a:pt x="3611" y="1345"/>
                    <a:pt x="3929" y="1315"/>
                  </a:cubicBezTo>
                  <a:cubicBezTo>
                    <a:pt x="3929" y="1335"/>
                    <a:pt x="3939" y="1345"/>
                    <a:pt x="3939" y="1355"/>
                  </a:cubicBezTo>
                  <a:cubicBezTo>
                    <a:pt x="3949" y="1494"/>
                    <a:pt x="3969" y="1643"/>
                    <a:pt x="3969" y="1782"/>
                  </a:cubicBezTo>
                  <a:cubicBezTo>
                    <a:pt x="3979" y="2727"/>
                    <a:pt x="4029" y="3682"/>
                    <a:pt x="3989" y="4637"/>
                  </a:cubicBezTo>
                  <a:cubicBezTo>
                    <a:pt x="3974" y="4945"/>
                    <a:pt x="3760" y="5009"/>
                    <a:pt x="3511" y="5009"/>
                  </a:cubicBezTo>
                  <a:cubicBezTo>
                    <a:pt x="3430" y="5009"/>
                    <a:pt x="3346" y="5002"/>
                    <a:pt x="3263" y="4995"/>
                  </a:cubicBezTo>
                  <a:cubicBezTo>
                    <a:pt x="3154" y="4985"/>
                    <a:pt x="3044" y="4985"/>
                    <a:pt x="2955" y="4985"/>
                  </a:cubicBezTo>
                  <a:cubicBezTo>
                    <a:pt x="2418" y="4975"/>
                    <a:pt x="1881" y="4985"/>
                    <a:pt x="1343" y="4905"/>
                  </a:cubicBezTo>
                  <a:cubicBezTo>
                    <a:pt x="1234" y="4905"/>
                    <a:pt x="1145" y="4885"/>
                    <a:pt x="1075" y="4846"/>
                  </a:cubicBezTo>
                  <a:cubicBezTo>
                    <a:pt x="1055" y="4189"/>
                    <a:pt x="1204" y="3533"/>
                    <a:pt x="1194" y="2876"/>
                  </a:cubicBezTo>
                  <a:cubicBezTo>
                    <a:pt x="1184" y="2638"/>
                    <a:pt x="1204" y="2399"/>
                    <a:pt x="1145" y="2170"/>
                  </a:cubicBezTo>
                  <a:cubicBezTo>
                    <a:pt x="1069" y="1944"/>
                    <a:pt x="938" y="1737"/>
                    <a:pt x="786" y="1737"/>
                  </a:cubicBezTo>
                  <a:cubicBezTo>
                    <a:pt x="698" y="1737"/>
                    <a:pt x="603" y="1806"/>
                    <a:pt x="508" y="1981"/>
                  </a:cubicBezTo>
                  <a:cubicBezTo>
                    <a:pt x="250" y="2886"/>
                    <a:pt x="259" y="3881"/>
                    <a:pt x="359" y="4816"/>
                  </a:cubicBezTo>
                  <a:cubicBezTo>
                    <a:pt x="468" y="5591"/>
                    <a:pt x="876" y="5611"/>
                    <a:pt x="1552" y="5651"/>
                  </a:cubicBezTo>
                  <a:cubicBezTo>
                    <a:pt x="1662" y="5671"/>
                    <a:pt x="1771" y="5681"/>
                    <a:pt x="1881" y="5681"/>
                  </a:cubicBezTo>
                  <a:cubicBezTo>
                    <a:pt x="2040" y="5681"/>
                    <a:pt x="2209" y="5671"/>
                    <a:pt x="2368" y="5671"/>
                  </a:cubicBezTo>
                  <a:cubicBezTo>
                    <a:pt x="2523" y="5664"/>
                    <a:pt x="2672" y="5657"/>
                    <a:pt x="2824" y="5657"/>
                  </a:cubicBezTo>
                  <a:cubicBezTo>
                    <a:pt x="2887" y="5657"/>
                    <a:pt x="2950" y="5658"/>
                    <a:pt x="3014" y="5661"/>
                  </a:cubicBezTo>
                  <a:cubicBezTo>
                    <a:pt x="3047" y="5661"/>
                    <a:pt x="3079" y="5661"/>
                    <a:pt x="3112" y="5661"/>
                  </a:cubicBezTo>
                  <a:cubicBezTo>
                    <a:pt x="3833" y="5661"/>
                    <a:pt x="4525" y="5643"/>
                    <a:pt x="4725" y="4796"/>
                  </a:cubicBezTo>
                  <a:cubicBezTo>
                    <a:pt x="4854" y="4299"/>
                    <a:pt x="4864" y="3791"/>
                    <a:pt x="4834" y="3274"/>
                  </a:cubicBezTo>
                  <a:cubicBezTo>
                    <a:pt x="5471" y="3274"/>
                    <a:pt x="6097" y="3215"/>
                    <a:pt x="6734" y="3175"/>
                  </a:cubicBezTo>
                  <a:cubicBezTo>
                    <a:pt x="6734" y="3205"/>
                    <a:pt x="6734" y="3234"/>
                    <a:pt x="6734" y="3264"/>
                  </a:cubicBezTo>
                  <a:cubicBezTo>
                    <a:pt x="6724" y="3652"/>
                    <a:pt x="6714" y="4050"/>
                    <a:pt x="6764" y="4448"/>
                  </a:cubicBezTo>
                  <a:cubicBezTo>
                    <a:pt x="6813" y="4746"/>
                    <a:pt x="6803" y="5263"/>
                    <a:pt x="6982" y="5502"/>
                  </a:cubicBezTo>
                  <a:cubicBezTo>
                    <a:pt x="7042" y="5542"/>
                    <a:pt x="7092" y="5562"/>
                    <a:pt x="7142" y="5562"/>
                  </a:cubicBezTo>
                  <a:cubicBezTo>
                    <a:pt x="7579" y="5562"/>
                    <a:pt x="7430" y="4030"/>
                    <a:pt x="7450" y="3752"/>
                  </a:cubicBezTo>
                  <a:cubicBezTo>
                    <a:pt x="7450" y="3553"/>
                    <a:pt x="7450" y="3344"/>
                    <a:pt x="7440" y="3145"/>
                  </a:cubicBezTo>
                  <a:cubicBezTo>
                    <a:pt x="7520" y="3145"/>
                    <a:pt x="7599" y="3140"/>
                    <a:pt x="7676" y="3140"/>
                  </a:cubicBezTo>
                  <a:cubicBezTo>
                    <a:pt x="7714" y="3140"/>
                    <a:pt x="7752" y="3142"/>
                    <a:pt x="7788" y="3145"/>
                  </a:cubicBezTo>
                  <a:cubicBezTo>
                    <a:pt x="8133" y="3138"/>
                    <a:pt x="8477" y="3131"/>
                    <a:pt x="8822" y="3131"/>
                  </a:cubicBezTo>
                  <a:cubicBezTo>
                    <a:pt x="8965" y="3131"/>
                    <a:pt x="9107" y="3132"/>
                    <a:pt x="9250" y="3135"/>
                  </a:cubicBezTo>
                  <a:cubicBezTo>
                    <a:pt x="9295" y="3135"/>
                    <a:pt x="9359" y="3137"/>
                    <a:pt x="9433" y="3137"/>
                  </a:cubicBezTo>
                  <a:cubicBezTo>
                    <a:pt x="9506" y="3137"/>
                    <a:pt x="9588" y="3135"/>
                    <a:pt x="9668" y="3125"/>
                  </a:cubicBezTo>
                  <a:cubicBezTo>
                    <a:pt x="9668" y="3185"/>
                    <a:pt x="9668" y="3244"/>
                    <a:pt x="9668" y="3304"/>
                  </a:cubicBezTo>
                  <a:cubicBezTo>
                    <a:pt x="9648" y="4070"/>
                    <a:pt x="9648" y="4836"/>
                    <a:pt x="9698" y="5611"/>
                  </a:cubicBezTo>
                  <a:cubicBezTo>
                    <a:pt x="9708" y="5671"/>
                    <a:pt x="9708" y="5830"/>
                    <a:pt x="9727" y="5979"/>
                  </a:cubicBezTo>
                  <a:cubicBezTo>
                    <a:pt x="8464" y="5979"/>
                    <a:pt x="7191" y="5999"/>
                    <a:pt x="5928" y="6009"/>
                  </a:cubicBezTo>
                  <a:cubicBezTo>
                    <a:pt x="4603" y="6034"/>
                    <a:pt x="3283" y="6052"/>
                    <a:pt x="1966" y="6052"/>
                  </a:cubicBezTo>
                  <a:cubicBezTo>
                    <a:pt x="1682" y="6052"/>
                    <a:pt x="1398" y="6051"/>
                    <a:pt x="1115" y="6049"/>
                  </a:cubicBezTo>
                  <a:lnTo>
                    <a:pt x="1105" y="6049"/>
                  </a:lnTo>
                  <a:cubicBezTo>
                    <a:pt x="936" y="6009"/>
                    <a:pt x="717" y="5999"/>
                    <a:pt x="637" y="5999"/>
                  </a:cubicBezTo>
                  <a:cubicBezTo>
                    <a:pt x="190" y="6009"/>
                    <a:pt x="120" y="6298"/>
                    <a:pt x="279" y="6516"/>
                  </a:cubicBezTo>
                  <a:cubicBezTo>
                    <a:pt x="329" y="6616"/>
                    <a:pt x="419" y="6695"/>
                    <a:pt x="538" y="6755"/>
                  </a:cubicBezTo>
                  <a:cubicBezTo>
                    <a:pt x="548" y="6765"/>
                    <a:pt x="558" y="6775"/>
                    <a:pt x="568" y="6785"/>
                  </a:cubicBezTo>
                  <a:cubicBezTo>
                    <a:pt x="849" y="6977"/>
                    <a:pt x="1182" y="7022"/>
                    <a:pt x="1524" y="7022"/>
                  </a:cubicBezTo>
                  <a:cubicBezTo>
                    <a:pt x="1679" y="7022"/>
                    <a:pt x="1835" y="7013"/>
                    <a:pt x="1990" y="7004"/>
                  </a:cubicBezTo>
                  <a:cubicBezTo>
                    <a:pt x="2150" y="6991"/>
                    <a:pt x="2306" y="6983"/>
                    <a:pt x="2456" y="6983"/>
                  </a:cubicBezTo>
                  <a:cubicBezTo>
                    <a:pt x="2548" y="6983"/>
                    <a:pt x="2639" y="6986"/>
                    <a:pt x="2726" y="6994"/>
                  </a:cubicBezTo>
                  <a:cubicBezTo>
                    <a:pt x="3402" y="7024"/>
                    <a:pt x="4069" y="7133"/>
                    <a:pt x="4745" y="7163"/>
                  </a:cubicBezTo>
                  <a:lnTo>
                    <a:pt x="4814" y="7163"/>
                  </a:lnTo>
                  <a:cubicBezTo>
                    <a:pt x="5175" y="7170"/>
                    <a:pt x="5536" y="7174"/>
                    <a:pt x="5896" y="7174"/>
                  </a:cubicBezTo>
                  <a:cubicBezTo>
                    <a:pt x="7432" y="7174"/>
                    <a:pt x="8963" y="7108"/>
                    <a:pt x="10493" y="7004"/>
                  </a:cubicBezTo>
                  <a:cubicBezTo>
                    <a:pt x="11024" y="6986"/>
                    <a:pt x="11552" y="6982"/>
                    <a:pt x="12078" y="6982"/>
                  </a:cubicBezTo>
                  <a:cubicBezTo>
                    <a:pt x="12429" y="6982"/>
                    <a:pt x="12779" y="6984"/>
                    <a:pt x="13129" y="6984"/>
                  </a:cubicBezTo>
                  <a:cubicBezTo>
                    <a:pt x="14113" y="6944"/>
                    <a:pt x="15108" y="6874"/>
                    <a:pt x="16102" y="6855"/>
                  </a:cubicBezTo>
                  <a:cubicBezTo>
                    <a:pt x="17833" y="6835"/>
                    <a:pt x="19553" y="6666"/>
                    <a:pt x="21294" y="6616"/>
                  </a:cubicBezTo>
                  <a:cubicBezTo>
                    <a:pt x="21927" y="6619"/>
                    <a:pt x="22561" y="6623"/>
                    <a:pt x="23196" y="6623"/>
                  </a:cubicBezTo>
                  <a:cubicBezTo>
                    <a:pt x="24357" y="6623"/>
                    <a:pt x="25521" y="6611"/>
                    <a:pt x="26684" y="6566"/>
                  </a:cubicBezTo>
                  <a:cubicBezTo>
                    <a:pt x="26791" y="6567"/>
                    <a:pt x="26898" y="6568"/>
                    <a:pt x="27005" y="6568"/>
                  </a:cubicBezTo>
                  <a:cubicBezTo>
                    <a:pt x="28562" y="6568"/>
                    <a:pt x="30125" y="6457"/>
                    <a:pt x="31689" y="6457"/>
                  </a:cubicBezTo>
                  <a:cubicBezTo>
                    <a:pt x="31937" y="6457"/>
                    <a:pt x="32185" y="6460"/>
                    <a:pt x="32433" y="6467"/>
                  </a:cubicBezTo>
                  <a:cubicBezTo>
                    <a:pt x="34376" y="6548"/>
                    <a:pt x="36303" y="6591"/>
                    <a:pt x="38239" y="6591"/>
                  </a:cubicBezTo>
                  <a:cubicBezTo>
                    <a:pt x="38898" y="6591"/>
                    <a:pt x="39558" y="6586"/>
                    <a:pt x="40220" y="6576"/>
                  </a:cubicBezTo>
                  <a:cubicBezTo>
                    <a:pt x="40319" y="6576"/>
                    <a:pt x="40419" y="6576"/>
                    <a:pt x="40518" y="6586"/>
                  </a:cubicBezTo>
                  <a:lnTo>
                    <a:pt x="40807" y="6586"/>
                  </a:lnTo>
                  <a:cubicBezTo>
                    <a:pt x="40821" y="6583"/>
                    <a:pt x="40837" y="6582"/>
                    <a:pt x="40855" y="6582"/>
                  </a:cubicBezTo>
                  <a:cubicBezTo>
                    <a:pt x="40899" y="6582"/>
                    <a:pt x="40952" y="6589"/>
                    <a:pt x="41015" y="6596"/>
                  </a:cubicBezTo>
                  <a:cubicBezTo>
                    <a:pt x="41065" y="6603"/>
                    <a:pt x="41124" y="6610"/>
                    <a:pt x="41175" y="6610"/>
                  </a:cubicBezTo>
                  <a:cubicBezTo>
                    <a:pt x="41197" y="6610"/>
                    <a:pt x="41217" y="6609"/>
                    <a:pt x="41234" y="6606"/>
                  </a:cubicBezTo>
                  <a:cubicBezTo>
                    <a:pt x="41244" y="6606"/>
                    <a:pt x="41254" y="6616"/>
                    <a:pt x="41254" y="6616"/>
                  </a:cubicBezTo>
                  <a:lnTo>
                    <a:pt x="41373" y="6616"/>
                  </a:lnTo>
                  <a:cubicBezTo>
                    <a:pt x="41632" y="6620"/>
                    <a:pt x="41890" y="6622"/>
                    <a:pt x="42149" y="6622"/>
                  </a:cubicBezTo>
                  <a:cubicBezTo>
                    <a:pt x="42596" y="6622"/>
                    <a:pt x="43044" y="6615"/>
                    <a:pt x="43492" y="6596"/>
                  </a:cubicBezTo>
                  <a:cubicBezTo>
                    <a:pt x="43820" y="6601"/>
                    <a:pt x="44148" y="6606"/>
                    <a:pt x="44476" y="6606"/>
                  </a:cubicBezTo>
                  <a:cubicBezTo>
                    <a:pt x="44805" y="6606"/>
                    <a:pt x="45133" y="6601"/>
                    <a:pt x="45461" y="6586"/>
                  </a:cubicBezTo>
                  <a:cubicBezTo>
                    <a:pt x="46525" y="6562"/>
                    <a:pt x="47590" y="6476"/>
                    <a:pt x="48659" y="6476"/>
                  </a:cubicBezTo>
                  <a:cubicBezTo>
                    <a:pt x="48939" y="6476"/>
                    <a:pt x="49219" y="6482"/>
                    <a:pt x="49499" y="6497"/>
                  </a:cubicBezTo>
                  <a:cubicBezTo>
                    <a:pt x="49522" y="6495"/>
                    <a:pt x="49550" y="6494"/>
                    <a:pt x="49582" y="6494"/>
                  </a:cubicBezTo>
                  <a:cubicBezTo>
                    <a:pt x="49721" y="6494"/>
                    <a:pt x="49931" y="6510"/>
                    <a:pt x="50175" y="6526"/>
                  </a:cubicBezTo>
                  <a:cubicBezTo>
                    <a:pt x="50442" y="6543"/>
                    <a:pt x="50751" y="6559"/>
                    <a:pt x="51050" y="6559"/>
                  </a:cubicBezTo>
                  <a:cubicBezTo>
                    <a:pt x="51298" y="6559"/>
                    <a:pt x="51540" y="6548"/>
                    <a:pt x="51746" y="6516"/>
                  </a:cubicBezTo>
                  <a:cubicBezTo>
                    <a:pt x="51958" y="6548"/>
                    <a:pt x="52200" y="6559"/>
                    <a:pt x="52446" y="6559"/>
                  </a:cubicBezTo>
                  <a:cubicBezTo>
                    <a:pt x="52745" y="6559"/>
                    <a:pt x="53051" y="6543"/>
                    <a:pt x="53318" y="6526"/>
                  </a:cubicBezTo>
                  <a:cubicBezTo>
                    <a:pt x="53561" y="6510"/>
                    <a:pt x="53772" y="6494"/>
                    <a:pt x="53911" y="6494"/>
                  </a:cubicBezTo>
                  <a:cubicBezTo>
                    <a:pt x="53943" y="6494"/>
                    <a:pt x="53970" y="6495"/>
                    <a:pt x="53994" y="6497"/>
                  </a:cubicBezTo>
                  <a:cubicBezTo>
                    <a:pt x="54274" y="6482"/>
                    <a:pt x="54554" y="6476"/>
                    <a:pt x="54834" y="6476"/>
                  </a:cubicBezTo>
                  <a:cubicBezTo>
                    <a:pt x="55903" y="6476"/>
                    <a:pt x="56967" y="6562"/>
                    <a:pt x="58032" y="6586"/>
                  </a:cubicBezTo>
                  <a:cubicBezTo>
                    <a:pt x="58360" y="6601"/>
                    <a:pt x="58688" y="6606"/>
                    <a:pt x="59016" y="6606"/>
                  </a:cubicBezTo>
                  <a:cubicBezTo>
                    <a:pt x="59345" y="6606"/>
                    <a:pt x="59673" y="6601"/>
                    <a:pt x="60001" y="6596"/>
                  </a:cubicBezTo>
                  <a:cubicBezTo>
                    <a:pt x="60449" y="6615"/>
                    <a:pt x="60896" y="6622"/>
                    <a:pt x="61344" y="6622"/>
                  </a:cubicBezTo>
                  <a:cubicBezTo>
                    <a:pt x="61602" y="6622"/>
                    <a:pt x="61861" y="6620"/>
                    <a:pt x="62119" y="6616"/>
                  </a:cubicBezTo>
                  <a:lnTo>
                    <a:pt x="62239" y="6616"/>
                  </a:lnTo>
                  <a:cubicBezTo>
                    <a:pt x="62249" y="6616"/>
                    <a:pt x="62249" y="6606"/>
                    <a:pt x="62259" y="6606"/>
                  </a:cubicBezTo>
                  <a:cubicBezTo>
                    <a:pt x="62279" y="6609"/>
                    <a:pt x="62300" y="6610"/>
                    <a:pt x="62322" y="6610"/>
                  </a:cubicBezTo>
                  <a:cubicBezTo>
                    <a:pt x="62374" y="6610"/>
                    <a:pt x="62428" y="6603"/>
                    <a:pt x="62477" y="6596"/>
                  </a:cubicBezTo>
                  <a:cubicBezTo>
                    <a:pt x="62541" y="6589"/>
                    <a:pt x="62599" y="6582"/>
                    <a:pt x="62642" y="6582"/>
                  </a:cubicBezTo>
                  <a:cubicBezTo>
                    <a:pt x="62660" y="6582"/>
                    <a:pt x="62675" y="6583"/>
                    <a:pt x="62686" y="6586"/>
                  </a:cubicBezTo>
                  <a:lnTo>
                    <a:pt x="62975" y="6586"/>
                  </a:lnTo>
                  <a:cubicBezTo>
                    <a:pt x="63074" y="6576"/>
                    <a:pt x="63174" y="6576"/>
                    <a:pt x="63273" y="6576"/>
                  </a:cubicBezTo>
                  <a:cubicBezTo>
                    <a:pt x="63935" y="6586"/>
                    <a:pt x="64595" y="6591"/>
                    <a:pt x="65254" y="6591"/>
                  </a:cubicBezTo>
                  <a:cubicBezTo>
                    <a:pt x="67190" y="6591"/>
                    <a:pt x="69119" y="6548"/>
                    <a:pt x="71070" y="6467"/>
                  </a:cubicBezTo>
                  <a:cubicBezTo>
                    <a:pt x="71317" y="6460"/>
                    <a:pt x="71564" y="6457"/>
                    <a:pt x="71811" y="6457"/>
                  </a:cubicBezTo>
                  <a:cubicBezTo>
                    <a:pt x="73369" y="6457"/>
                    <a:pt x="74932" y="6568"/>
                    <a:pt x="76496" y="6568"/>
                  </a:cubicBezTo>
                  <a:cubicBezTo>
                    <a:pt x="76604" y="6568"/>
                    <a:pt x="76711" y="6567"/>
                    <a:pt x="76819" y="6566"/>
                  </a:cubicBezTo>
                  <a:cubicBezTo>
                    <a:pt x="77976" y="6611"/>
                    <a:pt x="79137" y="6623"/>
                    <a:pt x="80300" y="6623"/>
                  </a:cubicBezTo>
                  <a:cubicBezTo>
                    <a:pt x="80936" y="6623"/>
                    <a:pt x="81573" y="6619"/>
                    <a:pt x="82209" y="6616"/>
                  </a:cubicBezTo>
                  <a:cubicBezTo>
                    <a:pt x="83939" y="6666"/>
                    <a:pt x="85660" y="6835"/>
                    <a:pt x="87400" y="6855"/>
                  </a:cubicBezTo>
                  <a:cubicBezTo>
                    <a:pt x="88385" y="6874"/>
                    <a:pt x="89380" y="6944"/>
                    <a:pt x="90364" y="6984"/>
                  </a:cubicBezTo>
                  <a:cubicBezTo>
                    <a:pt x="90714" y="6984"/>
                    <a:pt x="91066" y="6982"/>
                    <a:pt x="91418" y="6982"/>
                  </a:cubicBezTo>
                  <a:cubicBezTo>
                    <a:pt x="91946" y="6982"/>
                    <a:pt x="92475" y="6986"/>
                    <a:pt x="93000" y="7004"/>
                  </a:cubicBezTo>
                  <a:cubicBezTo>
                    <a:pt x="94530" y="7108"/>
                    <a:pt x="96061" y="7174"/>
                    <a:pt x="97597" y="7174"/>
                  </a:cubicBezTo>
                  <a:cubicBezTo>
                    <a:pt x="97957" y="7174"/>
                    <a:pt x="98317" y="7170"/>
                    <a:pt x="98678" y="7163"/>
                  </a:cubicBezTo>
                  <a:lnTo>
                    <a:pt x="98748" y="7163"/>
                  </a:lnTo>
                  <a:cubicBezTo>
                    <a:pt x="99424" y="7133"/>
                    <a:pt x="100091" y="7024"/>
                    <a:pt x="100767" y="6994"/>
                  </a:cubicBezTo>
                  <a:cubicBezTo>
                    <a:pt x="100854" y="6986"/>
                    <a:pt x="100945" y="6983"/>
                    <a:pt x="101037" y="6983"/>
                  </a:cubicBezTo>
                  <a:cubicBezTo>
                    <a:pt x="101187" y="6983"/>
                    <a:pt x="101343" y="6991"/>
                    <a:pt x="101503" y="7004"/>
                  </a:cubicBezTo>
                  <a:cubicBezTo>
                    <a:pt x="101661" y="7013"/>
                    <a:pt x="101818" y="7022"/>
                    <a:pt x="101973" y="7022"/>
                  </a:cubicBezTo>
                  <a:cubicBezTo>
                    <a:pt x="102316" y="7022"/>
                    <a:pt x="102644" y="6977"/>
                    <a:pt x="102925" y="6785"/>
                  </a:cubicBezTo>
                  <a:cubicBezTo>
                    <a:pt x="102935" y="6775"/>
                    <a:pt x="102945" y="6765"/>
                    <a:pt x="102965" y="6755"/>
                  </a:cubicBezTo>
                  <a:cubicBezTo>
                    <a:pt x="103074" y="6695"/>
                    <a:pt x="103164" y="6616"/>
                    <a:pt x="103213" y="6516"/>
                  </a:cubicBezTo>
                  <a:cubicBezTo>
                    <a:pt x="103373" y="6298"/>
                    <a:pt x="103303" y="6009"/>
                    <a:pt x="102855" y="5999"/>
                  </a:cubicBezTo>
                  <a:cubicBezTo>
                    <a:pt x="102776" y="5999"/>
                    <a:pt x="102557" y="6009"/>
                    <a:pt x="102388" y="6049"/>
                  </a:cubicBezTo>
                  <a:lnTo>
                    <a:pt x="102378" y="6049"/>
                  </a:lnTo>
                  <a:cubicBezTo>
                    <a:pt x="102094" y="6051"/>
                    <a:pt x="101811" y="6052"/>
                    <a:pt x="101527" y="6052"/>
                  </a:cubicBezTo>
                  <a:cubicBezTo>
                    <a:pt x="100209" y="6052"/>
                    <a:pt x="98890" y="6034"/>
                    <a:pt x="97565" y="6009"/>
                  </a:cubicBezTo>
                  <a:cubicBezTo>
                    <a:pt x="96301" y="5999"/>
                    <a:pt x="95038" y="5979"/>
                    <a:pt x="93765" y="5979"/>
                  </a:cubicBezTo>
                  <a:cubicBezTo>
                    <a:pt x="93785" y="5830"/>
                    <a:pt x="93785" y="5671"/>
                    <a:pt x="93795" y="5611"/>
                  </a:cubicBezTo>
                  <a:cubicBezTo>
                    <a:pt x="93845" y="4836"/>
                    <a:pt x="93845" y="4070"/>
                    <a:pt x="93825" y="3304"/>
                  </a:cubicBezTo>
                  <a:cubicBezTo>
                    <a:pt x="93825" y="3244"/>
                    <a:pt x="93825" y="3185"/>
                    <a:pt x="93825" y="3125"/>
                  </a:cubicBezTo>
                  <a:cubicBezTo>
                    <a:pt x="93905" y="3135"/>
                    <a:pt x="93987" y="3137"/>
                    <a:pt x="94060" y="3137"/>
                  </a:cubicBezTo>
                  <a:cubicBezTo>
                    <a:pt x="94133" y="3137"/>
                    <a:pt x="94198" y="3135"/>
                    <a:pt x="94243" y="3135"/>
                  </a:cubicBezTo>
                  <a:cubicBezTo>
                    <a:pt x="94386" y="3132"/>
                    <a:pt x="94528" y="3131"/>
                    <a:pt x="94671" y="3131"/>
                  </a:cubicBezTo>
                  <a:cubicBezTo>
                    <a:pt x="95016" y="3131"/>
                    <a:pt x="95360" y="3138"/>
                    <a:pt x="95705" y="3145"/>
                  </a:cubicBezTo>
                  <a:cubicBezTo>
                    <a:pt x="95759" y="3140"/>
                    <a:pt x="95817" y="3137"/>
                    <a:pt x="95875" y="3137"/>
                  </a:cubicBezTo>
                  <a:cubicBezTo>
                    <a:pt x="95933" y="3137"/>
                    <a:pt x="95993" y="3140"/>
                    <a:pt x="96053" y="3145"/>
                  </a:cubicBezTo>
                  <a:cubicBezTo>
                    <a:pt x="96043" y="3344"/>
                    <a:pt x="96043" y="3553"/>
                    <a:pt x="96043" y="3752"/>
                  </a:cubicBezTo>
                  <a:cubicBezTo>
                    <a:pt x="96063" y="4030"/>
                    <a:pt x="95914" y="5562"/>
                    <a:pt x="96351" y="5562"/>
                  </a:cubicBezTo>
                  <a:cubicBezTo>
                    <a:pt x="96401" y="5562"/>
                    <a:pt x="96451" y="5542"/>
                    <a:pt x="96510" y="5502"/>
                  </a:cubicBezTo>
                  <a:cubicBezTo>
                    <a:pt x="96689" y="5263"/>
                    <a:pt x="96679" y="4746"/>
                    <a:pt x="96729" y="4448"/>
                  </a:cubicBezTo>
                  <a:cubicBezTo>
                    <a:pt x="96779" y="4050"/>
                    <a:pt x="96769" y="3652"/>
                    <a:pt x="96759" y="3264"/>
                  </a:cubicBezTo>
                  <a:cubicBezTo>
                    <a:pt x="96759" y="3234"/>
                    <a:pt x="96759" y="3205"/>
                    <a:pt x="96759" y="3175"/>
                  </a:cubicBezTo>
                  <a:cubicBezTo>
                    <a:pt x="97395" y="3215"/>
                    <a:pt x="98022" y="3274"/>
                    <a:pt x="98659" y="3274"/>
                  </a:cubicBezTo>
                  <a:cubicBezTo>
                    <a:pt x="98629" y="3791"/>
                    <a:pt x="98639" y="4299"/>
                    <a:pt x="98768" y="4796"/>
                  </a:cubicBezTo>
                  <a:cubicBezTo>
                    <a:pt x="98968" y="5643"/>
                    <a:pt x="99659" y="5661"/>
                    <a:pt x="100381" y="5661"/>
                  </a:cubicBezTo>
                  <a:cubicBezTo>
                    <a:pt x="100414" y="5661"/>
                    <a:pt x="100446" y="5661"/>
                    <a:pt x="100479" y="5661"/>
                  </a:cubicBezTo>
                  <a:cubicBezTo>
                    <a:pt x="100543" y="5658"/>
                    <a:pt x="100606" y="5657"/>
                    <a:pt x="100669" y="5657"/>
                  </a:cubicBezTo>
                  <a:cubicBezTo>
                    <a:pt x="100820" y="5657"/>
                    <a:pt x="100970" y="5664"/>
                    <a:pt x="101125" y="5671"/>
                  </a:cubicBezTo>
                  <a:cubicBezTo>
                    <a:pt x="101284" y="5671"/>
                    <a:pt x="101453" y="5681"/>
                    <a:pt x="101612" y="5681"/>
                  </a:cubicBezTo>
                  <a:cubicBezTo>
                    <a:pt x="101722" y="5681"/>
                    <a:pt x="101831" y="5671"/>
                    <a:pt x="101940" y="5651"/>
                  </a:cubicBezTo>
                  <a:cubicBezTo>
                    <a:pt x="102617" y="5611"/>
                    <a:pt x="103025" y="5591"/>
                    <a:pt x="103134" y="4816"/>
                  </a:cubicBezTo>
                  <a:cubicBezTo>
                    <a:pt x="103233" y="3881"/>
                    <a:pt x="103243" y="2886"/>
                    <a:pt x="102985" y="1981"/>
                  </a:cubicBezTo>
                  <a:cubicBezTo>
                    <a:pt x="102890" y="1806"/>
                    <a:pt x="102795" y="1737"/>
                    <a:pt x="102707" y="1737"/>
                  </a:cubicBezTo>
                  <a:cubicBezTo>
                    <a:pt x="102555" y="1737"/>
                    <a:pt x="102424" y="1944"/>
                    <a:pt x="102348" y="2170"/>
                  </a:cubicBezTo>
                  <a:cubicBezTo>
                    <a:pt x="102289" y="2399"/>
                    <a:pt x="102308" y="2638"/>
                    <a:pt x="102298" y="2876"/>
                  </a:cubicBezTo>
                  <a:cubicBezTo>
                    <a:pt x="102289" y="3533"/>
                    <a:pt x="102438" y="4189"/>
                    <a:pt x="102418" y="4846"/>
                  </a:cubicBezTo>
                  <a:cubicBezTo>
                    <a:pt x="102348" y="4885"/>
                    <a:pt x="102269" y="4905"/>
                    <a:pt x="102149" y="4905"/>
                  </a:cubicBezTo>
                  <a:cubicBezTo>
                    <a:pt x="101622" y="4985"/>
                    <a:pt x="101075" y="4975"/>
                    <a:pt x="100538" y="4985"/>
                  </a:cubicBezTo>
                  <a:cubicBezTo>
                    <a:pt x="100449" y="4985"/>
                    <a:pt x="100339" y="4985"/>
                    <a:pt x="100230" y="4995"/>
                  </a:cubicBezTo>
                  <a:cubicBezTo>
                    <a:pt x="100147" y="5002"/>
                    <a:pt x="100063" y="5009"/>
                    <a:pt x="99982" y="5009"/>
                  </a:cubicBezTo>
                  <a:cubicBezTo>
                    <a:pt x="99733" y="5009"/>
                    <a:pt x="99519" y="4945"/>
                    <a:pt x="99504" y="4637"/>
                  </a:cubicBezTo>
                  <a:cubicBezTo>
                    <a:pt x="99464" y="3682"/>
                    <a:pt x="99514" y="2727"/>
                    <a:pt x="99524" y="1782"/>
                  </a:cubicBezTo>
                  <a:cubicBezTo>
                    <a:pt x="99534" y="1643"/>
                    <a:pt x="99544" y="1494"/>
                    <a:pt x="99554" y="1355"/>
                  </a:cubicBezTo>
                  <a:cubicBezTo>
                    <a:pt x="99564" y="1345"/>
                    <a:pt x="99564" y="1335"/>
                    <a:pt x="99564" y="1315"/>
                  </a:cubicBezTo>
                  <a:cubicBezTo>
                    <a:pt x="99892" y="1345"/>
                    <a:pt x="100210" y="1385"/>
                    <a:pt x="100538" y="1424"/>
                  </a:cubicBezTo>
                  <a:cubicBezTo>
                    <a:pt x="100548" y="1802"/>
                    <a:pt x="100598" y="2180"/>
                    <a:pt x="100608" y="2558"/>
                  </a:cubicBezTo>
                  <a:cubicBezTo>
                    <a:pt x="100628" y="2926"/>
                    <a:pt x="100648" y="3294"/>
                    <a:pt x="100697" y="3652"/>
                  </a:cubicBezTo>
                  <a:cubicBezTo>
                    <a:pt x="100754" y="3871"/>
                    <a:pt x="100684" y="4371"/>
                    <a:pt x="100991" y="4371"/>
                  </a:cubicBezTo>
                  <a:cubicBezTo>
                    <a:pt x="101005" y="4371"/>
                    <a:pt x="101020" y="4370"/>
                    <a:pt x="101035" y="4368"/>
                  </a:cubicBezTo>
                  <a:cubicBezTo>
                    <a:pt x="101065" y="4368"/>
                    <a:pt x="101085" y="4378"/>
                    <a:pt x="101105" y="4378"/>
                  </a:cubicBezTo>
                  <a:cubicBezTo>
                    <a:pt x="101135" y="4378"/>
                    <a:pt x="101175" y="4368"/>
                    <a:pt x="101205" y="4348"/>
                  </a:cubicBezTo>
                  <a:cubicBezTo>
                    <a:pt x="101433" y="4080"/>
                    <a:pt x="101294" y="3523"/>
                    <a:pt x="101324" y="3185"/>
                  </a:cubicBezTo>
                  <a:cubicBezTo>
                    <a:pt x="101334" y="2697"/>
                    <a:pt x="101344" y="2210"/>
                    <a:pt x="101344" y="1723"/>
                  </a:cubicBezTo>
                  <a:cubicBezTo>
                    <a:pt x="101344" y="1673"/>
                    <a:pt x="101344" y="1583"/>
                    <a:pt x="101334" y="1494"/>
                  </a:cubicBezTo>
                  <a:lnTo>
                    <a:pt x="101334" y="1494"/>
                  </a:lnTo>
                  <a:cubicBezTo>
                    <a:pt x="101572" y="1504"/>
                    <a:pt x="101811" y="1514"/>
                    <a:pt x="102050" y="1514"/>
                  </a:cubicBezTo>
                  <a:cubicBezTo>
                    <a:pt x="102149" y="1504"/>
                    <a:pt x="102239" y="1504"/>
                    <a:pt x="102338" y="1494"/>
                  </a:cubicBezTo>
                  <a:cubicBezTo>
                    <a:pt x="102647" y="1454"/>
                    <a:pt x="103015" y="1444"/>
                    <a:pt x="103243" y="1216"/>
                  </a:cubicBezTo>
                  <a:cubicBezTo>
                    <a:pt x="103492" y="887"/>
                    <a:pt x="103273" y="350"/>
                    <a:pt x="102885" y="241"/>
                  </a:cubicBezTo>
                  <a:cubicBezTo>
                    <a:pt x="102756" y="181"/>
                    <a:pt x="102607" y="161"/>
                    <a:pt x="102478" y="161"/>
                  </a:cubicBezTo>
                  <a:cubicBezTo>
                    <a:pt x="102422" y="161"/>
                    <a:pt x="102366" y="149"/>
                    <a:pt x="102310" y="149"/>
                  </a:cubicBezTo>
                  <a:cubicBezTo>
                    <a:pt x="102297" y="149"/>
                    <a:pt x="102283" y="149"/>
                    <a:pt x="102269" y="151"/>
                  </a:cubicBezTo>
                  <a:cubicBezTo>
                    <a:pt x="102179" y="141"/>
                    <a:pt x="102082" y="141"/>
                    <a:pt x="101994" y="141"/>
                  </a:cubicBezTo>
                  <a:cubicBezTo>
                    <a:pt x="101906" y="141"/>
                    <a:pt x="101826" y="141"/>
                    <a:pt x="101771" y="131"/>
                  </a:cubicBezTo>
                  <a:cubicBezTo>
                    <a:pt x="101254" y="151"/>
                    <a:pt x="100737" y="201"/>
                    <a:pt x="100220" y="221"/>
                  </a:cubicBezTo>
                  <a:lnTo>
                    <a:pt x="99762" y="221"/>
                  </a:lnTo>
                  <a:cubicBezTo>
                    <a:pt x="98505" y="203"/>
                    <a:pt x="97240" y="138"/>
                    <a:pt x="95981" y="138"/>
                  </a:cubicBezTo>
                  <a:cubicBezTo>
                    <a:pt x="95826" y="138"/>
                    <a:pt x="95671" y="139"/>
                    <a:pt x="95516" y="141"/>
                  </a:cubicBezTo>
                  <a:cubicBezTo>
                    <a:pt x="94163" y="112"/>
                    <a:pt x="92811" y="82"/>
                    <a:pt x="91458" y="72"/>
                  </a:cubicBezTo>
                  <a:cubicBezTo>
                    <a:pt x="90712" y="72"/>
                    <a:pt x="89976" y="92"/>
                    <a:pt x="89230" y="112"/>
                  </a:cubicBezTo>
                  <a:cubicBezTo>
                    <a:pt x="88435" y="131"/>
                    <a:pt x="87639" y="151"/>
                    <a:pt x="86843" y="151"/>
                  </a:cubicBezTo>
                  <a:cubicBezTo>
                    <a:pt x="85749" y="92"/>
                    <a:pt x="84655" y="32"/>
                    <a:pt x="83562" y="2"/>
                  </a:cubicBezTo>
                  <a:cubicBezTo>
                    <a:pt x="83390" y="1"/>
                    <a:pt x="83218" y="0"/>
                    <a:pt x="83046" y="0"/>
                  </a:cubicBezTo>
                  <a:cubicBezTo>
                    <a:pt x="81937" y="0"/>
                    <a:pt x="80834" y="26"/>
                    <a:pt x="79723" y="52"/>
                  </a:cubicBezTo>
                  <a:cubicBezTo>
                    <a:pt x="78541" y="79"/>
                    <a:pt x="77360" y="113"/>
                    <a:pt x="76186" y="113"/>
                  </a:cubicBezTo>
                  <a:cubicBezTo>
                    <a:pt x="76045" y="113"/>
                    <a:pt x="75905" y="113"/>
                    <a:pt x="75764" y="112"/>
                  </a:cubicBezTo>
                  <a:cubicBezTo>
                    <a:pt x="73819" y="63"/>
                    <a:pt x="71874" y="37"/>
                    <a:pt x="69929" y="37"/>
                  </a:cubicBezTo>
                  <a:cubicBezTo>
                    <a:pt x="68662" y="37"/>
                    <a:pt x="67394" y="48"/>
                    <a:pt x="66127" y="72"/>
                  </a:cubicBezTo>
                  <a:cubicBezTo>
                    <a:pt x="63581" y="102"/>
                    <a:pt x="61015" y="62"/>
                    <a:pt x="58469" y="261"/>
                  </a:cubicBezTo>
                  <a:cubicBezTo>
                    <a:pt x="57694" y="301"/>
                    <a:pt x="56908" y="301"/>
                    <a:pt x="56132" y="301"/>
                  </a:cubicBezTo>
                  <a:cubicBezTo>
                    <a:pt x="55068" y="301"/>
                    <a:pt x="54014" y="310"/>
                    <a:pt x="52950" y="380"/>
                  </a:cubicBezTo>
                  <a:cubicBezTo>
                    <a:pt x="52937" y="379"/>
                    <a:pt x="52924" y="379"/>
                    <a:pt x="52912" y="379"/>
                  </a:cubicBezTo>
                  <a:cubicBezTo>
                    <a:pt x="52784" y="379"/>
                    <a:pt x="52649" y="420"/>
                    <a:pt x="52522" y="420"/>
                  </a:cubicBezTo>
                  <a:cubicBezTo>
                    <a:pt x="52453" y="430"/>
                    <a:pt x="52383" y="430"/>
                    <a:pt x="52313" y="440"/>
                  </a:cubicBezTo>
                  <a:lnTo>
                    <a:pt x="52234" y="440"/>
                  </a:lnTo>
                  <a:cubicBezTo>
                    <a:pt x="52065" y="440"/>
                    <a:pt x="51906" y="440"/>
                    <a:pt x="51746" y="450"/>
                  </a:cubicBezTo>
                  <a:cubicBezTo>
                    <a:pt x="51587" y="440"/>
                    <a:pt x="51428" y="440"/>
                    <a:pt x="51259" y="440"/>
                  </a:cubicBezTo>
                  <a:lnTo>
                    <a:pt x="51180" y="440"/>
                  </a:lnTo>
                  <a:cubicBezTo>
                    <a:pt x="51110" y="430"/>
                    <a:pt x="51040" y="430"/>
                    <a:pt x="50971" y="420"/>
                  </a:cubicBezTo>
                  <a:cubicBezTo>
                    <a:pt x="50844" y="420"/>
                    <a:pt x="50709" y="379"/>
                    <a:pt x="50581" y="379"/>
                  </a:cubicBezTo>
                  <a:cubicBezTo>
                    <a:pt x="50568" y="379"/>
                    <a:pt x="50556" y="379"/>
                    <a:pt x="50543" y="380"/>
                  </a:cubicBezTo>
                  <a:cubicBezTo>
                    <a:pt x="49479" y="310"/>
                    <a:pt x="48425" y="301"/>
                    <a:pt x="47361" y="301"/>
                  </a:cubicBezTo>
                  <a:cubicBezTo>
                    <a:pt x="46585" y="301"/>
                    <a:pt x="45799" y="301"/>
                    <a:pt x="45023" y="261"/>
                  </a:cubicBezTo>
                  <a:cubicBezTo>
                    <a:pt x="42477" y="62"/>
                    <a:pt x="39911" y="102"/>
                    <a:pt x="37365" y="72"/>
                  </a:cubicBezTo>
                  <a:cubicBezTo>
                    <a:pt x="36098" y="48"/>
                    <a:pt x="34831" y="37"/>
                    <a:pt x="33564" y="37"/>
                  </a:cubicBezTo>
                  <a:cubicBezTo>
                    <a:pt x="31619" y="37"/>
                    <a:pt x="29674" y="63"/>
                    <a:pt x="27728" y="112"/>
                  </a:cubicBezTo>
                  <a:cubicBezTo>
                    <a:pt x="27588" y="113"/>
                    <a:pt x="27448" y="113"/>
                    <a:pt x="27307" y="113"/>
                  </a:cubicBezTo>
                  <a:cubicBezTo>
                    <a:pt x="26133" y="113"/>
                    <a:pt x="24952" y="79"/>
                    <a:pt x="23770" y="52"/>
                  </a:cubicBezTo>
                  <a:cubicBezTo>
                    <a:pt x="22668" y="26"/>
                    <a:pt x="21558" y="0"/>
                    <a:pt x="204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34"/>
            <p:cNvSpPr/>
            <p:nvPr/>
          </p:nvSpPr>
          <p:spPr>
            <a:xfrm>
              <a:off x="736089" y="875602"/>
              <a:ext cx="64268" cy="50405"/>
            </a:xfrm>
            <a:custGeom>
              <a:avLst/>
              <a:gdLst/>
              <a:ahLst/>
              <a:cxnLst/>
              <a:rect l="l" t="t" r="r" b="b"/>
              <a:pathLst>
                <a:path w="904" h="709" extrusionOk="0">
                  <a:moveTo>
                    <a:pt x="478" y="1"/>
                  </a:moveTo>
                  <a:cubicBezTo>
                    <a:pt x="152" y="1"/>
                    <a:pt x="0" y="573"/>
                    <a:pt x="360" y="698"/>
                  </a:cubicBezTo>
                  <a:cubicBezTo>
                    <a:pt x="389" y="708"/>
                    <a:pt x="409" y="708"/>
                    <a:pt x="429" y="708"/>
                  </a:cubicBezTo>
                  <a:cubicBezTo>
                    <a:pt x="432" y="708"/>
                    <a:pt x="435" y="708"/>
                    <a:pt x="438" y="708"/>
                  </a:cubicBezTo>
                  <a:cubicBezTo>
                    <a:pt x="760" y="708"/>
                    <a:pt x="904" y="180"/>
                    <a:pt x="588" y="22"/>
                  </a:cubicBezTo>
                  <a:cubicBezTo>
                    <a:pt x="550" y="7"/>
                    <a:pt x="513" y="1"/>
                    <a:pt x="4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34"/>
            <p:cNvSpPr/>
            <p:nvPr/>
          </p:nvSpPr>
          <p:spPr>
            <a:xfrm>
              <a:off x="527573" y="874892"/>
              <a:ext cx="67751" cy="50405"/>
            </a:xfrm>
            <a:custGeom>
              <a:avLst/>
              <a:gdLst/>
              <a:ahLst/>
              <a:cxnLst/>
              <a:rect l="l" t="t" r="r" b="b"/>
              <a:pathLst>
                <a:path w="953" h="709" extrusionOk="0">
                  <a:moveTo>
                    <a:pt x="475" y="1"/>
                  </a:moveTo>
                  <a:cubicBezTo>
                    <a:pt x="166" y="1"/>
                    <a:pt x="0" y="511"/>
                    <a:pt x="339" y="688"/>
                  </a:cubicBezTo>
                  <a:cubicBezTo>
                    <a:pt x="379" y="708"/>
                    <a:pt x="418" y="708"/>
                    <a:pt x="458" y="708"/>
                  </a:cubicBezTo>
                  <a:cubicBezTo>
                    <a:pt x="461" y="708"/>
                    <a:pt x="464" y="708"/>
                    <a:pt x="467" y="708"/>
                  </a:cubicBezTo>
                  <a:cubicBezTo>
                    <a:pt x="760" y="708"/>
                    <a:pt x="952" y="219"/>
                    <a:pt x="647" y="52"/>
                  </a:cubicBezTo>
                  <a:cubicBezTo>
                    <a:pt x="587" y="16"/>
                    <a:pt x="528" y="1"/>
                    <a:pt x="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34"/>
            <p:cNvSpPr/>
            <p:nvPr/>
          </p:nvSpPr>
          <p:spPr>
            <a:xfrm>
              <a:off x="7087543" y="874892"/>
              <a:ext cx="67964" cy="51116"/>
            </a:xfrm>
            <a:custGeom>
              <a:avLst/>
              <a:gdLst/>
              <a:ahLst/>
              <a:cxnLst/>
              <a:rect l="l" t="t" r="r" b="b"/>
              <a:pathLst>
                <a:path w="956" h="719" extrusionOk="0">
                  <a:moveTo>
                    <a:pt x="481" y="1"/>
                  </a:moveTo>
                  <a:cubicBezTo>
                    <a:pt x="427" y="1"/>
                    <a:pt x="369" y="16"/>
                    <a:pt x="309" y="52"/>
                  </a:cubicBezTo>
                  <a:cubicBezTo>
                    <a:pt x="0" y="221"/>
                    <a:pt x="199" y="718"/>
                    <a:pt x="498" y="718"/>
                  </a:cubicBezTo>
                  <a:cubicBezTo>
                    <a:pt x="537" y="708"/>
                    <a:pt x="577" y="708"/>
                    <a:pt x="617" y="688"/>
                  </a:cubicBezTo>
                  <a:cubicBezTo>
                    <a:pt x="956" y="511"/>
                    <a:pt x="790" y="1"/>
                    <a:pt x="4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34"/>
            <p:cNvSpPr/>
            <p:nvPr/>
          </p:nvSpPr>
          <p:spPr>
            <a:xfrm>
              <a:off x="6882724" y="876171"/>
              <a:ext cx="64125" cy="49836"/>
            </a:xfrm>
            <a:custGeom>
              <a:avLst/>
              <a:gdLst/>
              <a:ahLst/>
              <a:cxnLst/>
              <a:rect l="l" t="t" r="r" b="b"/>
              <a:pathLst>
                <a:path w="902" h="701" extrusionOk="0">
                  <a:moveTo>
                    <a:pt x="432" y="0"/>
                  </a:moveTo>
                  <a:cubicBezTo>
                    <a:pt x="396" y="0"/>
                    <a:pt x="356" y="8"/>
                    <a:pt x="316" y="24"/>
                  </a:cubicBezTo>
                  <a:cubicBezTo>
                    <a:pt x="0" y="172"/>
                    <a:pt x="144" y="700"/>
                    <a:pt x="456" y="700"/>
                  </a:cubicBezTo>
                  <a:cubicBezTo>
                    <a:pt x="459" y="700"/>
                    <a:pt x="462" y="700"/>
                    <a:pt x="465" y="700"/>
                  </a:cubicBezTo>
                  <a:cubicBezTo>
                    <a:pt x="495" y="700"/>
                    <a:pt x="514" y="700"/>
                    <a:pt x="544" y="690"/>
                  </a:cubicBezTo>
                  <a:cubicBezTo>
                    <a:pt x="901" y="565"/>
                    <a:pt x="754" y="0"/>
                    <a:pt x="4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34"/>
            <p:cNvSpPr/>
            <p:nvPr/>
          </p:nvSpPr>
          <p:spPr>
            <a:xfrm>
              <a:off x="1871516" y="742729"/>
              <a:ext cx="67396" cy="51044"/>
            </a:xfrm>
            <a:custGeom>
              <a:avLst/>
              <a:gdLst/>
              <a:ahLst/>
              <a:cxnLst/>
              <a:rect l="l" t="t" r="r" b="b"/>
              <a:pathLst>
                <a:path w="948" h="718" extrusionOk="0">
                  <a:moveTo>
                    <a:pt x="488" y="0"/>
                  </a:moveTo>
                  <a:cubicBezTo>
                    <a:pt x="234" y="0"/>
                    <a:pt x="0" y="336"/>
                    <a:pt x="202" y="568"/>
                  </a:cubicBezTo>
                  <a:cubicBezTo>
                    <a:pt x="291" y="668"/>
                    <a:pt x="391" y="707"/>
                    <a:pt x="480" y="717"/>
                  </a:cubicBezTo>
                  <a:cubicBezTo>
                    <a:pt x="739" y="717"/>
                    <a:pt x="948" y="369"/>
                    <a:pt x="699" y="91"/>
                  </a:cubicBezTo>
                  <a:cubicBezTo>
                    <a:pt x="633" y="27"/>
                    <a:pt x="560" y="0"/>
                    <a:pt x="48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34"/>
            <p:cNvSpPr/>
            <p:nvPr/>
          </p:nvSpPr>
          <p:spPr>
            <a:xfrm>
              <a:off x="3344422" y="787945"/>
              <a:ext cx="58083" cy="48983"/>
            </a:xfrm>
            <a:custGeom>
              <a:avLst/>
              <a:gdLst/>
              <a:ahLst/>
              <a:cxnLst/>
              <a:rect l="l" t="t" r="r" b="b"/>
              <a:pathLst>
                <a:path w="817" h="689" extrusionOk="0">
                  <a:moveTo>
                    <a:pt x="422" y="0"/>
                  </a:moveTo>
                  <a:cubicBezTo>
                    <a:pt x="330" y="0"/>
                    <a:pt x="234" y="34"/>
                    <a:pt x="160" y="111"/>
                  </a:cubicBezTo>
                  <a:cubicBezTo>
                    <a:pt x="80" y="181"/>
                    <a:pt x="1" y="270"/>
                    <a:pt x="21" y="390"/>
                  </a:cubicBezTo>
                  <a:cubicBezTo>
                    <a:pt x="41" y="539"/>
                    <a:pt x="160" y="678"/>
                    <a:pt x="319" y="678"/>
                  </a:cubicBezTo>
                  <a:cubicBezTo>
                    <a:pt x="329" y="688"/>
                    <a:pt x="339" y="688"/>
                    <a:pt x="349" y="688"/>
                  </a:cubicBezTo>
                  <a:cubicBezTo>
                    <a:pt x="508" y="688"/>
                    <a:pt x="707" y="589"/>
                    <a:pt x="707" y="410"/>
                  </a:cubicBezTo>
                  <a:cubicBezTo>
                    <a:pt x="817" y="169"/>
                    <a:pt x="628"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34"/>
            <p:cNvSpPr/>
            <p:nvPr/>
          </p:nvSpPr>
          <p:spPr>
            <a:xfrm>
              <a:off x="4280576" y="787945"/>
              <a:ext cx="58011" cy="48983"/>
            </a:xfrm>
            <a:custGeom>
              <a:avLst/>
              <a:gdLst/>
              <a:ahLst/>
              <a:cxnLst/>
              <a:rect l="l" t="t" r="r" b="b"/>
              <a:pathLst>
                <a:path w="816" h="689" extrusionOk="0">
                  <a:moveTo>
                    <a:pt x="395" y="0"/>
                  </a:moveTo>
                  <a:cubicBezTo>
                    <a:pt x="189" y="0"/>
                    <a:pt x="0" y="169"/>
                    <a:pt x="110" y="410"/>
                  </a:cubicBezTo>
                  <a:cubicBezTo>
                    <a:pt x="110" y="589"/>
                    <a:pt x="309" y="688"/>
                    <a:pt x="468" y="688"/>
                  </a:cubicBezTo>
                  <a:cubicBezTo>
                    <a:pt x="478" y="688"/>
                    <a:pt x="488" y="688"/>
                    <a:pt x="498" y="678"/>
                  </a:cubicBezTo>
                  <a:cubicBezTo>
                    <a:pt x="657" y="678"/>
                    <a:pt x="776" y="539"/>
                    <a:pt x="796" y="390"/>
                  </a:cubicBezTo>
                  <a:cubicBezTo>
                    <a:pt x="816" y="270"/>
                    <a:pt x="736" y="181"/>
                    <a:pt x="657" y="111"/>
                  </a:cubicBezTo>
                  <a:cubicBezTo>
                    <a:pt x="583" y="34"/>
                    <a:pt x="487"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34"/>
            <p:cNvSpPr/>
            <p:nvPr/>
          </p:nvSpPr>
          <p:spPr>
            <a:xfrm>
              <a:off x="1407136" y="794414"/>
              <a:ext cx="66543" cy="49551"/>
            </a:xfrm>
            <a:custGeom>
              <a:avLst/>
              <a:gdLst/>
              <a:ahLst/>
              <a:cxnLst/>
              <a:rect l="l" t="t" r="r" b="b"/>
              <a:pathLst>
                <a:path w="936" h="697" extrusionOk="0">
                  <a:moveTo>
                    <a:pt x="344" y="1"/>
                  </a:moveTo>
                  <a:cubicBezTo>
                    <a:pt x="199" y="1"/>
                    <a:pt x="60" y="78"/>
                    <a:pt x="40" y="239"/>
                  </a:cubicBezTo>
                  <a:cubicBezTo>
                    <a:pt x="1" y="378"/>
                    <a:pt x="30" y="537"/>
                    <a:pt x="160" y="617"/>
                  </a:cubicBezTo>
                  <a:cubicBezTo>
                    <a:pt x="229" y="667"/>
                    <a:pt x="299" y="687"/>
                    <a:pt x="369" y="697"/>
                  </a:cubicBezTo>
                  <a:cubicBezTo>
                    <a:pt x="687" y="697"/>
                    <a:pt x="936" y="269"/>
                    <a:pt x="568" y="70"/>
                  </a:cubicBezTo>
                  <a:cubicBezTo>
                    <a:pt x="504" y="24"/>
                    <a:pt x="423" y="1"/>
                    <a:pt x="3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34"/>
            <p:cNvSpPr/>
            <p:nvPr/>
          </p:nvSpPr>
          <p:spPr>
            <a:xfrm>
              <a:off x="2956254" y="783324"/>
              <a:ext cx="59504" cy="42229"/>
            </a:xfrm>
            <a:custGeom>
              <a:avLst/>
              <a:gdLst/>
              <a:ahLst/>
              <a:cxnLst/>
              <a:rect l="l" t="t" r="r" b="b"/>
              <a:pathLst>
                <a:path w="837" h="594" extrusionOk="0">
                  <a:moveTo>
                    <a:pt x="354" y="1"/>
                  </a:moveTo>
                  <a:cubicBezTo>
                    <a:pt x="219" y="1"/>
                    <a:pt x="73" y="78"/>
                    <a:pt x="31" y="206"/>
                  </a:cubicBezTo>
                  <a:cubicBezTo>
                    <a:pt x="1" y="375"/>
                    <a:pt x="120" y="574"/>
                    <a:pt x="299" y="594"/>
                  </a:cubicBezTo>
                  <a:lnTo>
                    <a:pt x="339" y="594"/>
                  </a:lnTo>
                  <a:cubicBezTo>
                    <a:pt x="707" y="594"/>
                    <a:pt x="836" y="77"/>
                    <a:pt x="419" y="7"/>
                  </a:cubicBezTo>
                  <a:cubicBezTo>
                    <a:pt x="398" y="3"/>
                    <a:pt x="376" y="1"/>
                    <a:pt x="3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34"/>
            <p:cNvSpPr/>
            <p:nvPr/>
          </p:nvSpPr>
          <p:spPr>
            <a:xfrm>
              <a:off x="4667322" y="783324"/>
              <a:ext cx="59433" cy="42229"/>
            </a:xfrm>
            <a:custGeom>
              <a:avLst/>
              <a:gdLst/>
              <a:ahLst/>
              <a:cxnLst/>
              <a:rect l="l" t="t" r="r" b="b"/>
              <a:pathLst>
                <a:path w="836" h="594" extrusionOk="0">
                  <a:moveTo>
                    <a:pt x="483" y="1"/>
                  </a:moveTo>
                  <a:cubicBezTo>
                    <a:pt x="461" y="1"/>
                    <a:pt x="439" y="3"/>
                    <a:pt x="418" y="7"/>
                  </a:cubicBezTo>
                  <a:cubicBezTo>
                    <a:pt x="1" y="77"/>
                    <a:pt x="130" y="594"/>
                    <a:pt x="498" y="594"/>
                  </a:cubicBezTo>
                  <a:lnTo>
                    <a:pt x="538" y="594"/>
                  </a:lnTo>
                  <a:cubicBezTo>
                    <a:pt x="717" y="574"/>
                    <a:pt x="836" y="375"/>
                    <a:pt x="806" y="206"/>
                  </a:cubicBezTo>
                  <a:cubicBezTo>
                    <a:pt x="763" y="78"/>
                    <a:pt x="618" y="1"/>
                    <a:pt x="4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34"/>
            <p:cNvSpPr/>
            <p:nvPr/>
          </p:nvSpPr>
          <p:spPr>
            <a:xfrm>
              <a:off x="5744168" y="742729"/>
              <a:ext cx="67396" cy="51044"/>
            </a:xfrm>
            <a:custGeom>
              <a:avLst/>
              <a:gdLst/>
              <a:ahLst/>
              <a:cxnLst/>
              <a:rect l="l" t="t" r="r" b="b"/>
              <a:pathLst>
                <a:path w="948" h="718" extrusionOk="0">
                  <a:moveTo>
                    <a:pt x="460" y="0"/>
                  </a:moveTo>
                  <a:cubicBezTo>
                    <a:pt x="388" y="0"/>
                    <a:pt x="315" y="27"/>
                    <a:pt x="249" y="91"/>
                  </a:cubicBezTo>
                  <a:cubicBezTo>
                    <a:pt x="0" y="369"/>
                    <a:pt x="209" y="717"/>
                    <a:pt x="468" y="717"/>
                  </a:cubicBezTo>
                  <a:cubicBezTo>
                    <a:pt x="557" y="707"/>
                    <a:pt x="657" y="668"/>
                    <a:pt x="746" y="568"/>
                  </a:cubicBezTo>
                  <a:cubicBezTo>
                    <a:pt x="948" y="336"/>
                    <a:pt x="714" y="0"/>
                    <a:pt x="4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34"/>
            <p:cNvSpPr/>
            <p:nvPr/>
          </p:nvSpPr>
          <p:spPr>
            <a:xfrm>
              <a:off x="6209402" y="794414"/>
              <a:ext cx="66543" cy="49551"/>
            </a:xfrm>
            <a:custGeom>
              <a:avLst/>
              <a:gdLst/>
              <a:ahLst/>
              <a:cxnLst/>
              <a:rect l="l" t="t" r="r" b="b"/>
              <a:pathLst>
                <a:path w="936" h="697" extrusionOk="0">
                  <a:moveTo>
                    <a:pt x="592" y="1"/>
                  </a:moveTo>
                  <a:cubicBezTo>
                    <a:pt x="513" y="1"/>
                    <a:pt x="432" y="24"/>
                    <a:pt x="368" y="70"/>
                  </a:cubicBezTo>
                  <a:cubicBezTo>
                    <a:pt x="0" y="269"/>
                    <a:pt x="249" y="697"/>
                    <a:pt x="567" y="697"/>
                  </a:cubicBezTo>
                  <a:cubicBezTo>
                    <a:pt x="637" y="687"/>
                    <a:pt x="706" y="667"/>
                    <a:pt x="776" y="617"/>
                  </a:cubicBezTo>
                  <a:cubicBezTo>
                    <a:pt x="905" y="537"/>
                    <a:pt x="935" y="378"/>
                    <a:pt x="895" y="239"/>
                  </a:cubicBezTo>
                  <a:cubicBezTo>
                    <a:pt x="876" y="78"/>
                    <a:pt x="737" y="1"/>
                    <a:pt x="5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9" name="Google Shape;1389;p34"/>
          <p:cNvSpPr/>
          <p:nvPr/>
        </p:nvSpPr>
        <p:spPr>
          <a:xfrm rot="10800000" flipH="1">
            <a:off x="8068965" y="-525719"/>
            <a:ext cx="1075026" cy="1019888"/>
          </a:xfrm>
          <a:custGeom>
            <a:avLst/>
            <a:gdLst/>
            <a:ahLst/>
            <a:cxnLst/>
            <a:rect l="l" t="t" r="r" b="b"/>
            <a:pathLst>
              <a:path w="15227" h="14446" extrusionOk="0">
                <a:moveTo>
                  <a:pt x="3631" y="3020"/>
                </a:moveTo>
                <a:cubicBezTo>
                  <a:pt x="3641" y="3030"/>
                  <a:pt x="3651" y="3030"/>
                  <a:pt x="3660" y="3040"/>
                </a:cubicBezTo>
                <a:lnTo>
                  <a:pt x="3641" y="3040"/>
                </a:lnTo>
                <a:cubicBezTo>
                  <a:pt x="3631" y="3040"/>
                  <a:pt x="3631" y="3030"/>
                  <a:pt x="3631" y="3020"/>
                </a:cubicBezTo>
                <a:close/>
                <a:moveTo>
                  <a:pt x="12492" y="11324"/>
                </a:moveTo>
                <a:cubicBezTo>
                  <a:pt x="12482" y="11334"/>
                  <a:pt x="12472" y="11344"/>
                  <a:pt x="12472" y="11344"/>
                </a:cubicBezTo>
                <a:cubicBezTo>
                  <a:pt x="12472" y="11344"/>
                  <a:pt x="12472" y="11334"/>
                  <a:pt x="12472" y="11334"/>
                </a:cubicBezTo>
                <a:cubicBezTo>
                  <a:pt x="12472" y="11324"/>
                  <a:pt x="12482" y="11324"/>
                  <a:pt x="12492" y="11324"/>
                </a:cubicBezTo>
                <a:close/>
                <a:moveTo>
                  <a:pt x="7478" y="1"/>
                </a:moveTo>
                <a:cubicBezTo>
                  <a:pt x="7316" y="1"/>
                  <a:pt x="7154" y="6"/>
                  <a:pt x="6992" y="17"/>
                </a:cubicBezTo>
                <a:cubicBezTo>
                  <a:pt x="5590" y="66"/>
                  <a:pt x="4277" y="673"/>
                  <a:pt x="3193" y="1548"/>
                </a:cubicBezTo>
                <a:cubicBezTo>
                  <a:pt x="2825" y="1866"/>
                  <a:pt x="2427" y="2175"/>
                  <a:pt x="2139" y="2573"/>
                </a:cubicBezTo>
                <a:cubicBezTo>
                  <a:pt x="2059" y="2682"/>
                  <a:pt x="1940" y="2881"/>
                  <a:pt x="1880" y="3070"/>
                </a:cubicBezTo>
                <a:cubicBezTo>
                  <a:pt x="1880" y="3080"/>
                  <a:pt x="1880" y="3080"/>
                  <a:pt x="1880" y="3090"/>
                </a:cubicBezTo>
                <a:cubicBezTo>
                  <a:pt x="1890" y="3090"/>
                  <a:pt x="1890" y="3100"/>
                  <a:pt x="1890" y="3110"/>
                </a:cubicBezTo>
                <a:cubicBezTo>
                  <a:pt x="1900" y="3110"/>
                  <a:pt x="1900" y="3120"/>
                  <a:pt x="1910" y="3129"/>
                </a:cubicBezTo>
                <a:cubicBezTo>
                  <a:pt x="1920" y="3139"/>
                  <a:pt x="1930" y="3149"/>
                  <a:pt x="1950" y="3159"/>
                </a:cubicBezTo>
                <a:cubicBezTo>
                  <a:pt x="1960" y="3169"/>
                  <a:pt x="1970" y="3179"/>
                  <a:pt x="1980" y="3189"/>
                </a:cubicBezTo>
                <a:cubicBezTo>
                  <a:pt x="1990" y="3199"/>
                  <a:pt x="2000" y="3199"/>
                  <a:pt x="2010" y="3209"/>
                </a:cubicBezTo>
                <a:cubicBezTo>
                  <a:pt x="2029" y="3219"/>
                  <a:pt x="2049" y="3219"/>
                  <a:pt x="2069" y="3229"/>
                </a:cubicBezTo>
                <a:cubicBezTo>
                  <a:pt x="2109" y="3239"/>
                  <a:pt x="2139" y="3249"/>
                  <a:pt x="2179" y="3259"/>
                </a:cubicBezTo>
                <a:cubicBezTo>
                  <a:pt x="2268" y="3279"/>
                  <a:pt x="2358" y="3289"/>
                  <a:pt x="2437" y="3299"/>
                </a:cubicBezTo>
                <a:cubicBezTo>
                  <a:pt x="2537" y="3308"/>
                  <a:pt x="2626" y="3318"/>
                  <a:pt x="2716" y="3328"/>
                </a:cubicBezTo>
                <a:lnTo>
                  <a:pt x="2855" y="3328"/>
                </a:lnTo>
                <a:cubicBezTo>
                  <a:pt x="2964" y="3318"/>
                  <a:pt x="3064" y="3308"/>
                  <a:pt x="3173" y="3308"/>
                </a:cubicBezTo>
                <a:cubicBezTo>
                  <a:pt x="3233" y="3308"/>
                  <a:pt x="3293" y="3308"/>
                  <a:pt x="3352" y="3318"/>
                </a:cubicBezTo>
                <a:lnTo>
                  <a:pt x="3521" y="3318"/>
                </a:lnTo>
                <a:cubicBezTo>
                  <a:pt x="3641" y="3328"/>
                  <a:pt x="3750" y="3348"/>
                  <a:pt x="3859" y="3368"/>
                </a:cubicBezTo>
                <a:cubicBezTo>
                  <a:pt x="3919" y="3378"/>
                  <a:pt x="3979" y="3378"/>
                  <a:pt x="4038" y="3388"/>
                </a:cubicBezTo>
                <a:cubicBezTo>
                  <a:pt x="4098" y="3398"/>
                  <a:pt x="4158" y="3398"/>
                  <a:pt x="4217" y="3408"/>
                </a:cubicBezTo>
                <a:lnTo>
                  <a:pt x="4645" y="3408"/>
                </a:lnTo>
                <a:cubicBezTo>
                  <a:pt x="4695" y="3408"/>
                  <a:pt x="4735" y="3418"/>
                  <a:pt x="4784" y="3428"/>
                </a:cubicBezTo>
                <a:cubicBezTo>
                  <a:pt x="4834" y="3438"/>
                  <a:pt x="4894" y="3458"/>
                  <a:pt x="4953" y="3478"/>
                </a:cubicBezTo>
                <a:cubicBezTo>
                  <a:pt x="4993" y="3487"/>
                  <a:pt x="5033" y="3497"/>
                  <a:pt x="5073" y="3517"/>
                </a:cubicBezTo>
                <a:cubicBezTo>
                  <a:pt x="5093" y="3537"/>
                  <a:pt x="5103" y="3547"/>
                  <a:pt x="5113" y="3577"/>
                </a:cubicBezTo>
                <a:cubicBezTo>
                  <a:pt x="5122" y="3607"/>
                  <a:pt x="5113" y="3647"/>
                  <a:pt x="5093" y="3676"/>
                </a:cubicBezTo>
                <a:cubicBezTo>
                  <a:pt x="5053" y="3746"/>
                  <a:pt x="4963" y="3766"/>
                  <a:pt x="4884" y="3776"/>
                </a:cubicBezTo>
                <a:cubicBezTo>
                  <a:pt x="4854" y="3781"/>
                  <a:pt x="4824" y="3783"/>
                  <a:pt x="4794" y="3783"/>
                </a:cubicBezTo>
                <a:cubicBezTo>
                  <a:pt x="4764" y="3783"/>
                  <a:pt x="4735" y="3781"/>
                  <a:pt x="4705" y="3776"/>
                </a:cubicBezTo>
                <a:cubicBezTo>
                  <a:pt x="4645" y="3766"/>
                  <a:pt x="4575" y="3766"/>
                  <a:pt x="4516" y="3756"/>
                </a:cubicBezTo>
                <a:cubicBezTo>
                  <a:pt x="4456" y="3756"/>
                  <a:pt x="4396" y="3746"/>
                  <a:pt x="4337" y="3746"/>
                </a:cubicBezTo>
                <a:cubicBezTo>
                  <a:pt x="4277" y="3746"/>
                  <a:pt x="4227" y="3736"/>
                  <a:pt x="4168" y="3736"/>
                </a:cubicBezTo>
                <a:lnTo>
                  <a:pt x="4108" y="3736"/>
                </a:lnTo>
                <a:cubicBezTo>
                  <a:pt x="4048" y="3726"/>
                  <a:pt x="3979" y="3726"/>
                  <a:pt x="3909" y="3726"/>
                </a:cubicBezTo>
                <a:cubicBezTo>
                  <a:pt x="3790" y="3726"/>
                  <a:pt x="3670" y="3716"/>
                  <a:pt x="3551" y="3716"/>
                </a:cubicBezTo>
                <a:cubicBezTo>
                  <a:pt x="3531" y="3713"/>
                  <a:pt x="3511" y="3712"/>
                  <a:pt x="3492" y="3712"/>
                </a:cubicBezTo>
                <a:cubicBezTo>
                  <a:pt x="3453" y="3712"/>
                  <a:pt x="3415" y="3716"/>
                  <a:pt x="3382" y="3716"/>
                </a:cubicBezTo>
                <a:cubicBezTo>
                  <a:pt x="3263" y="3736"/>
                  <a:pt x="3143" y="3756"/>
                  <a:pt x="3014" y="3756"/>
                </a:cubicBezTo>
                <a:cubicBezTo>
                  <a:pt x="2954" y="3766"/>
                  <a:pt x="2895" y="3766"/>
                  <a:pt x="2835" y="3766"/>
                </a:cubicBezTo>
                <a:lnTo>
                  <a:pt x="2656" y="3766"/>
                </a:lnTo>
                <a:cubicBezTo>
                  <a:pt x="2633" y="3768"/>
                  <a:pt x="2610" y="3769"/>
                  <a:pt x="2588" y="3769"/>
                </a:cubicBezTo>
                <a:cubicBezTo>
                  <a:pt x="2491" y="3769"/>
                  <a:pt x="2395" y="3754"/>
                  <a:pt x="2298" y="3746"/>
                </a:cubicBezTo>
                <a:cubicBezTo>
                  <a:pt x="2199" y="3746"/>
                  <a:pt x="2109" y="3736"/>
                  <a:pt x="2020" y="3736"/>
                </a:cubicBezTo>
                <a:cubicBezTo>
                  <a:pt x="1880" y="3766"/>
                  <a:pt x="1751" y="3796"/>
                  <a:pt x="1622" y="3846"/>
                </a:cubicBezTo>
                <a:cubicBezTo>
                  <a:pt x="1433" y="3905"/>
                  <a:pt x="1274" y="4064"/>
                  <a:pt x="1174" y="4243"/>
                </a:cubicBezTo>
                <a:cubicBezTo>
                  <a:pt x="1164" y="4273"/>
                  <a:pt x="1164" y="4303"/>
                  <a:pt x="1154" y="4333"/>
                </a:cubicBezTo>
                <a:cubicBezTo>
                  <a:pt x="1144" y="4363"/>
                  <a:pt x="1144" y="4402"/>
                  <a:pt x="1144" y="4442"/>
                </a:cubicBezTo>
                <a:cubicBezTo>
                  <a:pt x="1144" y="4532"/>
                  <a:pt x="1134" y="4611"/>
                  <a:pt x="1144" y="4701"/>
                </a:cubicBezTo>
                <a:cubicBezTo>
                  <a:pt x="1154" y="4780"/>
                  <a:pt x="1164" y="4860"/>
                  <a:pt x="1184" y="4930"/>
                </a:cubicBezTo>
                <a:cubicBezTo>
                  <a:pt x="1184" y="4949"/>
                  <a:pt x="1184" y="4959"/>
                  <a:pt x="1194" y="4969"/>
                </a:cubicBezTo>
                <a:cubicBezTo>
                  <a:pt x="1194" y="4979"/>
                  <a:pt x="1194" y="4979"/>
                  <a:pt x="1204" y="4989"/>
                </a:cubicBezTo>
                <a:cubicBezTo>
                  <a:pt x="1214" y="5019"/>
                  <a:pt x="1234" y="5039"/>
                  <a:pt x="1254" y="5069"/>
                </a:cubicBezTo>
                <a:cubicBezTo>
                  <a:pt x="1254" y="5079"/>
                  <a:pt x="1254" y="5079"/>
                  <a:pt x="1264" y="5079"/>
                </a:cubicBezTo>
                <a:cubicBezTo>
                  <a:pt x="1264" y="5089"/>
                  <a:pt x="1264" y="5089"/>
                  <a:pt x="1274" y="5089"/>
                </a:cubicBezTo>
                <a:cubicBezTo>
                  <a:pt x="1274" y="5099"/>
                  <a:pt x="1284" y="5109"/>
                  <a:pt x="1294" y="5109"/>
                </a:cubicBezTo>
                <a:cubicBezTo>
                  <a:pt x="1303" y="5119"/>
                  <a:pt x="1313" y="5119"/>
                  <a:pt x="1323" y="5128"/>
                </a:cubicBezTo>
                <a:cubicBezTo>
                  <a:pt x="1373" y="5148"/>
                  <a:pt x="1413" y="5168"/>
                  <a:pt x="1453" y="5178"/>
                </a:cubicBezTo>
                <a:cubicBezTo>
                  <a:pt x="1492" y="5198"/>
                  <a:pt x="1532" y="5208"/>
                  <a:pt x="1572" y="5228"/>
                </a:cubicBezTo>
                <a:cubicBezTo>
                  <a:pt x="1592" y="5228"/>
                  <a:pt x="1622" y="5238"/>
                  <a:pt x="1642" y="5248"/>
                </a:cubicBezTo>
                <a:lnTo>
                  <a:pt x="1751" y="5248"/>
                </a:lnTo>
                <a:cubicBezTo>
                  <a:pt x="1850" y="5258"/>
                  <a:pt x="1960" y="5258"/>
                  <a:pt x="2059" y="5268"/>
                </a:cubicBezTo>
                <a:cubicBezTo>
                  <a:pt x="2159" y="5268"/>
                  <a:pt x="2268" y="5278"/>
                  <a:pt x="2378" y="5278"/>
                </a:cubicBezTo>
                <a:cubicBezTo>
                  <a:pt x="2477" y="5288"/>
                  <a:pt x="2576" y="5298"/>
                  <a:pt x="2676" y="5307"/>
                </a:cubicBezTo>
                <a:cubicBezTo>
                  <a:pt x="2785" y="5317"/>
                  <a:pt x="2885" y="5327"/>
                  <a:pt x="2994" y="5337"/>
                </a:cubicBezTo>
                <a:lnTo>
                  <a:pt x="3153" y="5337"/>
                </a:lnTo>
                <a:cubicBezTo>
                  <a:pt x="3203" y="5337"/>
                  <a:pt x="3263" y="5327"/>
                  <a:pt x="3322" y="5317"/>
                </a:cubicBezTo>
                <a:cubicBezTo>
                  <a:pt x="3382" y="5307"/>
                  <a:pt x="3442" y="5298"/>
                  <a:pt x="3491" y="5288"/>
                </a:cubicBezTo>
                <a:cubicBezTo>
                  <a:pt x="3571" y="5278"/>
                  <a:pt x="3641" y="5268"/>
                  <a:pt x="3720" y="5268"/>
                </a:cubicBezTo>
                <a:cubicBezTo>
                  <a:pt x="3740" y="5264"/>
                  <a:pt x="3760" y="5263"/>
                  <a:pt x="3780" y="5263"/>
                </a:cubicBezTo>
                <a:cubicBezTo>
                  <a:pt x="3821" y="5263"/>
                  <a:pt x="3863" y="5268"/>
                  <a:pt x="3909" y="5268"/>
                </a:cubicBezTo>
                <a:cubicBezTo>
                  <a:pt x="3969" y="5278"/>
                  <a:pt x="4028" y="5288"/>
                  <a:pt x="4088" y="5298"/>
                </a:cubicBezTo>
                <a:cubicBezTo>
                  <a:pt x="4198" y="5327"/>
                  <a:pt x="4307" y="5347"/>
                  <a:pt x="4416" y="5377"/>
                </a:cubicBezTo>
                <a:cubicBezTo>
                  <a:pt x="4476" y="5387"/>
                  <a:pt x="4536" y="5397"/>
                  <a:pt x="4595" y="5417"/>
                </a:cubicBezTo>
                <a:cubicBezTo>
                  <a:pt x="4615" y="5427"/>
                  <a:pt x="4645" y="5437"/>
                  <a:pt x="4665" y="5447"/>
                </a:cubicBezTo>
                <a:cubicBezTo>
                  <a:pt x="4695" y="5457"/>
                  <a:pt x="4725" y="5477"/>
                  <a:pt x="4745" y="5496"/>
                </a:cubicBezTo>
                <a:cubicBezTo>
                  <a:pt x="4774" y="5516"/>
                  <a:pt x="4804" y="5536"/>
                  <a:pt x="4824" y="5566"/>
                </a:cubicBezTo>
                <a:cubicBezTo>
                  <a:pt x="4854" y="5596"/>
                  <a:pt x="4884" y="5646"/>
                  <a:pt x="4874" y="5695"/>
                </a:cubicBezTo>
                <a:cubicBezTo>
                  <a:pt x="4874" y="5735"/>
                  <a:pt x="4854" y="5765"/>
                  <a:pt x="4824" y="5795"/>
                </a:cubicBezTo>
                <a:cubicBezTo>
                  <a:pt x="4804" y="5815"/>
                  <a:pt x="4774" y="5825"/>
                  <a:pt x="4735" y="5835"/>
                </a:cubicBezTo>
                <a:cubicBezTo>
                  <a:pt x="4685" y="5845"/>
                  <a:pt x="4635" y="5845"/>
                  <a:pt x="4585" y="5845"/>
                </a:cubicBezTo>
                <a:cubicBezTo>
                  <a:pt x="4536" y="5845"/>
                  <a:pt x="4496" y="5845"/>
                  <a:pt x="4456" y="5835"/>
                </a:cubicBezTo>
                <a:cubicBezTo>
                  <a:pt x="4396" y="5835"/>
                  <a:pt x="4347" y="5825"/>
                  <a:pt x="4287" y="5825"/>
                </a:cubicBezTo>
                <a:cubicBezTo>
                  <a:pt x="4198" y="5815"/>
                  <a:pt x="4108" y="5795"/>
                  <a:pt x="4019" y="5785"/>
                </a:cubicBezTo>
                <a:cubicBezTo>
                  <a:pt x="3949" y="5775"/>
                  <a:pt x="3889" y="5775"/>
                  <a:pt x="3830" y="5775"/>
                </a:cubicBezTo>
                <a:lnTo>
                  <a:pt x="3641" y="5775"/>
                </a:lnTo>
                <a:cubicBezTo>
                  <a:pt x="3561" y="5775"/>
                  <a:pt x="3481" y="5775"/>
                  <a:pt x="3402" y="5785"/>
                </a:cubicBezTo>
                <a:lnTo>
                  <a:pt x="2845" y="5785"/>
                </a:lnTo>
                <a:cubicBezTo>
                  <a:pt x="2736" y="5785"/>
                  <a:pt x="2626" y="5785"/>
                  <a:pt x="2517" y="5775"/>
                </a:cubicBezTo>
                <a:cubicBezTo>
                  <a:pt x="2417" y="5775"/>
                  <a:pt x="2318" y="5765"/>
                  <a:pt x="2208" y="5745"/>
                </a:cubicBezTo>
                <a:cubicBezTo>
                  <a:pt x="2096" y="5737"/>
                  <a:pt x="1977" y="5722"/>
                  <a:pt x="1862" y="5722"/>
                </a:cubicBezTo>
                <a:cubicBezTo>
                  <a:pt x="1834" y="5722"/>
                  <a:pt x="1807" y="5723"/>
                  <a:pt x="1781" y="5725"/>
                </a:cubicBezTo>
                <a:cubicBezTo>
                  <a:pt x="1691" y="5725"/>
                  <a:pt x="1602" y="5735"/>
                  <a:pt x="1512" y="5735"/>
                </a:cubicBezTo>
                <a:cubicBezTo>
                  <a:pt x="1463" y="5735"/>
                  <a:pt x="1413" y="5725"/>
                  <a:pt x="1363" y="5725"/>
                </a:cubicBezTo>
                <a:cubicBezTo>
                  <a:pt x="1323" y="5725"/>
                  <a:pt x="1284" y="5725"/>
                  <a:pt x="1244" y="5715"/>
                </a:cubicBezTo>
                <a:cubicBezTo>
                  <a:pt x="1184" y="5715"/>
                  <a:pt x="1134" y="5725"/>
                  <a:pt x="1075" y="5725"/>
                </a:cubicBezTo>
                <a:cubicBezTo>
                  <a:pt x="985" y="5735"/>
                  <a:pt x="896" y="5755"/>
                  <a:pt x="806" y="5785"/>
                </a:cubicBezTo>
                <a:lnTo>
                  <a:pt x="776" y="5785"/>
                </a:lnTo>
                <a:cubicBezTo>
                  <a:pt x="776" y="5795"/>
                  <a:pt x="766" y="5795"/>
                  <a:pt x="766" y="5795"/>
                </a:cubicBezTo>
                <a:cubicBezTo>
                  <a:pt x="438" y="5924"/>
                  <a:pt x="200" y="6193"/>
                  <a:pt x="120" y="6690"/>
                </a:cubicBezTo>
                <a:cubicBezTo>
                  <a:pt x="60" y="6899"/>
                  <a:pt x="21" y="7108"/>
                  <a:pt x="1" y="7316"/>
                </a:cubicBezTo>
                <a:cubicBezTo>
                  <a:pt x="11" y="7346"/>
                  <a:pt x="21" y="7376"/>
                  <a:pt x="30" y="7406"/>
                </a:cubicBezTo>
                <a:cubicBezTo>
                  <a:pt x="50" y="7466"/>
                  <a:pt x="70" y="7535"/>
                  <a:pt x="90" y="7595"/>
                </a:cubicBezTo>
                <a:cubicBezTo>
                  <a:pt x="100" y="7655"/>
                  <a:pt x="120" y="7714"/>
                  <a:pt x="130" y="7774"/>
                </a:cubicBezTo>
                <a:cubicBezTo>
                  <a:pt x="160" y="7824"/>
                  <a:pt x="190" y="7873"/>
                  <a:pt x="209" y="7913"/>
                </a:cubicBezTo>
                <a:cubicBezTo>
                  <a:pt x="239" y="7973"/>
                  <a:pt x="269" y="8033"/>
                  <a:pt x="299" y="8082"/>
                </a:cubicBezTo>
                <a:cubicBezTo>
                  <a:pt x="309" y="8092"/>
                  <a:pt x="309" y="8092"/>
                  <a:pt x="309" y="8092"/>
                </a:cubicBezTo>
                <a:cubicBezTo>
                  <a:pt x="329" y="8142"/>
                  <a:pt x="359" y="8182"/>
                  <a:pt x="388" y="8231"/>
                </a:cubicBezTo>
                <a:cubicBezTo>
                  <a:pt x="408" y="8261"/>
                  <a:pt x="418" y="8301"/>
                  <a:pt x="438" y="8331"/>
                </a:cubicBezTo>
                <a:lnTo>
                  <a:pt x="448" y="8331"/>
                </a:lnTo>
                <a:cubicBezTo>
                  <a:pt x="448" y="8331"/>
                  <a:pt x="448" y="8331"/>
                  <a:pt x="448" y="8341"/>
                </a:cubicBezTo>
                <a:lnTo>
                  <a:pt x="458" y="8341"/>
                </a:lnTo>
                <a:cubicBezTo>
                  <a:pt x="468" y="8351"/>
                  <a:pt x="488" y="8361"/>
                  <a:pt x="498" y="8361"/>
                </a:cubicBezTo>
                <a:cubicBezTo>
                  <a:pt x="528" y="8371"/>
                  <a:pt x="548" y="8381"/>
                  <a:pt x="577" y="8391"/>
                </a:cubicBezTo>
                <a:cubicBezTo>
                  <a:pt x="637" y="8401"/>
                  <a:pt x="687" y="8410"/>
                  <a:pt x="747" y="8420"/>
                </a:cubicBezTo>
                <a:cubicBezTo>
                  <a:pt x="836" y="8430"/>
                  <a:pt x="935" y="8440"/>
                  <a:pt x="1025" y="8450"/>
                </a:cubicBezTo>
                <a:cubicBezTo>
                  <a:pt x="1114" y="8470"/>
                  <a:pt x="1204" y="8490"/>
                  <a:pt x="1284" y="8500"/>
                </a:cubicBezTo>
                <a:cubicBezTo>
                  <a:pt x="1313" y="8500"/>
                  <a:pt x="1333" y="8510"/>
                  <a:pt x="1363" y="8510"/>
                </a:cubicBezTo>
                <a:cubicBezTo>
                  <a:pt x="1433" y="8510"/>
                  <a:pt x="1502" y="8500"/>
                  <a:pt x="1572" y="8500"/>
                </a:cubicBezTo>
                <a:cubicBezTo>
                  <a:pt x="1652" y="8510"/>
                  <a:pt x="1731" y="8510"/>
                  <a:pt x="1811" y="8520"/>
                </a:cubicBezTo>
                <a:cubicBezTo>
                  <a:pt x="1960" y="8530"/>
                  <a:pt x="2109" y="8540"/>
                  <a:pt x="2248" y="8550"/>
                </a:cubicBezTo>
                <a:lnTo>
                  <a:pt x="2746" y="8550"/>
                </a:lnTo>
                <a:cubicBezTo>
                  <a:pt x="2795" y="8550"/>
                  <a:pt x="2855" y="8540"/>
                  <a:pt x="2915" y="8540"/>
                </a:cubicBezTo>
                <a:lnTo>
                  <a:pt x="3253" y="8540"/>
                </a:lnTo>
                <a:cubicBezTo>
                  <a:pt x="3362" y="8540"/>
                  <a:pt x="3472" y="8540"/>
                  <a:pt x="3581" y="8530"/>
                </a:cubicBezTo>
                <a:lnTo>
                  <a:pt x="3591" y="8530"/>
                </a:lnTo>
                <a:cubicBezTo>
                  <a:pt x="3700" y="8520"/>
                  <a:pt x="3800" y="8510"/>
                  <a:pt x="3899" y="8510"/>
                </a:cubicBezTo>
                <a:cubicBezTo>
                  <a:pt x="4009" y="8510"/>
                  <a:pt x="4108" y="8510"/>
                  <a:pt x="4207" y="8500"/>
                </a:cubicBezTo>
                <a:cubicBezTo>
                  <a:pt x="4337" y="8500"/>
                  <a:pt x="4456" y="8480"/>
                  <a:pt x="4575" y="8480"/>
                </a:cubicBezTo>
                <a:cubicBezTo>
                  <a:pt x="4635" y="8480"/>
                  <a:pt x="4685" y="8490"/>
                  <a:pt x="4745" y="8490"/>
                </a:cubicBezTo>
                <a:cubicBezTo>
                  <a:pt x="4794" y="8490"/>
                  <a:pt x="4854" y="8490"/>
                  <a:pt x="4914" y="8500"/>
                </a:cubicBezTo>
                <a:cubicBezTo>
                  <a:pt x="4963" y="8500"/>
                  <a:pt x="5013" y="8510"/>
                  <a:pt x="5053" y="8540"/>
                </a:cubicBezTo>
                <a:cubicBezTo>
                  <a:pt x="5122" y="8570"/>
                  <a:pt x="5152" y="8639"/>
                  <a:pt x="5122" y="8719"/>
                </a:cubicBezTo>
                <a:cubicBezTo>
                  <a:pt x="5093" y="8788"/>
                  <a:pt x="5003" y="8828"/>
                  <a:pt x="4933" y="8858"/>
                </a:cubicBezTo>
                <a:cubicBezTo>
                  <a:pt x="4884" y="8878"/>
                  <a:pt x="4834" y="8888"/>
                  <a:pt x="4784" y="8898"/>
                </a:cubicBezTo>
                <a:cubicBezTo>
                  <a:pt x="4665" y="8938"/>
                  <a:pt x="4546" y="8938"/>
                  <a:pt x="4416" y="8948"/>
                </a:cubicBezTo>
                <a:lnTo>
                  <a:pt x="4227" y="8948"/>
                </a:lnTo>
                <a:cubicBezTo>
                  <a:pt x="4168" y="8948"/>
                  <a:pt x="4108" y="8957"/>
                  <a:pt x="4048" y="8957"/>
                </a:cubicBezTo>
                <a:lnTo>
                  <a:pt x="3999" y="8957"/>
                </a:lnTo>
                <a:cubicBezTo>
                  <a:pt x="3740" y="8991"/>
                  <a:pt x="3482" y="9007"/>
                  <a:pt x="3224" y="9007"/>
                </a:cubicBezTo>
                <a:cubicBezTo>
                  <a:pt x="3104" y="9007"/>
                  <a:pt x="2985" y="9004"/>
                  <a:pt x="2865" y="8997"/>
                </a:cubicBezTo>
                <a:cubicBezTo>
                  <a:pt x="2795" y="8997"/>
                  <a:pt x="2736" y="8997"/>
                  <a:pt x="2666" y="8987"/>
                </a:cubicBezTo>
                <a:cubicBezTo>
                  <a:pt x="2427" y="8977"/>
                  <a:pt x="2189" y="8967"/>
                  <a:pt x="1950" y="8928"/>
                </a:cubicBezTo>
                <a:cubicBezTo>
                  <a:pt x="1844" y="8911"/>
                  <a:pt x="1732" y="8895"/>
                  <a:pt x="1619" y="8895"/>
                </a:cubicBezTo>
                <a:cubicBezTo>
                  <a:pt x="1593" y="8895"/>
                  <a:pt x="1568" y="8896"/>
                  <a:pt x="1542" y="8898"/>
                </a:cubicBezTo>
                <a:cubicBezTo>
                  <a:pt x="1532" y="8898"/>
                  <a:pt x="1522" y="8908"/>
                  <a:pt x="1522" y="8908"/>
                </a:cubicBezTo>
                <a:cubicBezTo>
                  <a:pt x="1498" y="8926"/>
                  <a:pt x="1471" y="8929"/>
                  <a:pt x="1444" y="8929"/>
                </a:cubicBezTo>
                <a:cubicBezTo>
                  <a:pt x="1426" y="8929"/>
                  <a:pt x="1409" y="8928"/>
                  <a:pt x="1393" y="8928"/>
                </a:cubicBezTo>
                <a:cubicBezTo>
                  <a:pt x="1343" y="8948"/>
                  <a:pt x="1294" y="8977"/>
                  <a:pt x="1244" y="8997"/>
                </a:cubicBezTo>
                <a:cubicBezTo>
                  <a:pt x="1164" y="9057"/>
                  <a:pt x="1105" y="9117"/>
                  <a:pt x="1055" y="9186"/>
                </a:cubicBezTo>
                <a:cubicBezTo>
                  <a:pt x="1045" y="9206"/>
                  <a:pt x="1045" y="9226"/>
                  <a:pt x="1035" y="9246"/>
                </a:cubicBezTo>
                <a:cubicBezTo>
                  <a:pt x="1035" y="9286"/>
                  <a:pt x="1035" y="9316"/>
                  <a:pt x="1025" y="9355"/>
                </a:cubicBezTo>
                <a:cubicBezTo>
                  <a:pt x="1025" y="9405"/>
                  <a:pt x="1025" y="9465"/>
                  <a:pt x="1025" y="9524"/>
                </a:cubicBezTo>
                <a:cubicBezTo>
                  <a:pt x="1025" y="9584"/>
                  <a:pt x="1025" y="9634"/>
                  <a:pt x="1025" y="9693"/>
                </a:cubicBezTo>
                <a:cubicBezTo>
                  <a:pt x="1025" y="9753"/>
                  <a:pt x="1035" y="9803"/>
                  <a:pt x="1045" y="9863"/>
                </a:cubicBezTo>
                <a:cubicBezTo>
                  <a:pt x="1055" y="9882"/>
                  <a:pt x="1055" y="9902"/>
                  <a:pt x="1065" y="9922"/>
                </a:cubicBezTo>
                <a:cubicBezTo>
                  <a:pt x="1085" y="9982"/>
                  <a:pt x="1105" y="10032"/>
                  <a:pt x="1124" y="10091"/>
                </a:cubicBezTo>
                <a:cubicBezTo>
                  <a:pt x="1134" y="10101"/>
                  <a:pt x="1134" y="10101"/>
                  <a:pt x="1144" y="10111"/>
                </a:cubicBezTo>
                <a:cubicBezTo>
                  <a:pt x="1194" y="10171"/>
                  <a:pt x="1254" y="10221"/>
                  <a:pt x="1323" y="10260"/>
                </a:cubicBezTo>
                <a:cubicBezTo>
                  <a:pt x="1353" y="10270"/>
                  <a:pt x="1383" y="10280"/>
                  <a:pt x="1423" y="10290"/>
                </a:cubicBezTo>
                <a:cubicBezTo>
                  <a:pt x="1473" y="10310"/>
                  <a:pt x="1532" y="10330"/>
                  <a:pt x="1592" y="10340"/>
                </a:cubicBezTo>
                <a:cubicBezTo>
                  <a:pt x="1681" y="10360"/>
                  <a:pt x="1761" y="10370"/>
                  <a:pt x="1850" y="10370"/>
                </a:cubicBezTo>
                <a:cubicBezTo>
                  <a:pt x="1890" y="10373"/>
                  <a:pt x="1930" y="10374"/>
                  <a:pt x="1970" y="10374"/>
                </a:cubicBezTo>
                <a:cubicBezTo>
                  <a:pt x="2049" y="10374"/>
                  <a:pt x="2129" y="10370"/>
                  <a:pt x="2208" y="10370"/>
                </a:cubicBezTo>
                <a:cubicBezTo>
                  <a:pt x="2248" y="10366"/>
                  <a:pt x="2288" y="10365"/>
                  <a:pt x="2328" y="10365"/>
                </a:cubicBezTo>
                <a:cubicBezTo>
                  <a:pt x="2407" y="10365"/>
                  <a:pt x="2487" y="10370"/>
                  <a:pt x="2567" y="10370"/>
                </a:cubicBezTo>
                <a:lnTo>
                  <a:pt x="2944" y="10370"/>
                </a:lnTo>
                <a:cubicBezTo>
                  <a:pt x="3004" y="10380"/>
                  <a:pt x="3064" y="10380"/>
                  <a:pt x="3133" y="10380"/>
                </a:cubicBezTo>
                <a:lnTo>
                  <a:pt x="3322" y="10380"/>
                </a:lnTo>
                <a:cubicBezTo>
                  <a:pt x="3402" y="10380"/>
                  <a:pt x="3472" y="10380"/>
                  <a:pt x="3551" y="10390"/>
                </a:cubicBezTo>
                <a:lnTo>
                  <a:pt x="4188" y="10390"/>
                </a:lnTo>
                <a:cubicBezTo>
                  <a:pt x="4265" y="10383"/>
                  <a:pt x="4342" y="10376"/>
                  <a:pt x="4423" y="10376"/>
                </a:cubicBezTo>
                <a:cubicBezTo>
                  <a:pt x="4457" y="10376"/>
                  <a:pt x="4491" y="10377"/>
                  <a:pt x="4526" y="10380"/>
                </a:cubicBezTo>
                <a:cubicBezTo>
                  <a:pt x="4575" y="10380"/>
                  <a:pt x="4625" y="10390"/>
                  <a:pt x="4685" y="10390"/>
                </a:cubicBezTo>
                <a:cubicBezTo>
                  <a:pt x="4745" y="10400"/>
                  <a:pt x="4804" y="10410"/>
                  <a:pt x="4874" y="10419"/>
                </a:cubicBezTo>
                <a:cubicBezTo>
                  <a:pt x="4924" y="10429"/>
                  <a:pt x="4983" y="10439"/>
                  <a:pt x="5043" y="10449"/>
                </a:cubicBezTo>
                <a:cubicBezTo>
                  <a:pt x="5073" y="10469"/>
                  <a:pt x="5122" y="10479"/>
                  <a:pt x="5142" y="10519"/>
                </a:cubicBezTo>
                <a:cubicBezTo>
                  <a:pt x="5202" y="10598"/>
                  <a:pt x="5122" y="10688"/>
                  <a:pt x="5053" y="10718"/>
                </a:cubicBezTo>
                <a:cubicBezTo>
                  <a:pt x="4993" y="10748"/>
                  <a:pt x="4924" y="10758"/>
                  <a:pt x="4854" y="10768"/>
                </a:cubicBezTo>
                <a:lnTo>
                  <a:pt x="4655" y="10768"/>
                </a:lnTo>
                <a:cubicBezTo>
                  <a:pt x="4595" y="10758"/>
                  <a:pt x="4536" y="10748"/>
                  <a:pt x="4466" y="10738"/>
                </a:cubicBezTo>
                <a:cubicBezTo>
                  <a:pt x="4347" y="10718"/>
                  <a:pt x="4217" y="10698"/>
                  <a:pt x="4098" y="10688"/>
                </a:cubicBezTo>
                <a:cubicBezTo>
                  <a:pt x="4019" y="10688"/>
                  <a:pt x="3949" y="10678"/>
                  <a:pt x="3869" y="10678"/>
                </a:cubicBezTo>
                <a:cubicBezTo>
                  <a:pt x="3790" y="10678"/>
                  <a:pt x="3710" y="10668"/>
                  <a:pt x="3641" y="10668"/>
                </a:cubicBezTo>
                <a:cubicBezTo>
                  <a:pt x="3561" y="10658"/>
                  <a:pt x="3481" y="10658"/>
                  <a:pt x="3402" y="10658"/>
                </a:cubicBezTo>
                <a:cubicBezTo>
                  <a:pt x="3322" y="10658"/>
                  <a:pt x="3243" y="10658"/>
                  <a:pt x="3163" y="10668"/>
                </a:cubicBezTo>
                <a:cubicBezTo>
                  <a:pt x="3054" y="10668"/>
                  <a:pt x="2944" y="10678"/>
                  <a:pt x="2845" y="10688"/>
                </a:cubicBezTo>
                <a:cubicBezTo>
                  <a:pt x="2726" y="10698"/>
                  <a:pt x="2616" y="10708"/>
                  <a:pt x="2507" y="10718"/>
                </a:cubicBezTo>
                <a:cubicBezTo>
                  <a:pt x="2397" y="10728"/>
                  <a:pt x="2288" y="10728"/>
                  <a:pt x="2169" y="10728"/>
                </a:cubicBezTo>
                <a:cubicBezTo>
                  <a:pt x="2059" y="10738"/>
                  <a:pt x="1950" y="10738"/>
                  <a:pt x="1850" y="10748"/>
                </a:cubicBezTo>
                <a:cubicBezTo>
                  <a:pt x="1821" y="10758"/>
                  <a:pt x="1791" y="10758"/>
                  <a:pt x="1761" y="10758"/>
                </a:cubicBezTo>
                <a:cubicBezTo>
                  <a:pt x="1741" y="10768"/>
                  <a:pt x="1731" y="10768"/>
                  <a:pt x="1711" y="10777"/>
                </a:cubicBezTo>
                <a:cubicBezTo>
                  <a:pt x="1691" y="10787"/>
                  <a:pt x="1671" y="10797"/>
                  <a:pt x="1652" y="10807"/>
                </a:cubicBezTo>
                <a:cubicBezTo>
                  <a:pt x="1632" y="10807"/>
                  <a:pt x="1622" y="10817"/>
                  <a:pt x="1602" y="10827"/>
                </a:cubicBezTo>
                <a:cubicBezTo>
                  <a:pt x="1413" y="11046"/>
                  <a:pt x="1542" y="11434"/>
                  <a:pt x="1681" y="11663"/>
                </a:cubicBezTo>
                <a:cubicBezTo>
                  <a:pt x="2169" y="12428"/>
                  <a:pt x="2974" y="12946"/>
                  <a:pt x="3740" y="13413"/>
                </a:cubicBezTo>
                <a:cubicBezTo>
                  <a:pt x="4774" y="14129"/>
                  <a:pt x="6057" y="14348"/>
                  <a:pt x="7281" y="14427"/>
                </a:cubicBezTo>
                <a:cubicBezTo>
                  <a:pt x="7320" y="14437"/>
                  <a:pt x="7360" y="14437"/>
                  <a:pt x="7390" y="14437"/>
                </a:cubicBezTo>
                <a:cubicBezTo>
                  <a:pt x="7498" y="14443"/>
                  <a:pt x="7605" y="14446"/>
                  <a:pt x="7713" y="14446"/>
                </a:cubicBezTo>
                <a:cubicBezTo>
                  <a:pt x="8195" y="14446"/>
                  <a:pt x="8677" y="14390"/>
                  <a:pt x="9140" y="14268"/>
                </a:cubicBezTo>
                <a:cubicBezTo>
                  <a:pt x="9837" y="14189"/>
                  <a:pt x="10523" y="14010"/>
                  <a:pt x="11119" y="13622"/>
                </a:cubicBezTo>
                <a:cubicBezTo>
                  <a:pt x="11308" y="13503"/>
                  <a:pt x="11497" y="13363"/>
                  <a:pt x="11676" y="13214"/>
                </a:cubicBezTo>
                <a:cubicBezTo>
                  <a:pt x="12293" y="12906"/>
                  <a:pt x="12840" y="12448"/>
                  <a:pt x="13258" y="11901"/>
                </a:cubicBezTo>
                <a:cubicBezTo>
                  <a:pt x="13467" y="11653"/>
                  <a:pt x="13735" y="11275"/>
                  <a:pt x="13675" y="11036"/>
                </a:cubicBezTo>
                <a:cubicBezTo>
                  <a:pt x="13665" y="11036"/>
                  <a:pt x="13656" y="11026"/>
                  <a:pt x="13636" y="11026"/>
                </a:cubicBezTo>
                <a:cubicBezTo>
                  <a:pt x="13596" y="11006"/>
                  <a:pt x="13546" y="10996"/>
                  <a:pt x="13496" y="10986"/>
                </a:cubicBezTo>
                <a:cubicBezTo>
                  <a:pt x="13427" y="10966"/>
                  <a:pt x="13357" y="10956"/>
                  <a:pt x="13278" y="10947"/>
                </a:cubicBezTo>
                <a:cubicBezTo>
                  <a:pt x="13238" y="10937"/>
                  <a:pt x="13198" y="10937"/>
                  <a:pt x="13158" y="10927"/>
                </a:cubicBezTo>
                <a:cubicBezTo>
                  <a:pt x="13128" y="10927"/>
                  <a:pt x="13089" y="10917"/>
                  <a:pt x="13059" y="10917"/>
                </a:cubicBezTo>
                <a:lnTo>
                  <a:pt x="13019" y="10917"/>
                </a:lnTo>
                <a:cubicBezTo>
                  <a:pt x="12930" y="10907"/>
                  <a:pt x="12850" y="10907"/>
                  <a:pt x="12760" y="10907"/>
                </a:cubicBezTo>
                <a:lnTo>
                  <a:pt x="12512" y="10907"/>
                </a:lnTo>
                <a:cubicBezTo>
                  <a:pt x="12432" y="10907"/>
                  <a:pt x="12343" y="10907"/>
                  <a:pt x="12253" y="10897"/>
                </a:cubicBezTo>
                <a:lnTo>
                  <a:pt x="11965" y="10897"/>
                </a:lnTo>
                <a:cubicBezTo>
                  <a:pt x="11945" y="10897"/>
                  <a:pt x="11925" y="10897"/>
                  <a:pt x="11905" y="10887"/>
                </a:cubicBezTo>
                <a:cubicBezTo>
                  <a:pt x="11826" y="10897"/>
                  <a:pt x="11746" y="10897"/>
                  <a:pt x="11666" y="10897"/>
                </a:cubicBezTo>
                <a:cubicBezTo>
                  <a:pt x="11547" y="10907"/>
                  <a:pt x="11418" y="10917"/>
                  <a:pt x="11299" y="10927"/>
                </a:cubicBezTo>
                <a:cubicBezTo>
                  <a:pt x="11169" y="10927"/>
                  <a:pt x="11050" y="10927"/>
                  <a:pt x="10931" y="10937"/>
                </a:cubicBezTo>
                <a:cubicBezTo>
                  <a:pt x="10831" y="10937"/>
                  <a:pt x="10732" y="10947"/>
                  <a:pt x="10632" y="10956"/>
                </a:cubicBezTo>
                <a:cubicBezTo>
                  <a:pt x="10533" y="10966"/>
                  <a:pt x="10443" y="10966"/>
                  <a:pt x="10344" y="10966"/>
                </a:cubicBezTo>
                <a:cubicBezTo>
                  <a:pt x="10254" y="10976"/>
                  <a:pt x="10155" y="10976"/>
                  <a:pt x="10065" y="10976"/>
                </a:cubicBezTo>
                <a:cubicBezTo>
                  <a:pt x="10006" y="10966"/>
                  <a:pt x="9926" y="10966"/>
                  <a:pt x="9876" y="10927"/>
                </a:cubicBezTo>
                <a:cubicBezTo>
                  <a:pt x="9846" y="10887"/>
                  <a:pt x="9837" y="10837"/>
                  <a:pt x="9827" y="10797"/>
                </a:cubicBezTo>
                <a:cubicBezTo>
                  <a:pt x="9817" y="10768"/>
                  <a:pt x="9817" y="10738"/>
                  <a:pt x="9817" y="10708"/>
                </a:cubicBezTo>
                <a:cubicBezTo>
                  <a:pt x="9827" y="10678"/>
                  <a:pt x="9846" y="10658"/>
                  <a:pt x="9866" y="10628"/>
                </a:cubicBezTo>
                <a:cubicBezTo>
                  <a:pt x="9886" y="10598"/>
                  <a:pt x="9926" y="10589"/>
                  <a:pt x="9956" y="10589"/>
                </a:cubicBezTo>
                <a:cubicBezTo>
                  <a:pt x="9996" y="10579"/>
                  <a:pt x="10045" y="10579"/>
                  <a:pt x="10085" y="10579"/>
                </a:cubicBezTo>
                <a:cubicBezTo>
                  <a:pt x="10175" y="10579"/>
                  <a:pt x="10274" y="10589"/>
                  <a:pt x="10364" y="10598"/>
                </a:cubicBezTo>
                <a:cubicBezTo>
                  <a:pt x="10443" y="10618"/>
                  <a:pt x="10533" y="10628"/>
                  <a:pt x="10612" y="10638"/>
                </a:cubicBezTo>
                <a:cubicBezTo>
                  <a:pt x="10788" y="10638"/>
                  <a:pt x="10964" y="10639"/>
                  <a:pt x="11139" y="10639"/>
                </a:cubicBezTo>
                <a:cubicBezTo>
                  <a:pt x="11490" y="10639"/>
                  <a:pt x="11839" y="10635"/>
                  <a:pt x="12184" y="10608"/>
                </a:cubicBezTo>
                <a:cubicBezTo>
                  <a:pt x="12295" y="10597"/>
                  <a:pt x="12407" y="10593"/>
                  <a:pt x="12521" y="10593"/>
                </a:cubicBezTo>
                <a:cubicBezTo>
                  <a:pt x="12748" y="10593"/>
                  <a:pt x="12978" y="10608"/>
                  <a:pt x="13206" y="10608"/>
                </a:cubicBezTo>
                <a:cubicBezTo>
                  <a:pt x="13546" y="10608"/>
                  <a:pt x="13879" y="10574"/>
                  <a:pt x="14183" y="10400"/>
                </a:cubicBezTo>
                <a:cubicBezTo>
                  <a:pt x="14441" y="10191"/>
                  <a:pt x="14600" y="9843"/>
                  <a:pt x="14680" y="9534"/>
                </a:cubicBezTo>
                <a:cubicBezTo>
                  <a:pt x="14680" y="9524"/>
                  <a:pt x="14690" y="9504"/>
                  <a:pt x="14690" y="9495"/>
                </a:cubicBezTo>
                <a:cubicBezTo>
                  <a:pt x="14680" y="9455"/>
                  <a:pt x="14680" y="9415"/>
                  <a:pt x="14670" y="9375"/>
                </a:cubicBezTo>
                <a:cubicBezTo>
                  <a:pt x="14670" y="9365"/>
                  <a:pt x="14670" y="9365"/>
                  <a:pt x="14670" y="9365"/>
                </a:cubicBezTo>
                <a:cubicBezTo>
                  <a:pt x="14670" y="9335"/>
                  <a:pt x="14660" y="9296"/>
                  <a:pt x="14660" y="9266"/>
                </a:cubicBezTo>
                <a:cubicBezTo>
                  <a:pt x="14630" y="9216"/>
                  <a:pt x="14590" y="9176"/>
                  <a:pt x="14551" y="9146"/>
                </a:cubicBezTo>
                <a:lnTo>
                  <a:pt x="14521" y="9146"/>
                </a:lnTo>
                <a:cubicBezTo>
                  <a:pt x="14491" y="9136"/>
                  <a:pt x="14461" y="9127"/>
                  <a:pt x="14431" y="9127"/>
                </a:cubicBezTo>
                <a:cubicBezTo>
                  <a:pt x="14352" y="9117"/>
                  <a:pt x="14272" y="9107"/>
                  <a:pt x="14193" y="9097"/>
                </a:cubicBezTo>
                <a:lnTo>
                  <a:pt x="14203" y="9097"/>
                </a:lnTo>
                <a:cubicBezTo>
                  <a:pt x="14163" y="9087"/>
                  <a:pt x="14113" y="9087"/>
                  <a:pt x="14073" y="9077"/>
                </a:cubicBezTo>
                <a:lnTo>
                  <a:pt x="13795" y="9077"/>
                </a:lnTo>
                <a:cubicBezTo>
                  <a:pt x="13675" y="9067"/>
                  <a:pt x="13546" y="9067"/>
                  <a:pt x="13427" y="9067"/>
                </a:cubicBezTo>
                <a:lnTo>
                  <a:pt x="13288" y="9067"/>
                </a:lnTo>
                <a:cubicBezTo>
                  <a:pt x="13198" y="9067"/>
                  <a:pt x="13099" y="9077"/>
                  <a:pt x="12999" y="9087"/>
                </a:cubicBezTo>
                <a:cubicBezTo>
                  <a:pt x="12900" y="9097"/>
                  <a:pt x="12800" y="9097"/>
                  <a:pt x="12691" y="9097"/>
                </a:cubicBezTo>
                <a:cubicBezTo>
                  <a:pt x="12562" y="9107"/>
                  <a:pt x="12422" y="9107"/>
                  <a:pt x="12293" y="9107"/>
                </a:cubicBezTo>
                <a:cubicBezTo>
                  <a:pt x="12243" y="9110"/>
                  <a:pt x="12195" y="9111"/>
                  <a:pt x="12146" y="9111"/>
                </a:cubicBezTo>
                <a:cubicBezTo>
                  <a:pt x="12050" y="9111"/>
                  <a:pt x="11955" y="9107"/>
                  <a:pt x="11855" y="9107"/>
                </a:cubicBezTo>
                <a:cubicBezTo>
                  <a:pt x="11686" y="9107"/>
                  <a:pt x="11507" y="9127"/>
                  <a:pt x="11338" y="9136"/>
                </a:cubicBezTo>
                <a:lnTo>
                  <a:pt x="10801" y="9136"/>
                </a:lnTo>
                <a:cubicBezTo>
                  <a:pt x="10652" y="9136"/>
                  <a:pt x="10513" y="9127"/>
                  <a:pt x="10364" y="9127"/>
                </a:cubicBezTo>
                <a:cubicBezTo>
                  <a:pt x="10314" y="9127"/>
                  <a:pt x="10264" y="9117"/>
                  <a:pt x="10214" y="9097"/>
                </a:cubicBezTo>
                <a:cubicBezTo>
                  <a:pt x="10195" y="9087"/>
                  <a:pt x="10165" y="9077"/>
                  <a:pt x="10145" y="9057"/>
                </a:cubicBezTo>
                <a:cubicBezTo>
                  <a:pt x="10115" y="9027"/>
                  <a:pt x="10105" y="8997"/>
                  <a:pt x="10095" y="8957"/>
                </a:cubicBezTo>
                <a:cubicBezTo>
                  <a:pt x="10085" y="8928"/>
                  <a:pt x="10095" y="8888"/>
                  <a:pt x="10115" y="8858"/>
                </a:cubicBezTo>
                <a:cubicBezTo>
                  <a:pt x="10125" y="8818"/>
                  <a:pt x="10155" y="8788"/>
                  <a:pt x="10185" y="8778"/>
                </a:cubicBezTo>
                <a:cubicBezTo>
                  <a:pt x="10214" y="8759"/>
                  <a:pt x="10254" y="8749"/>
                  <a:pt x="10284" y="8739"/>
                </a:cubicBezTo>
                <a:cubicBezTo>
                  <a:pt x="10374" y="8709"/>
                  <a:pt x="10483" y="8699"/>
                  <a:pt x="10582" y="8689"/>
                </a:cubicBezTo>
                <a:cubicBezTo>
                  <a:pt x="10682" y="8689"/>
                  <a:pt x="10781" y="8689"/>
                  <a:pt x="10891" y="8699"/>
                </a:cubicBezTo>
                <a:cubicBezTo>
                  <a:pt x="10931" y="8699"/>
                  <a:pt x="10980" y="8709"/>
                  <a:pt x="11030" y="8709"/>
                </a:cubicBezTo>
                <a:lnTo>
                  <a:pt x="11179" y="8709"/>
                </a:lnTo>
                <a:cubicBezTo>
                  <a:pt x="11299" y="8709"/>
                  <a:pt x="11418" y="8699"/>
                  <a:pt x="11537" y="8699"/>
                </a:cubicBezTo>
                <a:cubicBezTo>
                  <a:pt x="11736" y="8689"/>
                  <a:pt x="11945" y="8659"/>
                  <a:pt x="12144" y="8639"/>
                </a:cubicBezTo>
                <a:cubicBezTo>
                  <a:pt x="12253" y="8629"/>
                  <a:pt x="12353" y="8619"/>
                  <a:pt x="12462" y="8619"/>
                </a:cubicBezTo>
                <a:cubicBezTo>
                  <a:pt x="12562" y="8609"/>
                  <a:pt x="12671" y="8599"/>
                  <a:pt x="12770" y="8599"/>
                </a:cubicBezTo>
                <a:cubicBezTo>
                  <a:pt x="12900" y="8599"/>
                  <a:pt x="13039" y="8589"/>
                  <a:pt x="13168" y="8589"/>
                </a:cubicBezTo>
                <a:cubicBezTo>
                  <a:pt x="13298" y="8599"/>
                  <a:pt x="13427" y="8609"/>
                  <a:pt x="13556" y="8619"/>
                </a:cubicBezTo>
                <a:cubicBezTo>
                  <a:pt x="13646" y="8629"/>
                  <a:pt x="13745" y="8629"/>
                  <a:pt x="13835" y="8629"/>
                </a:cubicBezTo>
                <a:cubicBezTo>
                  <a:pt x="13934" y="8629"/>
                  <a:pt x="14033" y="8619"/>
                  <a:pt x="14143" y="8619"/>
                </a:cubicBezTo>
                <a:lnTo>
                  <a:pt x="14153" y="8619"/>
                </a:lnTo>
                <a:cubicBezTo>
                  <a:pt x="14252" y="8619"/>
                  <a:pt x="14342" y="8619"/>
                  <a:pt x="14431" y="8599"/>
                </a:cubicBezTo>
                <a:cubicBezTo>
                  <a:pt x="14461" y="8599"/>
                  <a:pt x="14491" y="8589"/>
                  <a:pt x="14511" y="8589"/>
                </a:cubicBezTo>
                <a:cubicBezTo>
                  <a:pt x="14561" y="8570"/>
                  <a:pt x="14610" y="8560"/>
                  <a:pt x="14660" y="8540"/>
                </a:cubicBezTo>
                <a:cubicBezTo>
                  <a:pt x="14710" y="8520"/>
                  <a:pt x="14769" y="8490"/>
                  <a:pt x="14819" y="8470"/>
                </a:cubicBezTo>
                <a:cubicBezTo>
                  <a:pt x="14819" y="8460"/>
                  <a:pt x="14829" y="8460"/>
                  <a:pt x="14839" y="8450"/>
                </a:cubicBezTo>
                <a:cubicBezTo>
                  <a:pt x="14839" y="8450"/>
                  <a:pt x="14849" y="8450"/>
                  <a:pt x="14849" y="8440"/>
                </a:cubicBezTo>
                <a:cubicBezTo>
                  <a:pt x="14859" y="8440"/>
                  <a:pt x="14859" y="8430"/>
                  <a:pt x="14869" y="8420"/>
                </a:cubicBezTo>
                <a:cubicBezTo>
                  <a:pt x="14889" y="8401"/>
                  <a:pt x="14909" y="8371"/>
                  <a:pt x="14929" y="8341"/>
                </a:cubicBezTo>
                <a:cubicBezTo>
                  <a:pt x="14948" y="8301"/>
                  <a:pt x="14978" y="8271"/>
                  <a:pt x="14998" y="8231"/>
                </a:cubicBezTo>
                <a:cubicBezTo>
                  <a:pt x="15048" y="8162"/>
                  <a:pt x="15098" y="8092"/>
                  <a:pt x="15137" y="8013"/>
                </a:cubicBezTo>
                <a:cubicBezTo>
                  <a:pt x="15157" y="7983"/>
                  <a:pt x="15177" y="7943"/>
                  <a:pt x="15197" y="7903"/>
                </a:cubicBezTo>
                <a:cubicBezTo>
                  <a:pt x="15207" y="7893"/>
                  <a:pt x="15207" y="7873"/>
                  <a:pt x="15217" y="7863"/>
                </a:cubicBezTo>
                <a:cubicBezTo>
                  <a:pt x="15217" y="7854"/>
                  <a:pt x="15217" y="7844"/>
                  <a:pt x="15217" y="7834"/>
                </a:cubicBezTo>
                <a:cubicBezTo>
                  <a:pt x="15217" y="7804"/>
                  <a:pt x="15227" y="7774"/>
                  <a:pt x="15227" y="7744"/>
                </a:cubicBezTo>
                <a:cubicBezTo>
                  <a:pt x="15227" y="7625"/>
                  <a:pt x="15217" y="7495"/>
                  <a:pt x="15207" y="7376"/>
                </a:cubicBezTo>
                <a:cubicBezTo>
                  <a:pt x="15207" y="7257"/>
                  <a:pt x="15207" y="7137"/>
                  <a:pt x="15197" y="7008"/>
                </a:cubicBezTo>
                <a:cubicBezTo>
                  <a:pt x="15187" y="6968"/>
                  <a:pt x="15177" y="6919"/>
                  <a:pt x="15167" y="6879"/>
                </a:cubicBezTo>
                <a:cubicBezTo>
                  <a:pt x="15147" y="6809"/>
                  <a:pt x="15127" y="6740"/>
                  <a:pt x="15108" y="6670"/>
                </a:cubicBezTo>
                <a:cubicBezTo>
                  <a:pt x="15078" y="6610"/>
                  <a:pt x="15058" y="6561"/>
                  <a:pt x="15028" y="6501"/>
                </a:cubicBezTo>
                <a:cubicBezTo>
                  <a:pt x="15008" y="6461"/>
                  <a:pt x="14978" y="6431"/>
                  <a:pt x="14958" y="6392"/>
                </a:cubicBezTo>
                <a:cubicBezTo>
                  <a:pt x="14929" y="6362"/>
                  <a:pt x="14909" y="6322"/>
                  <a:pt x="14879" y="6292"/>
                </a:cubicBezTo>
                <a:cubicBezTo>
                  <a:pt x="14839" y="6252"/>
                  <a:pt x="14799" y="6222"/>
                  <a:pt x="14759" y="6183"/>
                </a:cubicBezTo>
                <a:cubicBezTo>
                  <a:pt x="14730" y="6163"/>
                  <a:pt x="14700" y="6143"/>
                  <a:pt x="14670" y="6123"/>
                </a:cubicBezTo>
                <a:cubicBezTo>
                  <a:pt x="14640" y="6103"/>
                  <a:pt x="14620" y="6093"/>
                  <a:pt x="14590" y="6083"/>
                </a:cubicBezTo>
                <a:cubicBezTo>
                  <a:pt x="14541" y="6063"/>
                  <a:pt x="14501" y="6053"/>
                  <a:pt x="14461" y="6034"/>
                </a:cubicBezTo>
                <a:cubicBezTo>
                  <a:pt x="14392" y="6024"/>
                  <a:pt x="14322" y="6004"/>
                  <a:pt x="14252" y="5994"/>
                </a:cubicBezTo>
                <a:cubicBezTo>
                  <a:pt x="14093" y="5974"/>
                  <a:pt x="13934" y="5954"/>
                  <a:pt x="13775" y="5954"/>
                </a:cubicBezTo>
                <a:lnTo>
                  <a:pt x="13626" y="5954"/>
                </a:lnTo>
                <a:cubicBezTo>
                  <a:pt x="13556" y="5964"/>
                  <a:pt x="13486" y="5974"/>
                  <a:pt x="13417" y="5984"/>
                </a:cubicBezTo>
                <a:cubicBezTo>
                  <a:pt x="13347" y="5994"/>
                  <a:pt x="13268" y="5994"/>
                  <a:pt x="13198" y="6004"/>
                </a:cubicBezTo>
                <a:cubicBezTo>
                  <a:pt x="12989" y="6034"/>
                  <a:pt x="12770" y="6063"/>
                  <a:pt x="12562" y="6063"/>
                </a:cubicBezTo>
                <a:cubicBezTo>
                  <a:pt x="12495" y="6063"/>
                  <a:pt x="12429" y="6059"/>
                  <a:pt x="12363" y="6059"/>
                </a:cubicBezTo>
                <a:cubicBezTo>
                  <a:pt x="12330" y="6059"/>
                  <a:pt x="12296" y="6060"/>
                  <a:pt x="12263" y="6063"/>
                </a:cubicBezTo>
                <a:cubicBezTo>
                  <a:pt x="12154" y="6063"/>
                  <a:pt x="12054" y="6073"/>
                  <a:pt x="11955" y="6083"/>
                </a:cubicBezTo>
                <a:cubicBezTo>
                  <a:pt x="11845" y="6083"/>
                  <a:pt x="11746" y="6093"/>
                  <a:pt x="11647" y="6093"/>
                </a:cubicBezTo>
                <a:cubicBezTo>
                  <a:pt x="11547" y="6093"/>
                  <a:pt x="11448" y="6103"/>
                  <a:pt x="11348" y="6113"/>
                </a:cubicBezTo>
                <a:cubicBezTo>
                  <a:pt x="11259" y="6123"/>
                  <a:pt x="11159" y="6133"/>
                  <a:pt x="11060" y="6133"/>
                </a:cubicBezTo>
                <a:lnTo>
                  <a:pt x="10781" y="6133"/>
                </a:lnTo>
                <a:cubicBezTo>
                  <a:pt x="10652" y="6133"/>
                  <a:pt x="10523" y="6143"/>
                  <a:pt x="10384" y="6143"/>
                </a:cubicBezTo>
                <a:cubicBezTo>
                  <a:pt x="10334" y="6133"/>
                  <a:pt x="10284" y="6123"/>
                  <a:pt x="10234" y="6113"/>
                </a:cubicBezTo>
                <a:cubicBezTo>
                  <a:pt x="10205" y="6103"/>
                  <a:pt x="10185" y="6093"/>
                  <a:pt x="10155" y="6083"/>
                </a:cubicBezTo>
                <a:cubicBezTo>
                  <a:pt x="10145" y="6073"/>
                  <a:pt x="10135" y="6063"/>
                  <a:pt x="10115" y="6053"/>
                </a:cubicBezTo>
                <a:cubicBezTo>
                  <a:pt x="10095" y="6034"/>
                  <a:pt x="10075" y="5994"/>
                  <a:pt x="10085" y="5954"/>
                </a:cubicBezTo>
                <a:cubicBezTo>
                  <a:pt x="10085" y="5904"/>
                  <a:pt x="10125" y="5864"/>
                  <a:pt x="10175" y="5835"/>
                </a:cubicBezTo>
                <a:cubicBezTo>
                  <a:pt x="10205" y="5815"/>
                  <a:pt x="10234" y="5795"/>
                  <a:pt x="10274" y="5785"/>
                </a:cubicBezTo>
                <a:cubicBezTo>
                  <a:pt x="10334" y="5755"/>
                  <a:pt x="10403" y="5745"/>
                  <a:pt x="10473" y="5735"/>
                </a:cubicBezTo>
                <a:cubicBezTo>
                  <a:pt x="10612" y="5705"/>
                  <a:pt x="10752" y="5705"/>
                  <a:pt x="10891" y="5705"/>
                </a:cubicBezTo>
                <a:cubicBezTo>
                  <a:pt x="10970" y="5715"/>
                  <a:pt x="11040" y="5715"/>
                  <a:pt x="11119" y="5725"/>
                </a:cubicBezTo>
                <a:cubicBezTo>
                  <a:pt x="11189" y="5725"/>
                  <a:pt x="11249" y="5725"/>
                  <a:pt x="11318" y="5735"/>
                </a:cubicBezTo>
                <a:lnTo>
                  <a:pt x="11537" y="5735"/>
                </a:lnTo>
                <a:cubicBezTo>
                  <a:pt x="11617" y="5735"/>
                  <a:pt x="11696" y="5745"/>
                  <a:pt x="11776" y="5745"/>
                </a:cubicBezTo>
                <a:lnTo>
                  <a:pt x="12015" y="5745"/>
                </a:lnTo>
                <a:cubicBezTo>
                  <a:pt x="12094" y="5735"/>
                  <a:pt x="12174" y="5735"/>
                  <a:pt x="12253" y="5725"/>
                </a:cubicBezTo>
                <a:cubicBezTo>
                  <a:pt x="12333" y="5725"/>
                  <a:pt x="12422" y="5715"/>
                  <a:pt x="12502" y="5715"/>
                </a:cubicBezTo>
                <a:cubicBezTo>
                  <a:pt x="12581" y="5715"/>
                  <a:pt x="12651" y="5705"/>
                  <a:pt x="12731" y="5705"/>
                </a:cubicBezTo>
                <a:cubicBezTo>
                  <a:pt x="12731" y="5705"/>
                  <a:pt x="12731" y="5705"/>
                  <a:pt x="12731" y="5695"/>
                </a:cubicBezTo>
                <a:lnTo>
                  <a:pt x="12741" y="5695"/>
                </a:lnTo>
                <a:cubicBezTo>
                  <a:pt x="12820" y="5695"/>
                  <a:pt x="12900" y="5685"/>
                  <a:pt x="12989" y="5675"/>
                </a:cubicBezTo>
                <a:cubicBezTo>
                  <a:pt x="13039" y="5666"/>
                  <a:pt x="13099" y="5646"/>
                  <a:pt x="13158" y="5626"/>
                </a:cubicBezTo>
                <a:cubicBezTo>
                  <a:pt x="13198" y="5622"/>
                  <a:pt x="13239" y="5621"/>
                  <a:pt x="13281" y="5621"/>
                </a:cubicBezTo>
                <a:cubicBezTo>
                  <a:pt x="13365" y="5621"/>
                  <a:pt x="13453" y="5626"/>
                  <a:pt x="13546" y="5626"/>
                </a:cubicBezTo>
                <a:cubicBezTo>
                  <a:pt x="13586" y="5626"/>
                  <a:pt x="13616" y="5616"/>
                  <a:pt x="13656" y="5616"/>
                </a:cubicBezTo>
                <a:cubicBezTo>
                  <a:pt x="13705" y="5616"/>
                  <a:pt x="13765" y="5606"/>
                  <a:pt x="13815" y="5606"/>
                </a:cubicBezTo>
                <a:lnTo>
                  <a:pt x="13964" y="5606"/>
                </a:lnTo>
                <a:cubicBezTo>
                  <a:pt x="13984" y="5616"/>
                  <a:pt x="14004" y="5616"/>
                  <a:pt x="14014" y="5616"/>
                </a:cubicBezTo>
                <a:cubicBezTo>
                  <a:pt x="14212" y="5586"/>
                  <a:pt x="14392" y="5536"/>
                  <a:pt x="14521" y="5407"/>
                </a:cubicBezTo>
                <a:cubicBezTo>
                  <a:pt x="14541" y="5367"/>
                  <a:pt x="14561" y="5337"/>
                  <a:pt x="14580" y="5298"/>
                </a:cubicBezTo>
                <a:cubicBezTo>
                  <a:pt x="14580" y="5268"/>
                  <a:pt x="14590" y="5238"/>
                  <a:pt x="14590" y="5198"/>
                </a:cubicBezTo>
                <a:cubicBezTo>
                  <a:pt x="14600" y="5168"/>
                  <a:pt x="14600" y="5138"/>
                  <a:pt x="14600" y="5109"/>
                </a:cubicBezTo>
                <a:cubicBezTo>
                  <a:pt x="14600" y="5069"/>
                  <a:pt x="14600" y="5029"/>
                  <a:pt x="14590" y="4999"/>
                </a:cubicBezTo>
                <a:cubicBezTo>
                  <a:pt x="14590" y="4969"/>
                  <a:pt x="14590" y="4949"/>
                  <a:pt x="14580" y="4920"/>
                </a:cubicBezTo>
                <a:cubicBezTo>
                  <a:pt x="14571" y="4900"/>
                  <a:pt x="14561" y="4880"/>
                  <a:pt x="14551" y="4850"/>
                </a:cubicBezTo>
                <a:cubicBezTo>
                  <a:pt x="14551" y="4840"/>
                  <a:pt x="14541" y="4820"/>
                  <a:pt x="14531" y="4810"/>
                </a:cubicBezTo>
                <a:cubicBezTo>
                  <a:pt x="14521" y="4790"/>
                  <a:pt x="14511" y="4770"/>
                  <a:pt x="14501" y="4751"/>
                </a:cubicBezTo>
                <a:cubicBezTo>
                  <a:pt x="14481" y="4731"/>
                  <a:pt x="14461" y="4711"/>
                  <a:pt x="14441" y="4681"/>
                </a:cubicBezTo>
                <a:cubicBezTo>
                  <a:pt x="14392" y="4641"/>
                  <a:pt x="14352" y="4611"/>
                  <a:pt x="14312" y="4572"/>
                </a:cubicBezTo>
                <a:cubicBezTo>
                  <a:pt x="14242" y="4522"/>
                  <a:pt x="14163" y="4462"/>
                  <a:pt x="14093" y="4412"/>
                </a:cubicBezTo>
                <a:cubicBezTo>
                  <a:pt x="14063" y="4383"/>
                  <a:pt x="14033" y="4353"/>
                  <a:pt x="14014" y="4323"/>
                </a:cubicBezTo>
                <a:cubicBezTo>
                  <a:pt x="13994" y="4303"/>
                  <a:pt x="13984" y="4283"/>
                  <a:pt x="13964" y="4263"/>
                </a:cubicBezTo>
                <a:cubicBezTo>
                  <a:pt x="13954" y="4243"/>
                  <a:pt x="13944" y="4233"/>
                  <a:pt x="13934" y="4223"/>
                </a:cubicBezTo>
                <a:cubicBezTo>
                  <a:pt x="13904" y="4194"/>
                  <a:pt x="13884" y="4174"/>
                  <a:pt x="13854" y="4154"/>
                </a:cubicBezTo>
                <a:cubicBezTo>
                  <a:pt x="13835" y="4134"/>
                  <a:pt x="13805" y="4124"/>
                  <a:pt x="13785" y="4104"/>
                </a:cubicBezTo>
                <a:cubicBezTo>
                  <a:pt x="13765" y="4094"/>
                  <a:pt x="13745" y="4084"/>
                  <a:pt x="13725" y="4074"/>
                </a:cubicBezTo>
                <a:cubicBezTo>
                  <a:pt x="13626" y="4064"/>
                  <a:pt x="13526" y="4044"/>
                  <a:pt x="13427" y="4034"/>
                </a:cubicBezTo>
                <a:lnTo>
                  <a:pt x="13377" y="4025"/>
                </a:lnTo>
                <a:lnTo>
                  <a:pt x="13377" y="4025"/>
                </a:lnTo>
                <a:lnTo>
                  <a:pt x="13407" y="4034"/>
                </a:lnTo>
                <a:cubicBezTo>
                  <a:pt x="13268" y="4015"/>
                  <a:pt x="13128" y="4005"/>
                  <a:pt x="12989" y="3995"/>
                </a:cubicBezTo>
                <a:cubicBezTo>
                  <a:pt x="12850" y="3985"/>
                  <a:pt x="12711" y="3975"/>
                  <a:pt x="12572" y="3965"/>
                </a:cubicBezTo>
                <a:cubicBezTo>
                  <a:pt x="12422" y="3965"/>
                  <a:pt x="12273" y="3955"/>
                  <a:pt x="12124" y="3945"/>
                </a:cubicBezTo>
                <a:cubicBezTo>
                  <a:pt x="11985" y="3935"/>
                  <a:pt x="11845" y="3935"/>
                  <a:pt x="11706" y="3935"/>
                </a:cubicBezTo>
                <a:lnTo>
                  <a:pt x="11139" y="3935"/>
                </a:lnTo>
                <a:cubicBezTo>
                  <a:pt x="11080" y="3925"/>
                  <a:pt x="11020" y="3925"/>
                  <a:pt x="10960" y="3915"/>
                </a:cubicBezTo>
                <a:cubicBezTo>
                  <a:pt x="10891" y="3905"/>
                  <a:pt x="10821" y="3905"/>
                  <a:pt x="10752" y="3895"/>
                </a:cubicBezTo>
                <a:cubicBezTo>
                  <a:pt x="10672" y="3895"/>
                  <a:pt x="10592" y="3885"/>
                  <a:pt x="10513" y="3875"/>
                </a:cubicBezTo>
                <a:lnTo>
                  <a:pt x="10493" y="3875"/>
                </a:lnTo>
                <a:cubicBezTo>
                  <a:pt x="10493" y="3875"/>
                  <a:pt x="10483" y="3875"/>
                  <a:pt x="10473" y="3865"/>
                </a:cubicBezTo>
                <a:lnTo>
                  <a:pt x="10453" y="3865"/>
                </a:lnTo>
                <a:cubicBezTo>
                  <a:pt x="10423" y="3875"/>
                  <a:pt x="10393" y="3875"/>
                  <a:pt x="10364" y="3875"/>
                </a:cubicBezTo>
                <a:lnTo>
                  <a:pt x="10374" y="3875"/>
                </a:lnTo>
                <a:cubicBezTo>
                  <a:pt x="10364" y="3875"/>
                  <a:pt x="10364" y="3885"/>
                  <a:pt x="10364" y="3885"/>
                </a:cubicBezTo>
                <a:cubicBezTo>
                  <a:pt x="10304" y="3885"/>
                  <a:pt x="10244" y="3895"/>
                  <a:pt x="10195" y="3905"/>
                </a:cubicBezTo>
                <a:cubicBezTo>
                  <a:pt x="10125" y="3905"/>
                  <a:pt x="10065" y="3905"/>
                  <a:pt x="9996" y="3895"/>
                </a:cubicBezTo>
                <a:cubicBezTo>
                  <a:pt x="9926" y="3895"/>
                  <a:pt x="9856" y="3885"/>
                  <a:pt x="9787" y="3875"/>
                </a:cubicBezTo>
                <a:lnTo>
                  <a:pt x="9757" y="3875"/>
                </a:lnTo>
                <a:cubicBezTo>
                  <a:pt x="9727" y="3865"/>
                  <a:pt x="9707" y="3846"/>
                  <a:pt x="9687" y="3826"/>
                </a:cubicBezTo>
                <a:cubicBezTo>
                  <a:pt x="9658" y="3786"/>
                  <a:pt x="9658" y="3736"/>
                  <a:pt x="9677" y="3696"/>
                </a:cubicBezTo>
                <a:cubicBezTo>
                  <a:pt x="9697" y="3657"/>
                  <a:pt x="9727" y="3617"/>
                  <a:pt x="9767" y="3597"/>
                </a:cubicBezTo>
                <a:cubicBezTo>
                  <a:pt x="9807" y="3577"/>
                  <a:pt x="9846" y="3557"/>
                  <a:pt x="9886" y="3547"/>
                </a:cubicBezTo>
                <a:cubicBezTo>
                  <a:pt x="9936" y="3527"/>
                  <a:pt x="9986" y="3517"/>
                  <a:pt x="10035" y="3517"/>
                </a:cubicBezTo>
                <a:cubicBezTo>
                  <a:pt x="10085" y="3507"/>
                  <a:pt x="10135" y="3497"/>
                  <a:pt x="10185" y="3497"/>
                </a:cubicBezTo>
                <a:cubicBezTo>
                  <a:pt x="10307" y="3486"/>
                  <a:pt x="10429" y="3481"/>
                  <a:pt x="10550" y="3481"/>
                </a:cubicBezTo>
                <a:cubicBezTo>
                  <a:pt x="10635" y="3481"/>
                  <a:pt x="10719" y="3483"/>
                  <a:pt x="10801" y="3487"/>
                </a:cubicBezTo>
                <a:cubicBezTo>
                  <a:pt x="10841" y="3487"/>
                  <a:pt x="10871" y="3497"/>
                  <a:pt x="10911" y="3497"/>
                </a:cubicBezTo>
                <a:cubicBezTo>
                  <a:pt x="11020" y="3497"/>
                  <a:pt x="11119" y="3507"/>
                  <a:pt x="11219" y="3507"/>
                </a:cubicBezTo>
                <a:cubicBezTo>
                  <a:pt x="11255" y="3504"/>
                  <a:pt x="11291" y="3503"/>
                  <a:pt x="11325" y="3503"/>
                </a:cubicBezTo>
                <a:cubicBezTo>
                  <a:pt x="11395" y="3503"/>
                  <a:pt x="11461" y="3507"/>
                  <a:pt x="11527" y="3507"/>
                </a:cubicBezTo>
                <a:cubicBezTo>
                  <a:pt x="11637" y="3497"/>
                  <a:pt x="11746" y="3497"/>
                  <a:pt x="11855" y="3497"/>
                </a:cubicBezTo>
                <a:lnTo>
                  <a:pt x="12154" y="3497"/>
                </a:lnTo>
                <a:cubicBezTo>
                  <a:pt x="12233" y="3497"/>
                  <a:pt x="12323" y="3497"/>
                  <a:pt x="12402" y="3487"/>
                </a:cubicBezTo>
                <a:cubicBezTo>
                  <a:pt x="12452" y="3487"/>
                  <a:pt x="12492" y="3478"/>
                  <a:pt x="12542" y="3468"/>
                </a:cubicBezTo>
                <a:cubicBezTo>
                  <a:pt x="12562" y="3468"/>
                  <a:pt x="12581" y="3458"/>
                  <a:pt x="12591" y="3458"/>
                </a:cubicBezTo>
                <a:cubicBezTo>
                  <a:pt x="12621" y="3448"/>
                  <a:pt x="12641" y="3438"/>
                  <a:pt x="12661" y="3428"/>
                </a:cubicBezTo>
                <a:cubicBezTo>
                  <a:pt x="12681" y="3418"/>
                  <a:pt x="12701" y="3408"/>
                  <a:pt x="12721" y="3398"/>
                </a:cubicBezTo>
                <a:cubicBezTo>
                  <a:pt x="12731" y="3388"/>
                  <a:pt x="12741" y="3388"/>
                  <a:pt x="12741" y="3378"/>
                </a:cubicBezTo>
                <a:cubicBezTo>
                  <a:pt x="12760" y="3368"/>
                  <a:pt x="12780" y="3348"/>
                  <a:pt x="12800" y="3328"/>
                </a:cubicBezTo>
                <a:cubicBezTo>
                  <a:pt x="12820" y="3299"/>
                  <a:pt x="12850" y="3279"/>
                  <a:pt x="12870" y="3249"/>
                </a:cubicBezTo>
                <a:cubicBezTo>
                  <a:pt x="12930" y="3199"/>
                  <a:pt x="12979" y="3149"/>
                  <a:pt x="13039" y="3090"/>
                </a:cubicBezTo>
                <a:cubicBezTo>
                  <a:pt x="13039" y="3070"/>
                  <a:pt x="13039" y="3040"/>
                  <a:pt x="13039" y="3010"/>
                </a:cubicBezTo>
                <a:cubicBezTo>
                  <a:pt x="13039" y="2980"/>
                  <a:pt x="13039" y="2950"/>
                  <a:pt x="13039" y="2911"/>
                </a:cubicBezTo>
                <a:cubicBezTo>
                  <a:pt x="13039" y="2901"/>
                  <a:pt x="13039" y="2891"/>
                  <a:pt x="13039" y="2871"/>
                </a:cubicBezTo>
                <a:cubicBezTo>
                  <a:pt x="13039" y="2851"/>
                  <a:pt x="13029" y="2831"/>
                  <a:pt x="13029" y="2811"/>
                </a:cubicBezTo>
                <a:cubicBezTo>
                  <a:pt x="13009" y="2742"/>
                  <a:pt x="12989" y="2672"/>
                  <a:pt x="12959" y="2592"/>
                </a:cubicBezTo>
                <a:cubicBezTo>
                  <a:pt x="12850" y="2403"/>
                  <a:pt x="12711" y="2224"/>
                  <a:pt x="12601" y="2095"/>
                </a:cubicBezTo>
                <a:cubicBezTo>
                  <a:pt x="11995" y="1558"/>
                  <a:pt x="11299" y="1120"/>
                  <a:pt x="10582" y="733"/>
                </a:cubicBezTo>
                <a:cubicBezTo>
                  <a:pt x="10334" y="564"/>
                  <a:pt x="10065" y="404"/>
                  <a:pt x="9767" y="325"/>
                </a:cubicBezTo>
                <a:cubicBezTo>
                  <a:pt x="9479" y="265"/>
                  <a:pt x="9190" y="205"/>
                  <a:pt x="8892" y="176"/>
                </a:cubicBezTo>
                <a:cubicBezTo>
                  <a:pt x="8431" y="49"/>
                  <a:pt x="7955" y="1"/>
                  <a:pt x="74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34"/>
          <p:cNvSpPr/>
          <p:nvPr/>
        </p:nvSpPr>
        <p:spPr>
          <a:xfrm rot="-7540001" flipH="1">
            <a:off x="6892787" y="-360994"/>
            <a:ext cx="731704" cy="1167804"/>
          </a:xfrm>
          <a:custGeom>
            <a:avLst/>
            <a:gdLst/>
            <a:ahLst/>
            <a:cxnLst/>
            <a:rect l="l" t="t" r="r" b="b"/>
            <a:pathLst>
              <a:path w="10364" h="16541" extrusionOk="0">
                <a:moveTo>
                  <a:pt x="2374" y="1991"/>
                </a:moveTo>
                <a:cubicBezTo>
                  <a:pt x="2224" y="1991"/>
                  <a:pt x="2079" y="2048"/>
                  <a:pt x="1999" y="2174"/>
                </a:cubicBezTo>
                <a:cubicBezTo>
                  <a:pt x="1738" y="2592"/>
                  <a:pt x="2043" y="2971"/>
                  <a:pt x="2365" y="2971"/>
                </a:cubicBezTo>
                <a:cubicBezTo>
                  <a:pt x="2533" y="2971"/>
                  <a:pt x="2706" y="2868"/>
                  <a:pt x="2805" y="2612"/>
                </a:cubicBezTo>
                <a:cubicBezTo>
                  <a:pt x="2884" y="2572"/>
                  <a:pt x="2904" y="2472"/>
                  <a:pt x="2884" y="2383"/>
                </a:cubicBezTo>
                <a:cubicBezTo>
                  <a:pt x="2866" y="2138"/>
                  <a:pt x="2614" y="1991"/>
                  <a:pt x="2374" y="1991"/>
                </a:cubicBezTo>
                <a:close/>
                <a:moveTo>
                  <a:pt x="5013" y="8231"/>
                </a:moveTo>
                <a:lnTo>
                  <a:pt x="5013" y="8231"/>
                </a:lnTo>
                <a:cubicBezTo>
                  <a:pt x="5052" y="8261"/>
                  <a:pt x="5092" y="8290"/>
                  <a:pt x="5132" y="8320"/>
                </a:cubicBezTo>
                <a:cubicBezTo>
                  <a:pt x="5271" y="8430"/>
                  <a:pt x="5401" y="8539"/>
                  <a:pt x="5530" y="8648"/>
                </a:cubicBezTo>
                <a:cubicBezTo>
                  <a:pt x="5470" y="8599"/>
                  <a:pt x="5401" y="8549"/>
                  <a:pt x="5331" y="8499"/>
                </a:cubicBezTo>
                <a:cubicBezTo>
                  <a:pt x="5231" y="8410"/>
                  <a:pt x="5122" y="8320"/>
                  <a:pt x="5013" y="8231"/>
                </a:cubicBezTo>
                <a:close/>
                <a:moveTo>
                  <a:pt x="8653" y="14516"/>
                </a:moveTo>
                <a:lnTo>
                  <a:pt x="8653" y="14516"/>
                </a:lnTo>
                <a:cubicBezTo>
                  <a:pt x="8673" y="14536"/>
                  <a:pt x="8692" y="14546"/>
                  <a:pt x="8712" y="14546"/>
                </a:cubicBezTo>
                <a:cubicBezTo>
                  <a:pt x="8692" y="14546"/>
                  <a:pt x="8663" y="14536"/>
                  <a:pt x="8653" y="14516"/>
                </a:cubicBezTo>
                <a:close/>
                <a:moveTo>
                  <a:pt x="8640" y="13880"/>
                </a:moveTo>
                <a:cubicBezTo>
                  <a:pt x="8513" y="13880"/>
                  <a:pt x="8385" y="13943"/>
                  <a:pt x="8285" y="14099"/>
                </a:cubicBezTo>
                <a:cubicBezTo>
                  <a:pt x="8038" y="14498"/>
                  <a:pt x="8327" y="14919"/>
                  <a:pt x="8667" y="14919"/>
                </a:cubicBezTo>
                <a:cubicBezTo>
                  <a:pt x="8793" y="14919"/>
                  <a:pt x="8925" y="14862"/>
                  <a:pt x="9041" y="14725"/>
                </a:cubicBezTo>
                <a:cubicBezTo>
                  <a:pt x="9333" y="14367"/>
                  <a:pt x="8991" y="13880"/>
                  <a:pt x="8640" y="13880"/>
                </a:cubicBezTo>
                <a:close/>
                <a:moveTo>
                  <a:pt x="1787" y="0"/>
                </a:moveTo>
                <a:cubicBezTo>
                  <a:pt x="1762" y="0"/>
                  <a:pt x="1737" y="2"/>
                  <a:pt x="1711" y="6"/>
                </a:cubicBezTo>
                <a:cubicBezTo>
                  <a:pt x="1532" y="16"/>
                  <a:pt x="1373" y="105"/>
                  <a:pt x="1224" y="185"/>
                </a:cubicBezTo>
                <a:cubicBezTo>
                  <a:pt x="975" y="264"/>
                  <a:pt x="726" y="354"/>
                  <a:pt x="547" y="543"/>
                </a:cubicBezTo>
                <a:cubicBezTo>
                  <a:pt x="0" y="1209"/>
                  <a:pt x="259" y="2353"/>
                  <a:pt x="577" y="3069"/>
                </a:cubicBezTo>
                <a:cubicBezTo>
                  <a:pt x="706" y="3377"/>
                  <a:pt x="856" y="3676"/>
                  <a:pt x="1025" y="3964"/>
                </a:cubicBezTo>
                <a:cubicBezTo>
                  <a:pt x="1114" y="4103"/>
                  <a:pt x="1154" y="4312"/>
                  <a:pt x="1303" y="4402"/>
                </a:cubicBezTo>
                <a:cubicBezTo>
                  <a:pt x="1840" y="5178"/>
                  <a:pt x="2367" y="5973"/>
                  <a:pt x="2954" y="6729"/>
                </a:cubicBezTo>
                <a:cubicBezTo>
                  <a:pt x="3511" y="7385"/>
                  <a:pt x="4147" y="7982"/>
                  <a:pt x="4834" y="8519"/>
                </a:cubicBezTo>
                <a:cubicBezTo>
                  <a:pt x="6117" y="9633"/>
                  <a:pt x="7827" y="10329"/>
                  <a:pt x="8692" y="11861"/>
                </a:cubicBezTo>
                <a:cubicBezTo>
                  <a:pt x="9180" y="12647"/>
                  <a:pt x="9657" y="13989"/>
                  <a:pt x="9588" y="14904"/>
                </a:cubicBezTo>
                <a:cubicBezTo>
                  <a:pt x="9558" y="15093"/>
                  <a:pt x="9508" y="15292"/>
                  <a:pt x="9438" y="15471"/>
                </a:cubicBezTo>
                <a:cubicBezTo>
                  <a:pt x="9259" y="15720"/>
                  <a:pt x="8832" y="16336"/>
                  <a:pt x="9259" y="16535"/>
                </a:cubicBezTo>
                <a:cubicBezTo>
                  <a:pt x="9284" y="16539"/>
                  <a:pt x="9308" y="16540"/>
                  <a:pt x="9332" y="16540"/>
                </a:cubicBezTo>
                <a:cubicBezTo>
                  <a:pt x="9729" y="16540"/>
                  <a:pt x="9995" y="16088"/>
                  <a:pt x="10154" y="15759"/>
                </a:cubicBezTo>
                <a:cubicBezTo>
                  <a:pt x="10304" y="15431"/>
                  <a:pt x="10363" y="15073"/>
                  <a:pt x="10353" y="14705"/>
                </a:cubicBezTo>
                <a:cubicBezTo>
                  <a:pt x="10294" y="12507"/>
                  <a:pt x="8762" y="10667"/>
                  <a:pt x="7230" y="9225"/>
                </a:cubicBezTo>
                <a:cubicBezTo>
                  <a:pt x="5719" y="7813"/>
                  <a:pt x="3869" y="6819"/>
                  <a:pt x="2506" y="5237"/>
                </a:cubicBezTo>
                <a:cubicBezTo>
                  <a:pt x="2248" y="4949"/>
                  <a:pt x="1999" y="4640"/>
                  <a:pt x="1790" y="4302"/>
                </a:cubicBezTo>
                <a:cubicBezTo>
                  <a:pt x="1621" y="3954"/>
                  <a:pt x="1482" y="3586"/>
                  <a:pt x="1333" y="3228"/>
                </a:cubicBezTo>
                <a:cubicBezTo>
                  <a:pt x="965" y="2323"/>
                  <a:pt x="647" y="1697"/>
                  <a:pt x="1800" y="1279"/>
                </a:cubicBezTo>
                <a:cubicBezTo>
                  <a:pt x="2039" y="1179"/>
                  <a:pt x="2308" y="1020"/>
                  <a:pt x="2337" y="742"/>
                </a:cubicBezTo>
                <a:cubicBezTo>
                  <a:pt x="2412" y="388"/>
                  <a:pt x="2147" y="0"/>
                  <a:pt x="17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91" name="Google Shape;1391;p34"/>
          <p:cNvGrpSpPr/>
          <p:nvPr/>
        </p:nvGrpSpPr>
        <p:grpSpPr>
          <a:xfrm rot="10800000" flipH="1">
            <a:off x="837002" y="4455322"/>
            <a:ext cx="1135389" cy="545738"/>
            <a:chOff x="2646989" y="3730794"/>
            <a:chExt cx="1135389" cy="545738"/>
          </a:xfrm>
        </p:grpSpPr>
        <p:sp>
          <p:nvSpPr>
            <p:cNvPr id="1392" name="Google Shape;1392;p34"/>
            <p:cNvSpPr/>
            <p:nvPr/>
          </p:nvSpPr>
          <p:spPr>
            <a:xfrm>
              <a:off x="2646989" y="3730794"/>
              <a:ext cx="1135389" cy="545738"/>
            </a:xfrm>
            <a:custGeom>
              <a:avLst/>
              <a:gdLst/>
              <a:ahLst/>
              <a:cxnLst/>
              <a:rect l="l" t="t" r="r" b="b"/>
              <a:pathLst>
                <a:path w="16082" h="7730" extrusionOk="0">
                  <a:moveTo>
                    <a:pt x="11130" y="1294"/>
                  </a:moveTo>
                  <a:cubicBezTo>
                    <a:pt x="11562" y="1294"/>
                    <a:pt x="11838" y="1697"/>
                    <a:pt x="12114" y="1973"/>
                  </a:cubicBezTo>
                  <a:cubicBezTo>
                    <a:pt x="12870" y="2769"/>
                    <a:pt x="13367" y="3793"/>
                    <a:pt x="13824" y="4778"/>
                  </a:cubicBezTo>
                  <a:cubicBezTo>
                    <a:pt x="14063" y="5375"/>
                    <a:pt x="14391" y="5961"/>
                    <a:pt x="14461" y="6608"/>
                  </a:cubicBezTo>
                  <a:cubicBezTo>
                    <a:pt x="13827" y="6657"/>
                    <a:pt x="13192" y="6672"/>
                    <a:pt x="12556" y="6672"/>
                  </a:cubicBezTo>
                  <a:cubicBezTo>
                    <a:pt x="11636" y="6672"/>
                    <a:pt x="10714" y="6639"/>
                    <a:pt x="9796" y="6628"/>
                  </a:cubicBezTo>
                  <a:cubicBezTo>
                    <a:pt x="8732" y="6628"/>
                    <a:pt x="7678" y="6638"/>
                    <a:pt x="6604" y="6638"/>
                  </a:cubicBezTo>
                  <a:cubicBezTo>
                    <a:pt x="6385" y="6648"/>
                    <a:pt x="6166" y="6652"/>
                    <a:pt x="5947" y="6652"/>
                  </a:cubicBezTo>
                  <a:cubicBezTo>
                    <a:pt x="5453" y="6652"/>
                    <a:pt x="4956" y="6633"/>
                    <a:pt x="4459" y="6633"/>
                  </a:cubicBezTo>
                  <a:cubicBezTo>
                    <a:pt x="4332" y="6633"/>
                    <a:pt x="4205" y="6635"/>
                    <a:pt x="4078" y="6638"/>
                  </a:cubicBezTo>
                  <a:cubicBezTo>
                    <a:pt x="3491" y="6667"/>
                    <a:pt x="2924" y="6767"/>
                    <a:pt x="2347" y="6817"/>
                  </a:cubicBezTo>
                  <a:cubicBezTo>
                    <a:pt x="3511" y="6021"/>
                    <a:pt x="4704" y="5255"/>
                    <a:pt x="5868" y="4460"/>
                  </a:cubicBezTo>
                  <a:cubicBezTo>
                    <a:pt x="6863" y="3724"/>
                    <a:pt x="7907" y="3067"/>
                    <a:pt x="8951" y="2421"/>
                  </a:cubicBezTo>
                  <a:cubicBezTo>
                    <a:pt x="9627" y="1993"/>
                    <a:pt x="10294" y="1486"/>
                    <a:pt x="11069" y="1297"/>
                  </a:cubicBezTo>
                  <a:cubicBezTo>
                    <a:pt x="11090" y="1295"/>
                    <a:pt x="11110" y="1294"/>
                    <a:pt x="11130" y="1294"/>
                  </a:cubicBezTo>
                  <a:close/>
                  <a:moveTo>
                    <a:pt x="11489" y="0"/>
                  </a:moveTo>
                  <a:cubicBezTo>
                    <a:pt x="10321" y="0"/>
                    <a:pt x="8964" y="1579"/>
                    <a:pt x="7976" y="2003"/>
                  </a:cubicBezTo>
                  <a:cubicBezTo>
                    <a:pt x="7091" y="2461"/>
                    <a:pt x="6226" y="2978"/>
                    <a:pt x="5430" y="3584"/>
                  </a:cubicBezTo>
                  <a:cubicBezTo>
                    <a:pt x="5003" y="3932"/>
                    <a:pt x="4595" y="4330"/>
                    <a:pt x="4098" y="4579"/>
                  </a:cubicBezTo>
                  <a:cubicBezTo>
                    <a:pt x="3501" y="4887"/>
                    <a:pt x="2855" y="5086"/>
                    <a:pt x="2298" y="5464"/>
                  </a:cubicBezTo>
                  <a:cubicBezTo>
                    <a:pt x="1920" y="5752"/>
                    <a:pt x="0" y="6827"/>
                    <a:pt x="338" y="7344"/>
                  </a:cubicBezTo>
                  <a:cubicBezTo>
                    <a:pt x="521" y="7641"/>
                    <a:pt x="911" y="7730"/>
                    <a:pt x="1352" y="7730"/>
                  </a:cubicBezTo>
                  <a:cubicBezTo>
                    <a:pt x="1943" y="7730"/>
                    <a:pt x="2625" y="7571"/>
                    <a:pt x="3024" y="7543"/>
                  </a:cubicBezTo>
                  <a:cubicBezTo>
                    <a:pt x="3670" y="7423"/>
                    <a:pt x="4336" y="7443"/>
                    <a:pt x="4993" y="7423"/>
                  </a:cubicBezTo>
                  <a:cubicBezTo>
                    <a:pt x="5422" y="7396"/>
                    <a:pt x="5848" y="7384"/>
                    <a:pt x="6274" y="7384"/>
                  </a:cubicBezTo>
                  <a:cubicBezTo>
                    <a:pt x="7528" y="7384"/>
                    <a:pt x="8776" y="7481"/>
                    <a:pt x="10045" y="7533"/>
                  </a:cubicBezTo>
                  <a:cubicBezTo>
                    <a:pt x="11004" y="7539"/>
                    <a:pt x="11970" y="7585"/>
                    <a:pt x="12934" y="7585"/>
                  </a:cubicBezTo>
                  <a:cubicBezTo>
                    <a:pt x="13620" y="7585"/>
                    <a:pt x="14306" y="7562"/>
                    <a:pt x="14988" y="7483"/>
                  </a:cubicBezTo>
                  <a:cubicBezTo>
                    <a:pt x="16082" y="7214"/>
                    <a:pt x="15008" y="5862"/>
                    <a:pt x="14799" y="5265"/>
                  </a:cubicBezTo>
                  <a:cubicBezTo>
                    <a:pt x="14431" y="4151"/>
                    <a:pt x="13904" y="3107"/>
                    <a:pt x="13357" y="2073"/>
                  </a:cubicBezTo>
                  <a:cubicBezTo>
                    <a:pt x="12959" y="1396"/>
                    <a:pt x="12621" y="611"/>
                    <a:pt x="11994" y="113"/>
                  </a:cubicBezTo>
                  <a:cubicBezTo>
                    <a:pt x="11831" y="35"/>
                    <a:pt x="11662" y="0"/>
                    <a:pt x="114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34"/>
            <p:cNvSpPr/>
            <p:nvPr/>
          </p:nvSpPr>
          <p:spPr>
            <a:xfrm>
              <a:off x="3317173" y="3926703"/>
              <a:ext cx="195703" cy="147342"/>
            </a:xfrm>
            <a:custGeom>
              <a:avLst/>
              <a:gdLst/>
              <a:ahLst/>
              <a:cxnLst/>
              <a:rect l="l" t="t" r="r" b="b"/>
              <a:pathLst>
                <a:path w="2772" h="2087" extrusionOk="0">
                  <a:moveTo>
                    <a:pt x="1404" y="0"/>
                  </a:moveTo>
                  <a:cubicBezTo>
                    <a:pt x="705" y="0"/>
                    <a:pt x="0" y="727"/>
                    <a:pt x="423" y="1476"/>
                  </a:cubicBezTo>
                  <a:cubicBezTo>
                    <a:pt x="651" y="1911"/>
                    <a:pt x="978" y="2086"/>
                    <a:pt x="1298" y="2086"/>
                  </a:cubicBezTo>
                  <a:cubicBezTo>
                    <a:pt x="2053" y="2086"/>
                    <a:pt x="2772" y="1113"/>
                    <a:pt x="2074" y="282"/>
                  </a:cubicBezTo>
                  <a:cubicBezTo>
                    <a:pt x="1881" y="85"/>
                    <a:pt x="1643" y="0"/>
                    <a:pt x="14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0"/>
        <p:cNvGrpSpPr/>
        <p:nvPr/>
      </p:nvGrpSpPr>
      <p:grpSpPr>
        <a:xfrm>
          <a:off x="0" y="0"/>
          <a:ext cx="0" cy="0"/>
          <a:chOff x="0" y="0"/>
          <a:chExt cx="0" cy="0"/>
        </a:xfrm>
      </p:grpSpPr>
      <p:sp>
        <p:nvSpPr>
          <p:cNvPr id="171" name="Google Shape;171;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2" name="Google Shape;172;p4"/>
          <p:cNvSpPr txBox="1">
            <a:spLocks noGrp="1"/>
          </p:cNvSpPr>
          <p:nvPr>
            <p:ph type="body" idx="1"/>
          </p:nvPr>
        </p:nvSpPr>
        <p:spPr>
          <a:xfrm>
            <a:off x="720000" y="1130875"/>
            <a:ext cx="7704000" cy="3576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17500" rtl="0">
              <a:lnSpc>
                <a:spcPct val="115000"/>
              </a:lnSpc>
              <a:spcBef>
                <a:spcPts val="0"/>
              </a:spcBef>
              <a:spcAft>
                <a:spcPts val="0"/>
              </a:spcAft>
              <a:buSzPts val="1400"/>
              <a:buChar char="○"/>
              <a:defRPr/>
            </a:lvl2pPr>
            <a:lvl3pPr marL="1371600" lvl="2" indent="-317500" rtl="0">
              <a:lnSpc>
                <a:spcPct val="115000"/>
              </a:lnSpc>
              <a:spcBef>
                <a:spcPts val="0"/>
              </a:spcBef>
              <a:spcAft>
                <a:spcPts val="0"/>
              </a:spcAft>
              <a:buSzPts val="1400"/>
              <a:buChar char="■"/>
              <a:defRPr/>
            </a:lvl3pPr>
            <a:lvl4pPr marL="1828800" lvl="3" indent="-317500" rtl="0">
              <a:lnSpc>
                <a:spcPct val="115000"/>
              </a:lnSpc>
              <a:spcBef>
                <a:spcPts val="0"/>
              </a:spcBef>
              <a:spcAft>
                <a:spcPts val="0"/>
              </a:spcAft>
              <a:buSzPts val="1400"/>
              <a:buChar char="●"/>
              <a:defRPr/>
            </a:lvl4pPr>
            <a:lvl5pPr marL="2286000" lvl="4" indent="-317500" rtl="0">
              <a:lnSpc>
                <a:spcPct val="115000"/>
              </a:lnSpc>
              <a:spcBef>
                <a:spcPts val="0"/>
              </a:spcBef>
              <a:spcAft>
                <a:spcPts val="0"/>
              </a:spcAft>
              <a:buSzPts val="1400"/>
              <a:buChar char="○"/>
              <a:defRPr/>
            </a:lvl5pPr>
            <a:lvl6pPr marL="2743200" lvl="5" indent="-317500" rtl="0">
              <a:lnSpc>
                <a:spcPct val="115000"/>
              </a:lnSpc>
              <a:spcBef>
                <a:spcPts val="0"/>
              </a:spcBef>
              <a:spcAft>
                <a:spcPts val="0"/>
              </a:spcAft>
              <a:buSzPts val="1400"/>
              <a:buChar char="■"/>
              <a:defRPr/>
            </a:lvl6pPr>
            <a:lvl7pPr marL="3200400" lvl="6" indent="-317500" rtl="0">
              <a:lnSpc>
                <a:spcPct val="115000"/>
              </a:lnSpc>
              <a:spcBef>
                <a:spcPts val="0"/>
              </a:spcBef>
              <a:spcAft>
                <a:spcPts val="0"/>
              </a:spcAft>
              <a:buSzPts val="1400"/>
              <a:buChar char="●"/>
              <a:defRPr/>
            </a:lvl7pPr>
            <a:lvl8pPr marL="3657600" lvl="7" indent="-317500" rtl="0">
              <a:lnSpc>
                <a:spcPct val="115000"/>
              </a:lnSpc>
              <a:spcBef>
                <a:spcPts val="0"/>
              </a:spcBef>
              <a:spcAft>
                <a:spcPts val="0"/>
              </a:spcAft>
              <a:buSzPts val="1400"/>
              <a:buChar char="○"/>
              <a:defRPr/>
            </a:lvl8pPr>
            <a:lvl9pPr marL="4114800" lvl="8" indent="-317500" rtl="0">
              <a:lnSpc>
                <a:spcPct val="115000"/>
              </a:lnSpc>
              <a:spcBef>
                <a:spcPts val="0"/>
              </a:spcBef>
              <a:spcAft>
                <a:spcPts val="0"/>
              </a:spcAft>
              <a:buSzPts val="1400"/>
              <a:buChar char="■"/>
              <a:defRPr/>
            </a:lvl9pPr>
          </a:lstStyle>
          <a:p>
            <a:endParaRPr/>
          </a:p>
        </p:txBody>
      </p:sp>
      <p:sp>
        <p:nvSpPr>
          <p:cNvPr id="173" name="Google Shape;173;p4"/>
          <p:cNvSpPr/>
          <p:nvPr/>
        </p:nvSpPr>
        <p:spPr>
          <a:xfrm>
            <a:off x="8618630" y="1175455"/>
            <a:ext cx="1421352" cy="1658090"/>
          </a:xfrm>
          <a:custGeom>
            <a:avLst/>
            <a:gdLst/>
            <a:ahLst/>
            <a:cxnLst/>
            <a:rect l="l" t="t" r="r" b="b"/>
            <a:pathLst>
              <a:path w="19993" h="23323" extrusionOk="0">
                <a:moveTo>
                  <a:pt x="261" y="1175"/>
                </a:moveTo>
                <a:cubicBezTo>
                  <a:pt x="261" y="1184"/>
                  <a:pt x="261" y="1194"/>
                  <a:pt x="261" y="1204"/>
                </a:cubicBezTo>
                <a:cubicBezTo>
                  <a:pt x="261" y="1204"/>
                  <a:pt x="251" y="1214"/>
                  <a:pt x="251" y="1214"/>
                </a:cubicBezTo>
                <a:cubicBezTo>
                  <a:pt x="241" y="1204"/>
                  <a:pt x="241" y="1194"/>
                  <a:pt x="231" y="1184"/>
                </a:cubicBezTo>
                <a:cubicBezTo>
                  <a:pt x="231" y="1184"/>
                  <a:pt x="231" y="1175"/>
                  <a:pt x="231" y="1175"/>
                </a:cubicBezTo>
                <a:close/>
                <a:moveTo>
                  <a:pt x="6367" y="6495"/>
                </a:moveTo>
                <a:cubicBezTo>
                  <a:pt x="6377" y="6505"/>
                  <a:pt x="6387" y="6525"/>
                  <a:pt x="6397" y="6535"/>
                </a:cubicBezTo>
                <a:cubicBezTo>
                  <a:pt x="6387" y="6525"/>
                  <a:pt x="6377" y="6515"/>
                  <a:pt x="6357" y="6495"/>
                </a:cubicBezTo>
                <a:close/>
                <a:moveTo>
                  <a:pt x="14125" y="19086"/>
                </a:moveTo>
                <a:cubicBezTo>
                  <a:pt x="14125" y="19096"/>
                  <a:pt x="14125" y="19096"/>
                  <a:pt x="14125" y="19096"/>
                </a:cubicBezTo>
                <a:lnTo>
                  <a:pt x="14115" y="19096"/>
                </a:lnTo>
                <a:cubicBezTo>
                  <a:pt x="14125" y="19096"/>
                  <a:pt x="14125" y="19086"/>
                  <a:pt x="14125" y="19086"/>
                </a:cubicBezTo>
                <a:close/>
                <a:moveTo>
                  <a:pt x="5722" y="0"/>
                </a:moveTo>
                <a:cubicBezTo>
                  <a:pt x="5688" y="0"/>
                  <a:pt x="5655" y="7"/>
                  <a:pt x="5621" y="21"/>
                </a:cubicBezTo>
                <a:cubicBezTo>
                  <a:pt x="5492" y="140"/>
                  <a:pt x="5572" y="339"/>
                  <a:pt x="5572" y="498"/>
                </a:cubicBezTo>
                <a:cubicBezTo>
                  <a:pt x="5611" y="1055"/>
                  <a:pt x="5701" y="1602"/>
                  <a:pt x="5761" y="2159"/>
                </a:cubicBezTo>
                <a:cubicBezTo>
                  <a:pt x="5890" y="3452"/>
                  <a:pt x="6158" y="4725"/>
                  <a:pt x="6606" y="5948"/>
                </a:cubicBezTo>
                <a:cubicBezTo>
                  <a:pt x="6676" y="6167"/>
                  <a:pt x="6755" y="6386"/>
                  <a:pt x="6835" y="6605"/>
                </a:cubicBezTo>
                <a:cubicBezTo>
                  <a:pt x="6815" y="6575"/>
                  <a:pt x="6795" y="6545"/>
                  <a:pt x="6775" y="6515"/>
                </a:cubicBezTo>
                <a:cubicBezTo>
                  <a:pt x="6715" y="6426"/>
                  <a:pt x="6656" y="6326"/>
                  <a:pt x="6596" y="6227"/>
                </a:cubicBezTo>
                <a:cubicBezTo>
                  <a:pt x="6477" y="6038"/>
                  <a:pt x="6357" y="5839"/>
                  <a:pt x="6238" y="5640"/>
                </a:cubicBezTo>
                <a:cubicBezTo>
                  <a:pt x="6178" y="5541"/>
                  <a:pt x="6119" y="5441"/>
                  <a:pt x="6059" y="5342"/>
                </a:cubicBezTo>
                <a:cubicBezTo>
                  <a:pt x="5989" y="5242"/>
                  <a:pt x="5930" y="5153"/>
                  <a:pt x="5870" y="5063"/>
                </a:cubicBezTo>
                <a:cubicBezTo>
                  <a:pt x="5731" y="4864"/>
                  <a:pt x="5592" y="4685"/>
                  <a:pt x="5452" y="4496"/>
                </a:cubicBezTo>
                <a:cubicBezTo>
                  <a:pt x="5323" y="4327"/>
                  <a:pt x="5194" y="4158"/>
                  <a:pt x="5054" y="3989"/>
                </a:cubicBezTo>
                <a:cubicBezTo>
                  <a:pt x="5054" y="3989"/>
                  <a:pt x="5045" y="3979"/>
                  <a:pt x="5045" y="3979"/>
                </a:cubicBezTo>
                <a:cubicBezTo>
                  <a:pt x="4478" y="3084"/>
                  <a:pt x="3692" y="2348"/>
                  <a:pt x="2767" y="1831"/>
                </a:cubicBezTo>
                <a:cubicBezTo>
                  <a:pt x="2389" y="1612"/>
                  <a:pt x="1981" y="1473"/>
                  <a:pt x="1574" y="1334"/>
                </a:cubicBezTo>
                <a:cubicBezTo>
                  <a:pt x="1383" y="1286"/>
                  <a:pt x="692" y="962"/>
                  <a:pt x="298" y="962"/>
                </a:cubicBezTo>
                <a:cubicBezTo>
                  <a:pt x="118" y="962"/>
                  <a:pt x="0" y="1030"/>
                  <a:pt x="22" y="1224"/>
                </a:cubicBezTo>
                <a:cubicBezTo>
                  <a:pt x="52" y="1314"/>
                  <a:pt x="221" y="1592"/>
                  <a:pt x="410" y="1841"/>
                </a:cubicBezTo>
                <a:cubicBezTo>
                  <a:pt x="440" y="1891"/>
                  <a:pt x="470" y="1930"/>
                  <a:pt x="490" y="1970"/>
                </a:cubicBezTo>
                <a:cubicBezTo>
                  <a:pt x="559" y="2080"/>
                  <a:pt x="629" y="2169"/>
                  <a:pt x="708" y="2269"/>
                </a:cubicBezTo>
                <a:cubicBezTo>
                  <a:pt x="858" y="2477"/>
                  <a:pt x="1027" y="2676"/>
                  <a:pt x="1206" y="2865"/>
                </a:cubicBezTo>
                <a:cubicBezTo>
                  <a:pt x="1375" y="3064"/>
                  <a:pt x="1554" y="3243"/>
                  <a:pt x="1743" y="3422"/>
                </a:cubicBezTo>
                <a:cubicBezTo>
                  <a:pt x="1942" y="3611"/>
                  <a:pt x="2140" y="3790"/>
                  <a:pt x="2339" y="3979"/>
                </a:cubicBezTo>
                <a:cubicBezTo>
                  <a:pt x="2449" y="4079"/>
                  <a:pt x="2558" y="4188"/>
                  <a:pt x="2678" y="4297"/>
                </a:cubicBezTo>
                <a:cubicBezTo>
                  <a:pt x="3055" y="4645"/>
                  <a:pt x="3433" y="5013"/>
                  <a:pt x="3821" y="5362"/>
                </a:cubicBezTo>
                <a:cubicBezTo>
                  <a:pt x="4219" y="5710"/>
                  <a:pt x="4607" y="6058"/>
                  <a:pt x="5025" y="6386"/>
                </a:cubicBezTo>
                <a:cubicBezTo>
                  <a:pt x="5084" y="6436"/>
                  <a:pt x="5144" y="6485"/>
                  <a:pt x="5214" y="6535"/>
                </a:cubicBezTo>
                <a:cubicBezTo>
                  <a:pt x="5114" y="6495"/>
                  <a:pt x="5025" y="6446"/>
                  <a:pt x="4925" y="6406"/>
                </a:cubicBezTo>
                <a:cubicBezTo>
                  <a:pt x="3921" y="5928"/>
                  <a:pt x="2886" y="5481"/>
                  <a:pt x="1812" y="5153"/>
                </a:cubicBezTo>
                <a:cubicBezTo>
                  <a:pt x="1655" y="5120"/>
                  <a:pt x="898" y="4835"/>
                  <a:pt x="497" y="4835"/>
                </a:cubicBezTo>
                <a:cubicBezTo>
                  <a:pt x="291" y="4835"/>
                  <a:pt x="179" y="4910"/>
                  <a:pt x="291" y="5133"/>
                </a:cubicBezTo>
                <a:cubicBezTo>
                  <a:pt x="1106" y="5839"/>
                  <a:pt x="2101" y="6326"/>
                  <a:pt x="3095" y="6734"/>
                </a:cubicBezTo>
                <a:cubicBezTo>
                  <a:pt x="4139" y="7182"/>
                  <a:pt x="5253" y="7390"/>
                  <a:pt x="6327" y="7748"/>
                </a:cubicBezTo>
                <a:cubicBezTo>
                  <a:pt x="6467" y="7798"/>
                  <a:pt x="6596" y="7848"/>
                  <a:pt x="6735" y="7908"/>
                </a:cubicBezTo>
                <a:cubicBezTo>
                  <a:pt x="6874" y="8067"/>
                  <a:pt x="7024" y="8226"/>
                  <a:pt x="7173" y="8395"/>
                </a:cubicBezTo>
                <a:cubicBezTo>
                  <a:pt x="7332" y="8594"/>
                  <a:pt x="7491" y="8793"/>
                  <a:pt x="7650" y="8992"/>
                </a:cubicBezTo>
                <a:cubicBezTo>
                  <a:pt x="7551" y="8912"/>
                  <a:pt x="7441" y="8832"/>
                  <a:pt x="7332" y="8753"/>
                </a:cubicBezTo>
                <a:cubicBezTo>
                  <a:pt x="6526" y="8186"/>
                  <a:pt x="5512" y="8156"/>
                  <a:pt x="4567" y="7997"/>
                </a:cubicBezTo>
                <a:cubicBezTo>
                  <a:pt x="3590" y="7851"/>
                  <a:pt x="2603" y="7579"/>
                  <a:pt x="1616" y="7579"/>
                </a:cubicBezTo>
                <a:cubicBezTo>
                  <a:pt x="1599" y="7579"/>
                  <a:pt x="1581" y="7579"/>
                  <a:pt x="1564" y="7579"/>
                </a:cubicBezTo>
                <a:cubicBezTo>
                  <a:pt x="549" y="7898"/>
                  <a:pt x="2876" y="8942"/>
                  <a:pt x="3205" y="9071"/>
                </a:cubicBezTo>
                <a:cubicBezTo>
                  <a:pt x="4289" y="9479"/>
                  <a:pt x="5452" y="9568"/>
                  <a:pt x="6586" y="9718"/>
                </a:cubicBezTo>
                <a:cubicBezTo>
                  <a:pt x="7143" y="9757"/>
                  <a:pt x="7720" y="9777"/>
                  <a:pt x="8257" y="9946"/>
                </a:cubicBezTo>
                <a:cubicBezTo>
                  <a:pt x="8287" y="10006"/>
                  <a:pt x="8326" y="10056"/>
                  <a:pt x="8366" y="10115"/>
                </a:cubicBezTo>
                <a:cubicBezTo>
                  <a:pt x="8515" y="10334"/>
                  <a:pt x="8675" y="10553"/>
                  <a:pt x="8824" y="10772"/>
                </a:cubicBezTo>
                <a:cubicBezTo>
                  <a:pt x="8933" y="10931"/>
                  <a:pt x="9052" y="11100"/>
                  <a:pt x="9162" y="11259"/>
                </a:cubicBezTo>
                <a:cubicBezTo>
                  <a:pt x="7929" y="10414"/>
                  <a:pt x="6258" y="10364"/>
                  <a:pt x="4786" y="10294"/>
                </a:cubicBezTo>
                <a:cubicBezTo>
                  <a:pt x="4752" y="10294"/>
                  <a:pt x="4719" y="10293"/>
                  <a:pt x="4685" y="10293"/>
                </a:cubicBezTo>
                <a:cubicBezTo>
                  <a:pt x="4273" y="10293"/>
                  <a:pt x="3868" y="10347"/>
                  <a:pt x="3463" y="10384"/>
                </a:cubicBezTo>
                <a:cubicBezTo>
                  <a:pt x="3215" y="10414"/>
                  <a:pt x="2956" y="10394"/>
                  <a:pt x="2737" y="10513"/>
                </a:cubicBezTo>
                <a:cubicBezTo>
                  <a:pt x="2548" y="10643"/>
                  <a:pt x="2747" y="10812"/>
                  <a:pt x="2886" y="10861"/>
                </a:cubicBezTo>
                <a:cubicBezTo>
                  <a:pt x="3493" y="11170"/>
                  <a:pt x="4110" y="11448"/>
                  <a:pt x="4776" y="11607"/>
                </a:cubicBezTo>
                <a:cubicBezTo>
                  <a:pt x="5388" y="11760"/>
                  <a:pt x="6029" y="11837"/>
                  <a:pt x="6669" y="11837"/>
                </a:cubicBezTo>
                <a:cubicBezTo>
                  <a:pt x="6860" y="11837"/>
                  <a:pt x="7052" y="11830"/>
                  <a:pt x="7242" y="11816"/>
                </a:cubicBezTo>
                <a:cubicBezTo>
                  <a:pt x="7691" y="11804"/>
                  <a:pt x="8205" y="11720"/>
                  <a:pt x="8699" y="11720"/>
                </a:cubicBezTo>
                <a:cubicBezTo>
                  <a:pt x="9026" y="11720"/>
                  <a:pt x="9344" y="11757"/>
                  <a:pt x="9629" y="11876"/>
                </a:cubicBezTo>
                <a:cubicBezTo>
                  <a:pt x="9669" y="11935"/>
                  <a:pt x="9709" y="11995"/>
                  <a:pt x="9759" y="12045"/>
                </a:cubicBezTo>
                <a:cubicBezTo>
                  <a:pt x="9828" y="12144"/>
                  <a:pt x="9908" y="12244"/>
                  <a:pt x="9977" y="12353"/>
                </a:cubicBezTo>
                <a:cubicBezTo>
                  <a:pt x="9799" y="12323"/>
                  <a:pt x="9618" y="12312"/>
                  <a:pt x="9436" y="12312"/>
                </a:cubicBezTo>
                <a:cubicBezTo>
                  <a:pt x="9082" y="12312"/>
                  <a:pt x="8725" y="12353"/>
                  <a:pt x="8376" y="12373"/>
                </a:cubicBezTo>
                <a:cubicBezTo>
                  <a:pt x="7252" y="12482"/>
                  <a:pt x="6158" y="12751"/>
                  <a:pt x="5084" y="13079"/>
                </a:cubicBezTo>
                <a:cubicBezTo>
                  <a:pt x="4368" y="13189"/>
                  <a:pt x="4657" y="13716"/>
                  <a:pt x="5094" y="13984"/>
                </a:cubicBezTo>
                <a:cubicBezTo>
                  <a:pt x="5572" y="14302"/>
                  <a:pt x="6139" y="14472"/>
                  <a:pt x="6715" y="14521"/>
                </a:cubicBezTo>
                <a:cubicBezTo>
                  <a:pt x="6768" y="14524"/>
                  <a:pt x="6821" y="14525"/>
                  <a:pt x="6873" y="14525"/>
                </a:cubicBezTo>
                <a:cubicBezTo>
                  <a:pt x="7714" y="14525"/>
                  <a:pt x="8545" y="14235"/>
                  <a:pt x="9331" y="13944"/>
                </a:cubicBezTo>
                <a:cubicBezTo>
                  <a:pt x="9778" y="13775"/>
                  <a:pt x="10186" y="13527"/>
                  <a:pt x="10664" y="13507"/>
                </a:cubicBezTo>
                <a:cubicBezTo>
                  <a:pt x="10783" y="13716"/>
                  <a:pt x="10892" y="13934"/>
                  <a:pt x="11012" y="14143"/>
                </a:cubicBezTo>
                <a:cubicBezTo>
                  <a:pt x="11091" y="14283"/>
                  <a:pt x="11171" y="14422"/>
                  <a:pt x="11240" y="14571"/>
                </a:cubicBezTo>
                <a:cubicBezTo>
                  <a:pt x="11137" y="14563"/>
                  <a:pt x="11034" y="14559"/>
                  <a:pt x="10930" y="14559"/>
                </a:cubicBezTo>
                <a:cubicBezTo>
                  <a:pt x="10533" y="14559"/>
                  <a:pt x="10133" y="14611"/>
                  <a:pt x="9739" y="14651"/>
                </a:cubicBezTo>
                <a:cubicBezTo>
                  <a:pt x="8615" y="14800"/>
                  <a:pt x="7471" y="14949"/>
                  <a:pt x="6407" y="15347"/>
                </a:cubicBezTo>
                <a:cubicBezTo>
                  <a:pt x="6148" y="15446"/>
                  <a:pt x="5900" y="15556"/>
                  <a:pt x="5641" y="15675"/>
                </a:cubicBezTo>
                <a:cubicBezTo>
                  <a:pt x="5363" y="15755"/>
                  <a:pt x="5253" y="15993"/>
                  <a:pt x="5432" y="16242"/>
                </a:cubicBezTo>
                <a:cubicBezTo>
                  <a:pt x="5884" y="16746"/>
                  <a:pt x="6551" y="16924"/>
                  <a:pt x="7240" y="16924"/>
                </a:cubicBezTo>
                <a:cubicBezTo>
                  <a:pt x="7871" y="16924"/>
                  <a:pt x="8520" y="16775"/>
                  <a:pt x="9043" y="16590"/>
                </a:cubicBezTo>
                <a:cubicBezTo>
                  <a:pt x="9580" y="16391"/>
                  <a:pt x="10077" y="16132"/>
                  <a:pt x="10564" y="15854"/>
                </a:cubicBezTo>
                <a:cubicBezTo>
                  <a:pt x="10902" y="15645"/>
                  <a:pt x="11260" y="15496"/>
                  <a:pt x="11628" y="15387"/>
                </a:cubicBezTo>
                <a:cubicBezTo>
                  <a:pt x="11638" y="15367"/>
                  <a:pt x="11638" y="15357"/>
                  <a:pt x="11638" y="15347"/>
                </a:cubicBezTo>
                <a:cubicBezTo>
                  <a:pt x="11678" y="15416"/>
                  <a:pt x="11708" y="15486"/>
                  <a:pt x="11748" y="15546"/>
                </a:cubicBezTo>
                <a:cubicBezTo>
                  <a:pt x="11877" y="15794"/>
                  <a:pt x="12016" y="16033"/>
                  <a:pt x="12155" y="16282"/>
                </a:cubicBezTo>
                <a:cubicBezTo>
                  <a:pt x="12205" y="16381"/>
                  <a:pt x="12265" y="16481"/>
                  <a:pt x="12315" y="16570"/>
                </a:cubicBezTo>
                <a:cubicBezTo>
                  <a:pt x="12155" y="16544"/>
                  <a:pt x="11992" y="16535"/>
                  <a:pt x="11830" y="16535"/>
                </a:cubicBezTo>
                <a:cubicBezTo>
                  <a:pt x="11749" y="16535"/>
                  <a:pt x="11668" y="16537"/>
                  <a:pt x="11589" y="16540"/>
                </a:cubicBezTo>
                <a:cubicBezTo>
                  <a:pt x="10505" y="16630"/>
                  <a:pt x="9470" y="17028"/>
                  <a:pt x="8446" y="17386"/>
                </a:cubicBezTo>
                <a:cubicBezTo>
                  <a:pt x="8237" y="17465"/>
                  <a:pt x="8028" y="17555"/>
                  <a:pt x="7809" y="17634"/>
                </a:cubicBezTo>
                <a:cubicBezTo>
                  <a:pt x="7620" y="17744"/>
                  <a:pt x="6984" y="17833"/>
                  <a:pt x="7024" y="18102"/>
                </a:cubicBezTo>
                <a:cubicBezTo>
                  <a:pt x="7183" y="18559"/>
                  <a:pt x="7799" y="18639"/>
                  <a:pt x="8217" y="18738"/>
                </a:cubicBezTo>
                <a:cubicBezTo>
                  <a:pt x="8411" y="18773"/>
                  <a:pt x="8607" y="18788"/>
                  <a:pt x="8802" y="18788"/>
                </a:cubicBezTo>
                <a:cubicBezTo>
                  <a:pt x="9505" y="18788"/>
                  <a:pt x="10206" y="18583"/>
                  <a:pt x="10853" y="18310"/>
                </a:cubicBezTo>
                <a:cubicBezTo>
                  <a:pt x="11449" y="18082"/>
                  <a:pt x="11917" y="17594"/>
                  <a:pt x="12533" y="17415"/>
                </a:cubicBezTo>
                <a:cubicBezTo>
                  <a:pt x="12586" y="17389"/>
                  <a:pt x="12639" y="17380"/>
                  <a:pt x="12690" y="17380"/>
                </a:cubicBezTo>
                <a:cubicBezTo>
                  <a:pt x="12715" y="17380"/>
                  <a:pt x="12739" y="17382"/>
                  <a:pt x="12762" y="17386"/>
                </a:cubicBezTo>
                <a:cubicBezTo>
                  <a:pt x="12822" y="17475"/>
                  <a:pt x="12871" y="17565"/>
                  <a:pt x="12921" y="17654"/>
                </a:cubicBezTo>
                <a:cubicBezTo>
                  <a:pt x="13070" y="17893"/>
                  <a:pt x="13220" y="18122"/>
                  <a:pt x="13359" y="18350"/>
                </a:cubicBezTo>
                <a:cubicBezTo>
                  <a:pt x="13418" y="18440"/>
                  <a:pt x="13468" y="18519"/>
                  <a:pt x="13518" y="18609"/>
                </a:cubicBezTo>
                <a:cubicBezTo>
                  <a:pt x="13495" y="18608"/>
                  <a:pt x="13471" y="18608"/>
                  <a:pt x="13448" y="18608"/>
                </a:cubicBezTo>
                <a:cubicBezTo>
                  <a:pt x="12786" y="18608"/>
                  <a:pt x="12133" y="18874"/>
                  <a:pt x="11509" y="19056"/>
                </a:cubicBezTo>
                <a:cubicBezTo>
                  <a:pt x="11071" y="19206"/>
                  <a:pt x="10654" y="19375"/>
                  <a:pt x="10236" y="19554"/>
                </a:cubicBezTo>
                <a:cubicBezTo>
                  <a:pt x="9987" y="19693"/>
                  <a:pt x="9599" y="19772"/>
                  <a:pt x="9420" y="20001"/>
                </a:cubicBezTo>
                <a:cubicBezTo>
                  <a:pt x="9345" y="20414"/>
                  <a:pt x="9989" y="20500"/>
                  <a:pt x="10578" y="20500"/>
                </a:cubicBezTo>
                <a:cubicBezTo>
                  <a:pt x="10928" y="20500"/>
                  <a:pt x="11258" y="20470"/>
                  <a:pt x="11410" y="20459"/>
                </a:cubicBezTo>
                <a:cubicBezTo>
                  <a:pt x="12066" y="20379"/>
                  <a:pt x="12732" y="20220"/>
                  <a:pt x="13319" y="19892"/>
                </a:cubicBezTo>
                <a:cubicBezTo>
                  <a:pt x="13588" y="19743"/>
                  <a:pt x="13886" y="19623"/>
                  <a:pt x="14115" y="19424"/>
                </a:cubicBezTo>
                <a:cubicBezTo>
                  <a:pt x="14164" y="19484"/>
                  <a:pt x="14224" y="19554"/>
                  <a:pt x="14274" y="19613"/>
                </a:cubicBezTo>
                <a:cubicBezTo>
                  <a:pt x="14443" y="19812"/>
                  <a:pt x="14622" y="20011"/>
                  <a:pt x="14801" y="20200"/>
                </a:cubicBezTo>
                <a:cubicBezTo>
                  <a:pt x="14990" y="20389"/>
                  <a:pt x="15179" y="20588"/>
                  <a:pt x="15368" y="20777"/>
                </a:cubicBezTo>
                <a:cubicBezTo>
                  <a:pt x="15487" y="20886"/>
                  <a:pt x="15606" y="21006"/>
                  <a:pt x="15736" y="21115"/>
                </a:cubicBezTo>
                <a:cubicBezTo>
                  <a:pt x="15795" y="21175"/>
                  <a:pt x="15855" y="21234"/>
                  <a:pt x="15915" y="21284"/>
                </a:cubicBezTo>
                <a:cubicBezTo>
                  <a:pt x="16064" y="21423"/>
                  <a:pt x="16213" y="21553"/>
                  <a:pt x="16372" y="21682"/>
                </a:cubicBezTo>
                <a:cubicBezTo>
                  <a:pt x="16452" y="21752"/>
                  <a:pt x="16541" y="21811"/>
                  <a:pt x="16621" y="21881"/>
                </a:cubicBezTo>
                <a:cubicBezTo>
                  <a:pt x="16710" y="21941"/>
                  <a:pt x="16790" y="22000"/>
                  <a:pt x="16879" y="22060"/>
                </a:cubicBezTo>
                <a:cubicBezTo>
                  <a:pt x="16899" y="22080"/>
                  <a:pt x="16929" y="22090"/>
                  <a:pt x="16949" y="22110"/>
                </a:cubicBezTo>
                <a:cubicBezTo>
                  <a:pt x="16959" y="22110"/>
                  <a:pt x="16959" y="22120"/>
                  <a:pt x="16959" y="22120"/>
                </a:cubicBezTo>
                <a:cubicBezTo>
                  <a:pt x="16979" y="22139"/>
                  <a:pt x="16999" y="22159"/>
                  <a:pt x="17019" y="22169"/>
                </a:cubicBezTo>
                <a:cubicBezTo>
                  <a:pt x="17039" y="22179"/>
                  <a:pt x="17049" y="22189"/>
                  <a:pt x="17058" y="22199"/>
                </a:cubicBezTo>
                <a:cubicBezTo>
                  <a:pt x="17108" y="22229"/>
                  <a:pt x="17158" y="22259"/>
                  <a:pt x="17208" y="22289"/>
                </a:cubicBezTo>
                <a:cubicBezTo>
                  <a:pt x="17307" y="22348"/>
                  <a:pt x="17407" y="22408"/>
                  <a:pt x="17506" y="22468"/>
                </a:cubicBezTo>
                <a:cubicBezTo>
                  <a:pt x="17715" y="22597"/>
                  <a:pt x="17934" y="22706"/>
                  <a:pt x="18162" y="22806"/>
                </a:cubicBezTo>
                <a:cubicBezTo>
                  <a:pt x="18222" y="22836"/>
                  <a:pt x="18292" y="22865"/>
                  <a:pt x="18361" y="22895"/>
                </a:cubicBezTo>
                <a:cubicBezTo>
                  <a:pt x="18361" y="22895"/>
                  <a:pt x="18371" y="22905"/>
                  <a:pt x="18371" y="22905"/>
                </a:cubicBezTo>
                <a:cubicBezTo>
                  <a:pt x="18461" y="22955"/>
                  <a:pt x="18550" y="22995"/>
                  <a:pt x="18650" y="23045"/>
                </a:cubicBezTo>
                <a:cubicBezTo>
                  <a:pt x="18829" y="23134"/>
                  <a:pt x="19018" y="23214"/>
                  <a:pt x="19217" y="23273"/>
                </a:cubicBezTo>
                <a:cubicBezTo>
                  <a:pt x="19316" y="23303"/>
                  <a:pt x="19416" y="23323"/>
                  <a:pt x="19515" y="23323"/>
                </a:cubicBezTo>
                <a:cubicBezTo>
                  <a:pt x="19604" y="23323"/>
                  <a:pt x="19704" y="23303"/>
                  <a:pt x="19783" y="23263"/>
                </a:cubicBezTo>
                <a:cubicBezTo>
                  <a:pt x="19833" y="23233"/>
                  <a:pt x="19883" y="23194"/>
                  <a:pt x="19923" y="23144"/>
                </a:cubicBezTo>
                <a:cubicBezTo>
                  <a:pt x="19933" y="23124"/>
                  <a:pt x="19953" y="23094"/>
                  <a:pt x="19963" y="23064"/>
                </a:cubicBezTo>
                <a:cubicBezTo>
                  <a:pt x="19963" y="23064"/>
                  <a:pt x="19963" y="23054"/>
                  <a:pt x="19963" y="23054"/>
                </a:cubicBezTo>
                <a:cubicBezTo>
                  <a:pt x="19982" y="23005"/>
                  <a:pt x="19992" y="22955"/>
                  <a:pt x="19982" y="22905"/>
                </a:cubicBezTo>
                <a:cubicBezTo>
                  <a:pt x="19982" y="22846"/>
                  <a:pt x="19963" y="22786"/>
                  <a:pt x="19923" y="22736"/>
                </a:cubicBezTo>
                <a:cubicBezTo>
                  <a:pt x="19903" y="22716"/>
                  <a:pt x="19883" y="22696"/>
                  <a:pt x="19863" y="22677"/>
                </a:cubicBezTo>
                <a:cubicBezTo>
                  <a:pt x="19833" y="22657"/>
                  <a:pt x="19813" y="22637"/>
                  <a:pt x="19783" y="22627"/>
                </a:cubicBezTo>
                <a:cubicBezTo>
                  <a:pt x="19724" y="22597"/>
                  <a:pt x="19664" y="22577"/>
                  <a:pt x="19604" y="22557"/>
                </a:cubicBezTo>
                <a:cubicBezTo>
                  <a:pt x="19505" y="22517"/>
                  <a:pt x="19396" y="22478"/>
                  <a:pt x="19296" y="22448"/>
                </a:cubicBezTo>
                <a:cubicBezTo>
                  <a:pt x="18839" y="22269"/>
                  <a:pt x="18391" y="22080"/>
                  <a:pt x="17954" y="21861"/>
                </a:cubicBezTo>
                <a:cubicBezTo>
                  <a:pt x="17844" y="21801"/>
                  <a:pt x="17725" y="21742"/>
                  <a:pt x="17615" y="21682"/>
                </a:cubicBezTo>
                <a:cubicBezTo>
                  <a:pt x="17516" y="21622"/>
                  <a:pt x="17407" y="21573"/>
                  <a:pt x="17307" y="21513"/>
                </a:cubicBezTo>
                <a:cubicBezTo>
                  <a:pt x="17208" y="21453"/>
                  <a:pt x="17108" y="21404"/>
                  <a:pt x="17009" y="21334"/>
                </a:cubicBezTo>
                <a:cubicBezTo>
                  <a:pt x="16919" y="21274"/>
                  <a:pt x="16830" y="21215"/>
                  <a:pt x="16740" y="21155"/>
                </a:cubicBezTo>
                <a:cubicBezTo>
                  <a:pt x="16571" y="21036"/>
                  <a:pt x="16402" y="20906"/>
                  <a:pt x="16243" y="20777"/>
                </a:cubicBezTo>
                <a:cubicBezTo>
                  <a:pt x="16074" y="20648"/>
                  <a:pt x="15915" y="20498"/>
                  <a:pt x="15756" y="20359"/>
                </a:cubicBezTo>
                <a:cubicBezTo>
                  <a:pt x="15577" y="20190"/>
                  <a:pt x="15398" y="20011"/>
                  <a:pt x="15229" y="19832"/>
                </a:cubicBezTo>
                <a:cubicBezTo>
                  <a:pt x="15059" y="19663"/>
                  <a:pt x="14910" y="19484"/>
                  <a:pt x="14751" y="19305"/>
                </a:cubicBezTo>
                <a:cubicBezTo>
                  <a:pt x="14741" y="19295"/>
                  <a:pt x="14731" y="19285"/>
                  <a:pt x="14731" y="19275"/>
                </a:cubicBezTo>
                <a:cubicBezTo>
                  <a:pt x="14721" y="19265"/>
                  <a:pt x="14711" y="19255"/>
                  <a:pt x="14711" y="19245"/>
                </a:cubicBezTo>
                <a:cubicBezTo>
                  <a:pt x="14682" y="19216"/>
                  <a:pt x="14652" y="19186"/>
                  <a:pt x="14632" y="19156"/>
                </a:cubicBezTo>
                <a:cubicBezTo>
                  <a:pt x="14612" y="19126"/>
                  <a:pt x="14592" y="19106"/>
                  <a:pt x="14572" y="19076"/>
                </a:cubicBezTo>
                <a:cubicBezTo>
                  <a:pt x="14970" y="19007"/>
                  <a:pt x="15378" y="18907"/>
                  <a:pt x="15756" y="18748"/>
                </a:cubicBezTo>
                <a:cubicBezTo>
                  <a:pt x="16889" y="18211"/>
                  <a:pt x="17665" y="17107"/>
                  <a:pt x="18232" y="16013"/>
                </a:cubicBezTo>
                <a:cubicBezTo>
                  <a:pt x="18462" y="15517"/>
                  <a:pt x="18420" y="15330"/>
                  <a:pt x="18226" y="15330"/>
                </a:cubicBezTo>
                <a:cubicBezTo>
                  <a:pt x="17674" y="15330"/>
                  <a:pt x="15884" y="16854"/>
                  <a:pt x="15626" y="17097"/>
                </a:cubicBezTo>
                <a:cubicBezTo>
                  <a:pt x="15099" y="17565"/>
                  <a:pt x="14701" y="18151"/>
                  <a:pt x="14333" y="18748"/>
                </a:cubicBezTo>
                <a:cubicBezTo>
                  <a:pt x="14264" y="18639"/>
                  <a:pt x="14194" y="18539"/>
                  <a:pt x="14125" y="18430"/>
                </a:cubicBezTo>
                <a:cubicBezTo>
                  <a:pt x="14025" y="18281"/>
                  <a:pt x="13936" y="18122"/>
                  <a:pt x="13836" y="17972"/>
                </a:cubicBezTo>
                <a:cubicBezTo>
                  <a:pt x="13737" y="17823"/>
                  <a:pt x="13637" y="17664"/>
                  <a:pt x="13538" y="17505"/>
                </a:cubicBezTo>
                <a:cubicBezTo>
                  <a:pt x="13498" y="17455"/>
                  <a:pt x="13468" y="17396"/>
                  <a:pt x="13438" y="17336"/>
                </a:cubicBezTo>
                <a:lnTo>
                  <a:pt x="13448" y="17336"/>
                </a:lnTo>
                <a:cubicBezTo>
                  <a:pt x="13906" y="17147"/>
                  <a:pt x="14393" y="17028"/>
                  <a:pt x="14811" y="16779"/>
                </a:cubicBezTo>
                <a:cubicBezTo>
                  <a:pt x="15766" y="16172"/>
                  <a:pt x="16591" y="15297"/>
                  <a:pt x="16989" y="14223"/>
                </a:cubicBezTo>
                <a:cubicBezTo>
                  <a:pt x="17403" y="13154"/>
                  <a:pt x="17412" y="12791"/>
                  <a:pt x="17203" y="12791"/>
                </a:cubicBezTo>
                <a:cubicBezTo>
                  <a:pt x="16911" y="12791"/>
                  <a:pt x="16193" y="13503"/>
                  <a:pt x="15567" y="13984"/>
                </a:cubicBezTo>
                <a:cubicBezTo>
                  <a:pt x="14701" y="14780"/>
                  <a:pt x="13468" y="15595"/>
                  <a:pt x="13110" y="16769"/>
                </a:cubicBezTo>
                <a:cubicBezTo>
                  <a:pt x="13051" y="16650"/>
                  <a:pt x="12991" y="16540"/>
                  <a:pt x="12931" y="16431"/>
                </a:cubicBezTo>
                <a:cubicBezTo>
                  <a:pt x="12812" y="16202"/>
                  <a:pt x="12683" y="15983"/>
                  <a:pt x="12563" y="15755"/>
                </a:cubicBezTo>
                <a:cubicBezTo>
                  <a:pt x="12523" y="15685"/>
                  <a:pt x="12484" y="15615"/>
                  <a:pt x="12444" y="15546"/>
                </a:cubicBezTo>
                <a:cubicBezTo>
                  <a:pt x="12543" y="15516"/>
                  <a:pt x="12603" y="15377"/>
                  <a:pt x="12692" y="15327"/>
                </a:cubicBezTo>
                <a:cubicBezTo>
                  <a:pt x="12901" y="15178"/>
                  <a:pt x="13120" y="15058"/>
                  <a:pt x="13329" y="14919"/>
                </a:cubicBezTo>
                <a:cubicBezTo>
                  <a:pt x="14572" y="14114"/>
                  <a:pt x="15676" y="13020"/>
                  <a:pt x="16203" y="11617"/>
                </a:cubicBezTo>
                <a:cubicBezTo>
                  <a:pt x="16270" y="11417"/>
                  <a:pt x="16767" y="10338"/>
                  <a:pt x="16368" y="10338"/>
                </a:cubicBezTo>
                <a:cubicBezTo>
                  <a:pt x="16351" y="10338"/>
                  <a:pt x="16333" y="10340"/>
                  <a:pt x="16313" y="10344"/>
                </a:cubicBezTo>
                <a:cubicBezTo>
                  <a:pt x="15925" y="10623"/>
                  <a:pt x="15577" y="10951"/>
                  <a:pt x="15219" y="11269"/>
                </a:cubicBezTo>
                <a:cubicBezTo>
                  <a:pt x="14383" y="12065"/>
                  <a:pt x="13538" y="12860"/>
                  <a:pt x="12891" y="13815"/>
                </a:cubicBezTo>
                <a:cubicBezTo>
                  <a:pt x="12603" y="14233"/>
                  <a:pt x="12384" y="14690"/>
                  <a:pt x="12245" y="15178"/>
                </a:cubicBezTo>
                <a:cubicBezTo>
                  <a:pt x="12235" y="15158"/>
                  <a:pt x="12225" y="15138"/>
                  <a:pt x="12215" y="15128"/>
                </a:cubicBezTo>
                <a:cubicBezTo>
                  <a:pt x="12195" y="15098"/>
                  <a:pt x="12185" y="15068"/>
                  <a:pt x="12165" y="15048"/>
                </a:cubicBezTo>
                <a:cubicBezTo>
                  <a:pt x="12145" y="14989"/>
                  <a:pt x="12126" y="14929"/>
                  <a:pt x="12096" y="14879"/>
                </a:cubicBezTo>
                <a:cubicBezTo>
                  <a:pt x="12006" y="14700"/>
                  <a:pt x="11907" y="14531"/>
                  <a:pt x="11807" y="14352"/>
                </a:cubicBezTo>
                <a:cubicBezTo>
                  <a:pt x="11748" y="14243"/>
                  <a:pt x="11688" y="14133"/>
                  <a:pt x="11638" y="14024"/>
                </a:cubicBezTo>
                <a:cubicBezTo>
                  <a:pt x="11887" y="13497"/>
                  <a:pt x="12354" y="13099"/>
                  <a:pt x="12752" y="12681"/>
                </a:cubicBezTo>
                <a:cubicBezTo>
                  <a:pt x="13428" y="11945"/>
                  <a:pt x="14105" y="11170"/>
                  <a:pt x="14483" y="10235"/>
                </a:cubicBezTo>
                <a:cubicBezTo>
                  <a:pt x="14731" y="9539"/>
                  <a:pt x="14910" y="8653"/>
                  <a:pt x="14771" y="7927"/>
                </a:cubicBezTo>
                <a:cubicBezTo>
                  <a:pt x="14734" y="7820"/>
                  <a:pt x="14682" y="7780"/>
                  <a:pt x="14622" y="7780"/>
                </a:cubicBezTo>
                <a:cubicBezTo>
                  <a:pt x="14489" y="7780"/>
                  <a:pt x="14323" y="7983"/>
                  <a:pt x="14234" y="8087"/>
                </a:cubicBezTo>
                <a:cubicBezTo>
                  <a:pt x="13866" y="8514"/>
                  <a:pt x="13508" y="8942"/>
                  <a:pt x="13180" y="9399"/>
                </a:cubicBezTo>
                <a:cubicBezTo>
                  <a:pt x="12364" y="10633"/>
                  <a:pt x="11390" y="12005"/>
                  <a:pt x="11390" y="13527"/>
                </a:cubicBezTo>
                <a:cubicBezTo>
                  <a:pt x="11350" y="13447"/>
                  <a:pt x="11310" y="13378"/>
                  <a:pt x="11270" y="13298"/>
                </a:cubicBezTo>
                <a:cubicBezTo>
                  <a:pt x="11141" y="13069"/>
                  <a:pt x="11012" y="12841"/>
                  <a:pt x="10882" y="12612"/>
                </a:cubicBezTo>
                <a:cubicBezTo>
                  <a:pt x="10753" y="12373"/>
                  <a:pt x="10624" y="12134"/>
                  <a:pt x="10495" y="11896"/>
                </a:cubicBezTo>
                <a:cubicBezTo>
                  <a:pt x="10485" y="11866"/>
                  <a:pt x="10475" y="11846"/>
                  <a:pt x="10455" y="11816"/>
                </a:cubicBezTo>
                <a:cubicBezTo>
                  <a:pt x="10524" y="11657"/>
                  <a:pt x="10594" y="11498"/>
                  <a:pt x="10703" y="11349"/>
                </a:cubicBezTo>
                <a:cubicBezTo>
                  <a:pt x="11260" y="10672"/>
                  <a:pt x="11847" y="10016"/>
                  <a:pt x="12295" y="9260"/>
                </a:cubicBezTo>
                <a:cubicBezTo>
                  <a:pt x="12643" y="8663"/>
                  <a:pt x="12772" y="7967"/>
                  <a:pt x="12931" y="7301"/>
                </a:cubicBezTo>
                <a:cubicBezTo>
                  <a:pt x="13080" y="6585"/>
                  <a:pt x="13359" y="5869"/>
                  <a:pt x="13349" y="5133"/>
                </a:cubicBezTo>
                <a:cubicBezTo>
                  <a:pt x="13349" y="4982"/>
                  <a:pt x="13285" y="4725"/>
                  <a:pt x="13129" y="4725"/>
                </a:cubicBezTo>
                <a:cubicBezTo>
                  <a:pt x="13099" y="4725"/>
                  <a:pt x="13067" y="4734"/>
                  <a:pt x="13031" y="4755"/>
                </a:cubicBezTo>
                <a:cubicBezTo>
                  <a:pt x="12822" y="4964"/>
                  <a:pt x="12683" y="5242"/>
                  <a:pt x="12513" y="5481"/>
                </a:cubicBezTo>
                <a:cubicBezTo>
                  <a:pt x="11509" y="7003"/>
                  <a:pt x="10743" y="8683"/>
                  <a:pt x="10216" y="10424"/>
                </a:cubicBezTo>
                <a:cubicBezTo>
                  <a:pt x="10176" y="10503"/>
                  <a:pt x="10107" y="10841"/>
                  <a:pt x="10087" y="11170"/>
                </a:cubicBezTo>
                <a:cubicBezTo>
                  <a:pt x="9967" y="10991"/>
                  <a:pt x="9848" y="10812"/>
                  <a:pt x="9719" y="10643"/>
                </a:cubicBezTo>
                <a:cubicBezTo>
                  <a:pt x="9679" y="9867"/>
                  <a:pt x="10057" y="9151"/>
                  <a:pt x="10286" y="8425"/>
                </a:cubicBezTo>
                <a:cubicBezTo>
                  <a:pt x="10743" y="6993"/>
                  <a:pt x="10853" y="5839"/>
                  <a:pt x="10415" y="4387"/>
                </a:cubicBezTo>
                <a:cubicBezTo>
                  <a:pt x="10206" y="3621"/>
                  <a:pt x="10097" y="2806"/>
                  <a:pt x="9639" y="2139"/>
                </a:cubicBezTo>
                <a:cubicBezTo>
                  <a:pt x="9534" y="2011"/>
                  <a:pt x="9342" y="1763"/>
                  <a:pt x="9161" y="1763"/>
                </a:cubicBezTo>
                <a:cubicBezTo>
                  <a:pt x="9103" y="1763"/>
                  <a:pt x="9046" y="1788"/>
                  <a:pt x="8993" y="1851"/>
                </a:cubicBezTo>
                <a:cubicBezTo>
                  <a:pt x="8883" y="2219"/>
                  <a:pt x="8953" y="2627"/>
                  <a:pt x="8913" y="3014"/>
                </a:cubicBezTo>
                <a:cubicBezTo>
                  <a:pt x="8864" y="4427"/>
                  <a:pt x="8685" y="5829"/>
                  <a:pt x="8635" y="7251"/>
                </a:cubicBezTo>
                <a:cubicBezTo>
                  <a:pt x="8615" y="7878"/>
                  <a:pt x="8585" y="8504"/>
                  <a:pt x="8724" y="9121"/>
                </a:cubicBezTo>
                <a:cubicBezTo>
                  <a:pt x="8744" y="9200"/>
                  <a:pt x="8774" y="9270"/>
                  <a:pt x="8794" y="9350"/>
                </a:cubicBezTo>
                <a:cubicBezTo>
                  <a:pt x="8774" y="9330"/>
                  <a:pt x="8754" y="9300"/>
                  <a:pt x="8744" y="9280"/>
                </a:cubicBezTo>
                <a:cubicBezTo>
                  <a:pt x="8665" y="9181"/>
                  <a:pt x="8595" y="9081"/>
                  <a:pt x="8525" y="8982"/>
                </a:cubicBezTo>
                <a:cubicBezTo>
                  <a:pt x="8446" y="8882"/>
                  <a:pt x="8366" y="8793"/>
                  <a:pt x="8287" y="8693"/>
                </a:cubicBezTo>
                <a:cubicBezTo>
                  <a:pt x="8217" y="8624"/>
                  <a:pt x="8157" y="8544"/>
                  <a:pt x="8098" y="8474"/>
                </a:cubicBezTo>
                <a:cubicBezTo>
                  <a:pt x="8098" y="8465"/>
                  <a:pt x="8098" y="8465"/>
                  <a:pt x="8098" y="8455"/>
                </a:cubicBezTo>
                <a:cubicBezTo>
                  <a:pt x="7949" y="7709"/>
                  <a:pt x="8078" y="6943"/>
                  <a:pt x="8068" y="6187"/>
                </a:cubicBezTo>
                <a:cubicBezTo>
                  <a:pt x="8038" y="4466"/>
                  <a:pt x="7630" y="2746"/>
                  <a:pt x="6695" y="1284"/>
                </a:cubicBezTo>
                <a:cubicBezTo>
                  <a:pt x="6521" y="1008"/>
                  <a:pt x="6133" y="0"/>
                  <a:pt x="57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4"/>
          <p:cNvSpPr/>
          <p:nvPr/>
        </p:nvSpPr>
        <p:spPr>
          <a:xfrm rot="-2112347">
            <a:off x="-1397343" y="2116482"/>
            <a:ext cx="2369036" cy="1625851"/>
          </a:xfrm>
          <a:custGeom>
            <a:avLst/>
            <a:gdLst/>
            <a:ahLst/>
            <a:cxnLst/>
            <a:rect l="l" t="t" r="r" b="b"/>
            <a:pathLst>
              <a:path w="33324" h="22870" extrusionOk="0">
                <a:moveTo>
                  <a:pt x="32850" y="3711"/>
                </a:moveTo>
                <a:cubicBezTo>
                  <a:pt x="32850" y="3721"/>
                  <a:pt x="32860" y="3721"/>
                  <a:pt x="32870" y="3731"/>
                </a:cubicBezTo>
                <a:lnTo>
                  <a:pt x="32880" y="3731"/>
                </a:lnTo>
                <a:cubicBezTo>
                  <a:pt x="32880" y="3731"/>
                  <a:pt x="32880" y="3741"/>
                  <a:pt x="32880" y="3741"/>
                </a:cubicBezTo>
                <a:cubicBezTo>
                  <a:pt x="32870" y="3751"/>
                  <a:pt x="32860" y="3761"/>
                  <a:pt x="32850" y="3771"/>
                </a:cubicBezTo>
                <a:cubicBezTo>
                  <a:pt x="32840" y="3771"/>
                  <a:pt x="32840" y="3761"/>
                  <a:pt x="32830" y="3751"/>
                </a:cubicBezTo>
                <a:cubicBezTo>
                  <a:pt x="32840" y="3741"/>
                  <a:pt x="32840" y="3731"/>
                  <a:pt x="32850" y="3711"/>
                </a:cubicBezTo>
                <a:close/>
                <a:moveTo>
                  <a:pt x="23283" y="7560"/>
                </a:moveTo>
                <a:lnTo>
                  <a:pt x="23283" y="7560"/>
                </a:lnTo>
                <a:cubicBezTo>
                  <a:pt x="23263" y="7580"/>
                  <a:pt x="23243" y="7590"/>
                  <a:pt x="23223" y="7600"/>
                </a:cubicBezTo>
                <a:cubicBezTo>
                  <a:pt x="23243" y="7590"/>
                  <a:pt x="23263" y="7570"/>
                  <a:pt x="23283" y="7560"/>
                </a:cubicBezTo>
                <a:close/>
                <a:moveTo>
                  <a:pt x="8683" y="19455"/>
                </a:moveTo>
                <a:cubicBezTo>
                  <a:pt x="8683" y="19455"/>
                  <a:pt x="8693" y="19465"/>
                  <a:pt x="8693" y="19465"/>
                </a:cubicBezTo>
                <a:cubicBezTo>
                  <a:pt x="8683" y="19465"/>
                  <a:pt x="8683" y="19465"/>
                  <a:pt x="8683" y="19455"/>
                </a:cubicBezTo>
                <a:close/>
                <a:moveTo>
                  <a:pt x="26658" y="1"/>
                </a:moveTo>
                <a:cubicBezTo>
                  <a:pt x="26149" y="1"/>
                  <a:pt x="25371" y="917"/>
                  <a:pt x="25063" y="1165"/>
                </a:cubicBezTo>
                <a:cubicBezTo>
                  <a:pt x="23332" y="2518"/>
                  <a:pt x="22119" y="4427"/>
                  <a:pt x="21363" y="6476"/>
                </a:cubicBezTo>
                <a:cubicBezTo>
                  <a:pt x="21035" y="7381"/>
                  <a:pt x="20866" y="8355"/>
                  <a:pt x="20379" y="9201"/>
                </a:cubicBezTo>
                <a:cubicBezTo>
                  <a:pt x="20379" y="9201"/>
                  <a:pt x="20379" y="9211"/>
                  <a:pt x="20379" y="9211"/>
                </a:cubicBezTo>
                <a:cubicBezTo>
                  <a:pt x="20269" y="9280"/>
                  <a:pt x="20160" y="9340"/>
                  <a:pt x="20060" y="9400"/>
                </a:cubicBezTo>
                <a:cubicBezTo>
                  <a:pt x="19921" y="9479"/>
                  <a:pt x="19782" y="9569"/>
                  <a:pt x="19653" y="9648"/>
                </a:cubicBezTo>
                <a:cubicBezTo>
                  <a:pt x="19513" y="9738"/>
                  <a:pt x="19384" y="9827"/>
                  <a:pt x="19265" y="9917"/>
                </a:cubicBezTo>
                <a:cubicBezTo>
                  <a:pt x="19225" y="9937"/>
                  <a:pt x="19195" y="9957"/>
                  <a:pt x="19165" y="9977"/>
                </a:cubicBezTo>
                <a:cubicBezTo>
                  <a:pt x="19225" y="9897"/>
                  <a:pt x="19285" y="9808"/>
                  <a:pt x="19344" y="9728"/>
                </a:cubicBezTo>
                <a:cubicBezTo>
                  <a:pt x="19772" y="9052"/>
                  <a:pt x="20001" y="8276"/>
                  <a:pt x="20239" y="7520"/>
                </a:cubicBezTo>
                <a:cubicBezTo>
                  <a:pt x="20766" y="5800"/>
                  <a:pt x="21134" y="4029"/>
                  <a:pt x="21681" y="2309"/>
                </a:cubicBezTo>
                <a:cubicBezTo>
                  <a:pt x="21791" y="1831"/>
                  <a:pt x="22039" y="1364"/>
                  <a:pt x="22069" y="877"/>
                </a:cubicBezTo>
                <a:cubicBezTo>
                  <a:pt x="22014" y="737"/>
                  <a:pt x="21915" y="687"/>
                  <a:pt x="21800" y="687"/>
                </a:cubicBezTo>
                <a:cubicBezTo>
                  <a:pt x="21588" y="687"/>
                  <a:pt x="21319" y="859"/>
                  <a:pt x="21164" y="956"/>
                </a:cubicBezTo>
                <a:cubicBezTo>
                  <a:pt x="20339" y="1563"/>
                  <a:pt x="19861" y="2498"/>
                  <a:pt x="19295" y="3333"/>
                </a:cubicBezTo>
                <a:cubicBezTo>
                  <a:pt x="18161" y="4894"/>
                  <a:pt x="17803" y="6327"/>
                  <a:pt x="17763" y="8246"/>
                </a:cubicBezTo>
                <a:cubicBezTo>
                  <a:pt x="17733" y="9201"/>
                  <a:pt x="17882" y="10235"/>
                  <a:pt x="17514" y="11140"/>
                </a:cubicBezTo>
                <a:cubicBezTo>
                  <a:pt x="17286" y="11289"/>
                  <a:pt x="17067" y="11458"/>
                  <a:pt x="16858" y="11628"/>
                </a:cubicBezTo>
                <a:cubicBezTo>
                  <a:pt x="16957" y="11220"/>
                  <a:pt x="17017" y="10782"/>
                  <a:pt x="17007" y="10673"/>
                </a:cubicBezTo>
                <a:cubicBezTo>
                  <a:pt x="17107" y="8355"/>
                  <a:pt x="16878" y="6018"/>
                  <a:pt x="16311" y="3771"/>
                </a:cubicBezTo>
                <a:cubicBezTo>
                  <a:pt x="16212" y="3413"/>
                  <a:pt x="16162" y="3025"/>
                  <a:pt x="16003" y="2687"/>
                </a:cubicBezTo>
                <a:cubicBezTo>
                  <a:pt x="15946" y="2623"/>
                  <a:pt x="15888" y="2596"/>
                  <a:pt x="15832" y="2596"/>
                </a:cubicBezTo>
                <a:cubicBezTo>
                  <a:pt x="15662" y="2596"/>
                  <a:pt x="15508" y="2838"/>
                  <a:pt x="15456" y="2995"/>
                </a:cubicBezTo>
                <a:cubicBezTo>
                  <a:pt x="15137" y="3890"/>
                  <a:pt x="15167" y="4855"/>
                  <a:pt x="15048" y="5780"/>
                </a:cubicBezTo>
                <a:cubicBezTo>
                  <a:pt x="14968" y="6655"/>
                  <a:pt x="14829" y="7540"/>
                  <a:pt x="14998" y="8405"/>
                </a:cubicBezTo>
                <a:cubicBezTo>
                  <a:pt x="15217" y="9499"/>
                  <a:pt x="15655" y="10543"/>
                  <a:pt x="16032" y="11588"/>
                </a:cubicBezTo>
                <a:cubicBezTo>
                  <a:pt x="16102" y="11797"/>
                  <a:pt x="16122" y="12025"/>
                  <a:pt x="16142" y="12244"/>
                </a:cubicBezTo>
                <a:cubicBezTo>
                  <a:pt x="16112" y="12274"/>
                  <a:pt x="16082" y="12294"/>
                  <a:pt x="16052" y="12324"/>
                </a:cubicBezTo>
                <a:cubicBezTo>
                  <a:pt x="15804" y="12552"/>
                  <a:pt x="15545" y="12791"/>
                  <a:pt x="15287" y="13020"/>
                </a:cubicBezTo>
                <a:cubicBezTo>
                  <a:pt x="15038" y="13249"/>
                  <a:pt x="14789" y="13467"/>
                  <a:pt x="14541" y="13696"/>
                </a:cubicBezTo>
                <a:cubicBezTo>
                  <a:pt x="14461" y="13766"/>
                  <a:pt x="14382" y="13845"/>
                  <a:pt x="14302" y="13915"/>
                </a:cubicBezTo>
                <a:cubicBezTo>
                  <a:pt x="14929" y="12075"/>
                  <a:pt x="14342" y="10026"/>
                  <a:pt x="13874" y="8196"/>
                </a:cubicBezTo>
                <a:cubicBezTo>
                  <a:pt x="13675" y="7510"/>
                  <a:pt x="13427" y="6844"/>
                  <a:pt x="13158" y="6187"/>
                </a:cubicBezTo>
                <a:cubicBezTo>
                  <a:pt x="13090" y="6005"/>
                  <a:pt x="12951" y="5642"/>
                  <a:pt x="12761" y="5642"/>
                </a:cubicBezTo>
                <a:cubicBezTo>
                  <a:pt x="12703" y="5642"/>
                  <a:pt x="12639" y="5676"/>
                  <a:pt x="12572" y="5760"/>
                </a:cubicBezTo>
                <a:cubicBezTo>
                  <a:pt x="12104" y="6585"/>
                  <a:pt x="11955" y="7719"/>
                  <a:pt x="11965" y="8664"/>
                </a:cubicBezTo>
                <a:cubicBezTo>
                  <a:pt x="12015" y="9947"/>
                  <a:pt x="12512" y="11160"/>
                  <a:pt x="13019" y="12324"/>
                </a:cubicBezTo>
                <a:cubicBezTo>
                  <a:pt x="13317" y="13000"/>
                  <a:pt x="13715" y="13666"/>
                  <a:pt x="13795" y="14402"/>
                </a:cubicBezTo>
                <a:cubicBezTo>
                  <a:pt x="13685" y="14512"/>
                  <a:pt x="13566" y="14621"/>
                  <a:pt x="13457" y="14731"/>
                </a:cubicBezTo>
                <a:cubicBezTo>
                  <a:pt x="13268" y="14900"/>
                  <a:pt x="13069" y="15059"/>
                  <a:pt x="12890" y="15238"/>
                </a:cubicBezTo>
                <a:cubicBezTo>
                  <a:pt x="12830" y="15297"/>
                  <a:pt x="12780" y="15357"/>
                  <a:pt x="12731" y="15407"/>
                </a:cubicBezTo>
                <a:cubicBezTo>
                  <a:pt x="12701" y="15437"/>
                  <a:pt x="12671" y="15466"/>
                  <a:pt x="12641" y="15486"/>
                </a:cubicBezTo>
                <a:cubicBezTo>
                  <a:pt x="12621" y="15506"/>
                  <a:pt x="12601" y="15526"/>
                  <a:pt x="12581" y="15546"/>
                </a:cubicBezTo>
                <a:cubicBezTo>
                  <a:pt x="12621" y="14900"/>
                  <a:pt x="12542" y="14253"/>
                  <a:pt x="12383" y="13627"/>
                </a:cubicBezTo>
                <a:cubicBezTo>
                  <a:pt x="12005" y="12204"/>
                  <a:pt x="11308" y="10902"/>
                  <a:pt x="10642" y="9599"/>
                </a:cubicBezTo>
                <a:cubicBezTo>
                  <a:pt x="10344" y="9072"/>
                  <a:pt x="10065" y="8525"/>
                  <a:pt x="9707" y="8027"/>
                </a:cubicBezTo>
                <a:cubicBezTo>
                  <a:pt x="9656" y="7997"/>
                  <a:pt x="9612" y="7984"/>
                  <a:pt x="9572" y="7984"/>
                </a:cubicBezTo>
                <a:cubicBezTo>
                  <a:pt x="9178" y="7984"/>
                  <a:pt x="9309" y="9346"/>
                  <a:pt x="9309" y="9599"/>
                </a:cubicBezTo>
                <a:cubicBezTo>
                  <a:pt x="9359" y="11518"/>
                  <a:pt x="10224" y="13288"/>
                  <a:pt x="11378" y="14770"/>
                </a:cubicBezTo>
                <a:cubicBezTo>
                  <a:pt x="11577" y="15029"/>
                  <a:pt x="11786" y="15268"/>
                  <a:pt x="11975" y="15536"/>
                </a:cubicBezTo>
                <a:cubicBezTo>
                  <a:pt x="12064" y="15626"/>
                  <a:pt x="12084" y="15825"/>
                  <a:pt x="12184" y="15904"/>
                </a:cubicBezTo>
                <a:cubicBezTo>
                  <a:pt x="12114" y="15964"/>
                  <a:pt x="12034" y="16033"/>
                  <a:pt x="11965" y="16103"/>
                </a:cubicBezTo>
                <a:cubicBezTo>
                  <a:pt x="11716" y="16322"/>
                  <a:pt x="11478" y="16541"/>
                  <a:pt x="11239" y="16759"/>
                </a:cubicBezTo>
                <a:cubicBezTo>
                  <a:pt x="11120" y="16869"/>
                  <a:pt x="11000" y="16978"/>
                  <a:pt x="10881" y="17088"/>
                </a:cubicBezTo>
                <a:cubicBezTo>
                  <a:pt x="10940" y="15526"/>
                  <a:pt x="9797" y="14034"/>
                  <a:pt x="9091" y="12712"/>
                </a:cubicBezTo>
                <a:cubicBezTo>
                  <a:pt x="8509" y="11823"/>
                  <a:pt x="7908" y="10588"/>
                  <a:pt x="7563" y="10588"/>
                </a:cubicBezTo>
                <a:cubicBezTo>
                  <a:pt x="7347" y="10588"/>
                  <a:pt x="7231" y="11069"/>
                  <a:pt x="7281" y="12413"/>
                </a:cubicBezTo>
                <a:cubicBezTo>
                  <a:pt x="7300" y="13855"/>
                  <a:pt x="7937" y="15258"/>
                  <a:pt x="8822" y="16391"/>
                </a:cubicBezTo>
                <a:cubicBezTo>
                  <a:pt x="9230" y="16869"/>
                  <a:pt x="9767" y="17217"/>
                  <a:pt x="10234" y="17625"/>
                </a:cubicBezTo>
                <a:cubicBezTo>
                  <a:pt x="10244" y="17635"/>
                  <a:pt x="10244" y="17635"/>
                  <a:pt x="10244" y="17645"/>
                </a:cubicBezTo>
                <a:cubicBezTo>
                  <a:pt x="10185" y="17694"/>
                  <a:pt x="10115" y="17744"/>
                  <a:pt x="10055" y="17804"/>
                </a:cubicBezTo>
                <a:cubicBezTo>
                  <a:pt x="9866" y="17943"/>
                  <a:pt x="9677" y="18092"/>
                  <a:pt x="9498" y="18241"/>
                </a:cubicBezTo>
                <a:cubicBezTo>
                  <a:pt x="9319" y="18380"/>
                  <a:pt x="9140" y="18520"/>
                  <a:pt x="8961" y="18659"/>
                </a:cubicBezTo>
                <a:cubicBezTo>
                  <a:pt x="8832" y="18758"/>
                  <a:pt x="8713" y="18858"/>
                  <a:pt x="8583" y="18957"/>
                </a:cubicBezTo>
                <a:cubicBezTo>
                  <a:pt x="8385" y="18082"/>
                  <a:pt x="8156" y="17217"/>
                  <a:pt x="7718" y="16431"/>
                </a:cubicBezTo>
                <a:cubicBezTo>
                  <a:pt x="7495" y="16015"/>
                  <a:pt x="5843" y="13209"/>
                  <a:pt x="5237" y="13209"/>
                </a:cubicBezTo>
                <a:cubicBezTo>
                  <a:pt x="5061" y="13209"/>
                  <a:pt x="4973" y="13445"/>
                  <a:pt x="5033" y="14044"/>
                </a:cubicBezTo>
                <a:cubicBezTo>
                  <a:pt x="5252" y="15586"/>
                  <a:pt x="5719" y="17237"/>
                  <a:pt x="6873" y="18361"/>
                </a:cubicBezTo>
                <a:cubicBezTo>
                  <a:pt x="7251" y="18719"/>
                  <a:pt x="7698" y="18997"/>
                  <a:pt x="8156" y="19256"/>
                </a:cubicBezTo>
                <a:cubicBezTo>
                  <a:pt x="8116" y="19276"/>
                  <a:pt x="8086" y="19295"/>
                  <a:pt x="8056" y="19325"/>
                </a:cubicBezTo>
                <a:cubicBezTo>
                  <a:pt x="8007" y="19345"/>
                  <a:pt x="7967" y="19375"/>
                  <a:pt x="7917" y="19405"/>
                </a:cubicBezTo>
                <a:cubicBezTo>
                  <a:pt x="7907" y="19415"/>
                  <a:pt x="7897" y="19415"/>
                  <a:pt x="7887" y="19425"/>
                </a:cubicBezTo>
                <a:cubicBezTo>
                  <a:pt x="7867" y="19435"/>
                  <a:pt x="7857" y="19445"/>
                  <a:pt x="7838" y="19455"/>
                </a:cubicBezTo>
                <a:cubicBezTo>
                  <a:pt x="7579" y="19604"/>
                  <a:pt x="7320" y="19753"/>
                  <a:pt x="7052" y="19892"/>
                </a:cubicBezTo>
                <a:cubicBezTo>
                  <a:pt x="6773" y="20031"/>
                  <a:pt x="6485" y="20171"/>
                  <a:pt x="6197" y="20300"/>
                </a:cubicBezTo>
                <a:cubicBezTo>
                  <a:pt x="5948" y="20409"/>
                  <a:pt x="5689" y="20509"/>
                  <a:pt x="5431" y="20598"/>
                </a:cubicBezTo>
                <a:cubicBezTo>
                  <a:pt x="5182" y="20688"/>
                  <a:pt x="4934" y="20767"/>
                  <a:pt x="4675" y="20847"/>
                </a:cubicBezTo>
                <a:cubicBezTo>
                  <a:pt x="4546" y="20887"/>
                  <a:pt x="4406" y="20917"/>
                  <a:pt x="4277" y="20956"/>
                </a:cubicBezTo>
                <a:cubicBezTo>
                  <a:pt x="4138" y="20986"/>
                  <a:pt x="3989" y="21016"/>
                  <a:pt x="3849" y="21046"/>
                </a:cubicBezTo>
                <a:cubicBezTo>
                  <a:pt x="3700" y="21066"/>
                  <a:pt x="3551" y="21086"/>
                  <a:pt x="3402" y="21115"/>
                </a:cubicBezTo>
                <a:cubicBezTo>
                  <a:pt x="3243" y="21135"/>
                  <a:pt x="3084" y="21165"/>
                  <a:pt x="2925" y="21185"/>
                </a:cubicBezTo>
                <a:cubicBezTo>
                  <a:pt x="2308" y="21265"/>
                  <a:pt x="1681" y="21304"/>
                  <a:pt x="1065" y="21324"/>
                </a:cubicBezTo>
                <a:cubicBezTo>
                  <a:pt x="926" y="21334"/>
                  <a:pt x="786" y="21334"/>
                  <a:pt x="647" y="21334"/>
                </a:cubicBezTo>
                <a:cubicBezTo>
                  <a:pt x="568" y="21334"/>
                  <a:pt x="478" y="21334"/>
                  <a:pt x="398" y="21344"/>
                </a:cubicBezTo>
                <a:cubicBezTo>
                  <a:pt x="359" y="21344"/>
                  <a:pt x="329" y="21354"/>
                  <a:pt x="289" y="21364"/>
                </a:cubicBezTo>
                <a:cubicBezTo>
                  <a:pt x="249" y="21374"/>
                  <a:pt x="219" y="21394"/>
                  <a:pt x="180" y="21414"/>
                </a:cubicBezTo>
                <a:cubicBezTo>
                  <a:pt x="120" y="21454"/>
                  <a:pt x="70" y="21523"/>
                  <a:pt x="40" y="21593"/>
                </a:cubicBezTo>
                <a:cubicBezTo>
                  <a:pt x="21" y="21653"/>
                  <a:pt x="11" y="21712"/>
                  <a:pt x="1" y="21782"/>
                </a:cubicBezTo>
                <a:cubicBezTo>
                  <a:pt x="1" y="21782"/>
                  <a:pt x="1" y="21792"/>
                  <a:pt x="1" y="21792"/>
                </a:cubicBezTo>
                <a:cubicBezTo>
                  <a:pt x="1" y="21832"/>
                  <a:pt x="11" y="21871"/>
                  <a:pt x="21" y="21911"/>
                </a:cubicBezTo>
                <a:cubicBezTo>
                  <a:pt x="50" y="21991"/>
                  <a:pt x="90" y="22050"/>
                  <a:pt x="140" y="22110"/>
                </a:cubicBezTo>
                <a:cubicBezTo>
                  <a:pt x="219" y="22200"/>
                  <a:pt x="329" y="22249"/>
                  <a:pt x="428" y="22289"/>
                </a:cubicBezTo>
                <a:cubicBezTo>
                  <a:pt x="558" y="22329"/>
                  <a:pt x="687" y="22349"/>
                  <a:pt x="816" y="22359"/>
                </a:cubicBezTo>
                <a:cubicBezTo>
                  <a:pt x="862" y="22360"/>
                  <a:pt x="908" y="22361"/>
                  <a:pt x="954" y="22361"/>
                </a:cubicBezTo>
                <a:cubicBezTo>
                  <a:pt x="1166" y="22361"/>
                  <a:pt x="1379" y="22343"/>
                  <a:pt x="1592" y="22319"/>
                </a:cubicBezTo>
                <a:cubicBezTo>
                  <a:pt x="1721" y="22309"/>
                  <a:pt x="1850" y="22289"/>
                  <a:pt x="1980" y="22269"/>
                </a:cubicBezTo>
                <a:cubicBezTo>
                  <a:pt x="1990" y="22269"/>
                  <a:pt x="2000" y="22269"/>
                  <a:pt x="2010" y="22259"/>
                </a:cubicBezTo>
                <a:cubicBezTo>
                  <a:pt x="2099" y="22259"/>
                  <a:pt x="2189" y="22249"/>
                  <a:pt x="2278" y="22239"/>
                </a:cubicBezTo>
                <a:cubicBezTo>
                  <a:pt x="2586" y="22209"/>
                  <a:pt x="2895" y="22170"/>
                  <a:pt x="3203" y="22110"/>
                </a:cubicBezTo>
                <a:cubicBezTo>
                  <a:pt x="3352" y="22080"/>
                  <a:pt x="3501" y="22050"/>
                  <a:pt x="3641" y="22020"/>
                </a:cubicBezTo>
                <a:cubicBezTo>
                  <a:pt x="3710" y="22001"/>
                  <a:pt x="3780" y="21991"/>
                  <a:pt x="3849" y="21971"/>
                </a:cubicBezTo>
                <a:cubicBezTo>
                  <a:pt x="3869" y="21961"/>
                  <a:pt x="3889" y="21961"/>
                  <a:pt x="3909" y="21951"/>
                </a:cubicBezTo>
                <a:cubicBezTo>
                  <a:pt x="3949" y="21941"/>
                  <a:pt x="3969" y="21931"/>
                  <a:pt x="4009" y="21921"/>
                </a:cubicBezTo>
                <a:cubicBezTo>
                  <a:pt x="4009" y="21911"/>
                  <a:pt x="4019" y="21911"/>
                  <a:pt x="4028" y="21901"/>
                </a:cubicBezTo>
                <a:cubicBezTo>
                  <a:pt x="4058" y="21901"/>
                  <a:pt x="4098" y="21891"/>
                  <a:pt x="4128" y="21881"/>
                </a:cubicBezTo>
                <a:cubicBezTo>
                  <a:pt x="4257" y="21841"/>
                  <a:pt x="4387" y="21802"/>
                  <a:pt x="4516" y="21762"/>
                </a:cubicBezTo>
                <a:cubicBezTo>
                  <a:pt x="4645" y="21722"/>
                  <a:pt x="4774" y="21682"/>
                  <a:pt x="4904" y="21633"/>
                </a:cubicBezTo>
                <a:cubicBezTo>
                  <a:pt x="5142" y="21553"/>
                  <a:pt x="5381" y="21454"/>
                  <a:pt x="5610" y="21354"/>
                </a:cubicBezTo>
                <a:cubicBezTo>
                  <a:pt x="5709" y="21304"/>
                  <a:pt x="5809" y="21265"/>
                  <a:pt x="5908" y="21215"/>
                </a:cubicBezTo>
                <a:cubicBezTo>
                  <a:pt x="6097" y="21135"/>
                  <a:pt x="6296" y="21056"/>
                  <a:pt x="6485" y="20966"/>
                </a:cubicBezTo>
                <a:cubicBezTo>
                  <a:pt x="6793" y="20817"/>
                  <a:pt x="7102" y="20668"/>
                  <a:pt x="7410" y="20509"/>
                </a:cubicBezTo>
                <a:cubicBezTo>
                  <a:pt x="7698" y="20350"/>
                  <a:pt x="7997" y="20191"/>
                  <a:pt x="8285" y="20031"/>
                </a:cubicBezTo>
                <a:cubicBezTo>
                  <a:pt x="8375" y="19972"/>
                  <a:pt x="8464" y="19922"/>
                  <a:pt x="8564" y="19862"/>
                </a:cubicBezTo>
                <a:cubicBezTo>
                  <a:pt x="8743" y="20200"/>
                  <a:pt x="9051" y="20469"/>
                  <a:pt x="9319" y="20757"/>
                </a:cubicBezTo>
                <a:cubicBezTo>
                  <a:pt x="9876" y="21404"/>
                  <a:pt x="10622" y="21861"/>
                  <a:pt x="11378" y="22239"/>
                </a:cubicBezTo>
                <a:cubicBezTo>
                  <a:pt x="11710" y="22384"/>
                  <a:pt x="12761" y="22870"/>
                  <a:pt x="13419" y="22870"/>
                </a:cubicBezTo>
                <a:cubicBezTo>
                  <a:pt x="13708" y="22870"/>
                  <a:pt x="13921" y="22776"/>
                  <a:pt x="13964" y="22518"/>
                </a:cubicBezTo>
                <a:cubicBezTo>
                  <a:pt x="13835" y="22170"/>
                  <a:pt x="13417" y="21911"/>
                  <a:pt x="13168" y="21643"/>
                </a:cubicBezTo>
                <a:cubicBezTo>
                  <a:pt x="12741" y="21245"/>
                  <a:pt x="12303" y="20867"/>
                  <a:pt x="11846" y="20519"/>
                </a:cubicBezTo>
                <a:cubicBezTo>
                  <a:pt x="11139" y="20012"/>
                  <a:pt x="10443" y="19395"/>
                  <a:pt x="9618" y="19126"/>
                </a:cubicBezTo>
                <a:cubicBezTo>
                  <a:pt x="9717" y="19047"/>
                  <a:pt x="9807" y="18967"/>
                  <a:pt x="9906" y="18898"/>
                </a:cubicBezTo>
                <a:cubicBezTo>
                  <a:pt x="10185" y="18679"/>
                  <a:pt x="10453" y="18460"/>
                  <a:pt x="10722" y="18231"/>
                </a:cubicBezTo>
                <a:cubicBezTo>
                  <a:pt x="10831" y="18152"/>
                  <a:pt x="10931" y="18072"/>
                  <a:pt x="11030" y="17983"/>
                </a:cubicBezTo>
                <a:cubicBezTo>
                  <a:pt x="11129" y="18003"/>
                  <a:pt x="11219" y="18032"/>
                  <a:pt x="11299" y="18112"/>
                </a:cubicBezTo>
                <a:cubicBezTo>
                  <a:pt x="11965" y="18589"/>
                  <a:pt x="12323" y="19375"/>
                  <a:pt x="12949" y="19892"/>
                </a:cubicBezTo>
                <a:cubicBezTo>
                  <a:pt x="13795" y="20658"/>
                  <a:pt x="14789" y="21314"/>
                  <a:pt x="15933" y="21503"/>
                </a:cubicBezTo>
                <a:cubicBezTo>
                  <a:pt x="16177" y="21530"/>
                  <a:pt x="16466" y="21576"/>
                  <a:pt x="16747" y="21576"/>
                </a:cubicBezTo>
                <a:cubicBezTo>
                  <a:pt x="17095" y="21576"/>
                  <a:pt x="17429" y="21505"/>
                  <a:pt x="17644" y="21235"/>
                </a:cubicBezTo>
                <a:cubicBezTo>
                  <a:pt x="17793" y="20927"/>
                  <a:pt x="17067" y="20559"/>
                  <a:pt x="16878" y="20350"/>
                </a:cubicBezTo>
                <a:cubicBezTo>
                  <a:pt x="16659" y="20161"/>
                  <a:pt x="16450" y="19972"/>
                  <a:pt x="16221" y="19783"/>
                </a:cubicBezTo>
                <a:cubicBezTo>
                  <a:pt x="15147" y="18927"/>
                  <a:pt x="14063" y="18012"/>
                  <a:pt x="12790" y="17456"/>
                </a:cubicBezTo>
                <a:cubicBezTo>
                  <a:pt x="12512" y="17346"/>
                  <a:pt x="12213" y="17237"/>
                  <a:pt x="11915" y="17187"/>
                </a:cubicBezTo>
                <a:cubicBezTo>
                  <a:pt x="12015" y="17098"/>
                  <a:pt x="12124" y="16998"/>
                  <a:pt x="12233" y="16909"/>
                </a:cubicBezTo>
                <a:cubicBezTo>
                  <a:pt x="12492" y="16670"/>
                  <a:pt x="12760" y="16431"/>
                  <a:pt x="13029" y="16192"/>
                </a:cubicBezTo>
                <a:cubicBezTo>
                  <a:pt x="13099" y="16133"/>
                  <a:pt x="13168" y="16063"/>
                  <a:pt x="13238" y="16004"/>
                </a:cubicBezTo>
                <a:cubicBezTo>
                  <a:pt x="13238" y="16013"/>
                  <a:pt x="13238" y="16033"/>
                  <a:pt x="13238" y="16043"/>
                </a:cubicBezTo>
                <a:cubicBezTo>
                  <a:pt x="13626" y="16332"/>
                  <a:pt x="14004" y="16670"/>
                  <a:pt x="14312" y="17058"/>
                </a:cubicBezTo>
                <a:cubicBezTo>
                  <a:pt x="14789" y="17595"/>
                  <a:pt x="15287" y="18122"/>
                  <a:pt x="15834" y="18579"/>
                </a:cubicBezTo>
                <a:cubicBezTo>
                  <a:pt x="16684" y="19261"/>
                  <a:pt x="17940" y="19965"/>
                  <a:pt x="19115" y="19965"/>
                </a:cubicBezTo>
                <a:cubicBezTo>
                  <a:pt x="19534" y="19965"/>
                  <a:pt x="19942" y="19875"/>
                  <a:pt x="20319" y="19663"/>
                </a:cubicBezTo>
                <a:cubicBezTo>
                  <a:pt x="20637" y="19455"/>
                  <a:pt x="20617" y="19116"/>
                  <a:pt x="20309" y="18898"/>
                </a:cubicBezTo>
                <a:cubicBezTo>
                  <a:pt x="20050" y="18659"/>
                  <a:pt x="19802" y="18410"/>
                  <a:pt x="19533" y="18182"/>
                </a:cubicBezTo>
                <a:cubicBezTo>
                  <a:pt x="18409" y="17257"/>
                  <a:pt x="17107" y="16600"/>
                  <a:pt x="15814" y="15964"/>
                </a:cubicBezTo>
                <a:cubicBezTo>
                  <a:pt x="15237" y="15685"/>
                  <a:pt x="14660" y="15397"/>
                  <a:pt x="14043" y="15228"/>
                </a:cubicBezTo>
                <a:cubicBezTo>
                  <a:pt x="14193" y="15089"/>
                  <a:pt x="14342" y="14949"/>
                  <a:pt x="14501" y="14810"/>
                </a:cubicBezTo>
                <a:cubicBezTo>
                  <a:pt x="14720" y="14601"/>
                  <a:pt x="14948" y="14402"/>
                  <a:pt x="15177" y="14193"/>
                </a:cubicBezTo>
                <a:cubicBezTo>
                  <a:pt x="15744" y="14412"/>
                  <a:pt x="16132" y="14890"/>
                  <a:pt x="16599" y="15278"/>
                </a:cubicBezTo>
                <a:cubicBezTo>
                  <a:pt x="17475" y="16004"/>
                  <a:pt x="18409" y="16730"/>
                  <a:pt x="19503" y="17058"/>
                </a:cubicBezTo>
                <a:cubicBezTo>
                  <a:pt x="19893" y="17162"/>
                  <a:pt x="20298" y="17221"/>
                  <a:pt x="20703" y="17221"/>
                </a:cubicBezTo>
                <a:cubicBezTo>
                  <a:pt x="21032" y="17221"/>
                  <a:pt x="21361" y="17182"/>
                  <a:pt x="21681" y="17098"/>
                </a:cubicBezTo>
                <a:cubicBezTo>
                  <a:pt x="22318" y="16958"/>
                  <a:pt x="22885" y="16451"/>
                  <a:pt x="22069" y="16013"/>
                </a:cubicBezTo>
                <a:cubicBezTo>
                  <a:pt x="20916" y="15168"/>
                  <a:pt x="19712" y="14382"/>
                  <a:pt x="18409" y="13786"/>
                </a:cubicBezTo>
                <a:cubicBezTo>
                  <a:pt x="17783" y="13527"/>
                  <a:pt x="17156" y="13199"/>
                  <a:pt x="16490" y="13090"/>
                </a:cubicBezTo>
                <a:cubicBezTo>
                  <a:pt x="16619" y="13000"/>
                  <a:pt x="16749" y="12910"/>
                  <a:pt x="16888" y="12821"/>
                </a:cubicBezTo>
                <a:cubicBezTo>
                  <a:pt x="16957" y="12771"/>
                  <a:pt x="17037" y="12722"/>
                  <a:pt x="17107" y="12672"/>
                </a:cubicBezTo>
                <a:cubicBezTo>
                  <a:pt x="17150" y="12669"/>
                  <a:pt x="17193" y="12668"/>
                  <a:pt x="17236" y="12668"/>
                </a:cubicBezTo>
                <a:cubicBezTo>
                  <a:pt x="18179" y="12668"/>
                  <a:pt x="19145" y="13273"/>
                  <a:pt x="20001" y="13597"/>
                </a:cubicBezTo>
                <a:cubicBezTo>
                  <a:pt x="20975" y="14014"/>
                  <a:pt x="22010" y="14273"/>
                  <a:pt x="23054" y="14372"/>
                </a:cubicBezTo>
                <a:cubicBezTo>
                  <a:pt x="23322" y="14397"/>
                  <a:pt x="23590" y="14408"/>
                  <a:pt x="23857" y="14408"/>
                </a:cubicBezTo>
                <a:cubicBezTo>
                  <a:pt x="24453" y="14408"/>
                  <a:pt x="25046" y="14352"/>
                  <a:pt x="25630" y="14263"/>
                </a:cubicBezTo>
                <a:cubicBezTo>
                  <a:pt x="25829" y="14263"/>
                  <a:pt x="26137" y="14144"/>
                  <a:pt x="25968" y="13905"/>
                </a:cubicBezTo>
                <a:cubicBezTo>
                  <a:pt x="25749" y="13666"/>
                  <a:pt x="25421" y="13587"/>
                  <a:pt x="25142" y="13457"/>
                </a:cubicBezTo>
                <a:cubicBezTo>
                  <a:pt x="24635" y="13229"/>
                  <a:pt x="24128" y="12960"/>
                  <a:pt x="23591" y="12781"/>
                </a:cubicBezTo>
                <a:cubicBezTo>
                  <a:pt x="22257" y="12388"/>
                  <a:pt x="20785" y="11935"/>
                  <a:pt x="19361" y="11935"/>
                </a:cubicBezTo>
                <a:cubicBezTo>
                  <a:pt x="18873" y="11935"/>
                  <a:pt x="18391" y="11988"/>
                  <a:pt x="17922" y="12115"/>
                </a:cubicBezTo>
                <a:cubicBezTo>
                  <a:pt x="18131" y="11966"/>
                  <a:pt x="18340" y="11816"/>
                  <a:pt x="18539" y="11677"/>
                </a:cubicBezTo>
                <a:cubicBezTo>
                  <a:pt x="18817" y="11478"/>
                  <a:pt x="19086" y="11279"/>
                  <a:pt x="19354" y="11081"/>
                </a:cubicBezTo>
                <a:cubicBezTo>
                  <a:pt x="19424" y="11021"/>
                  <a:pt x="19503" y="10971"/>
                  <a:pt x="19573" y="10911"/>
                </a:cubicBezTo>
                <a:cubicBezTo>
                  <a:pt x="20279" y="10941"/>
                  <a:pt x="20985" y="11160"/>
                  <a:pt x="21662" y="11339"/>
                </a:cubicBezTo>
                <a:cubicBezTo>
                  <a:pt x="23023" y="11623"/>
                  <a:pt x="24394" y="11979"/>
                  <a:pt x="25791" y="11979"/>
                </a:cubicBezTo>
                <a:cubicBezTo>
                  <a:pt x="25863" y="11979"/>
                  <a:pt x="25935" y="11978"/>
                  <a:pt x="26008" y="11976"/>
                </a:cubicBezTo>
                <a:cubicBezTo>
                  <a:pt x="26455" y="11966"/>
                  <a:pt x="29687" y="11687"/>
                  <a:pt x="28603" y="10872"/>
                </a:cubicBezTo>
                <a:cubicBezTo>
                  <a:pt x="27390" y="10434"/>
                  <a:pt x="26077" y="10355"/>
                  <a:pt x="24814" y="10116"/>
                </a:cubicBezTo>
                <a:cubicBezTo>
                  <a:pt x="23960" y="9975"/>
                  <a:pt x="23090" y="9733"/>
                  <a:pt x="22223" y="9733"/>
                </a:cubicBezTo>
                <a:cubicBezTo>
                  <a:pt x="21870" y="9733"/>
                  <a:pt x="21516" y="9773"/>
                  <a:pt x="21164" y="9877"/>
                </a:cubicBezTo>
                <a:cubicBezTo>
                  <a:pt x="21005" y="9917"/>
                  <a:pt x="20846" y="9967"/>
                  <a:pt x="20687" y="10016"/>
                </a:cubicBezTo>
                <a:cubicBezTo>
                  <a:pt x="20965" y="9857"/>
                  <a:pt x="21244" y="9678"/>
                  <a:pt x="21522" y="9509"/>
                </a:cubicBezTo>
                <a:cubicBezTo>
                  <a:pt x="21761" y="9370"/>
                  <a:pt x="22010" y="9231"/>
                  <a:pt x="22248" y="9101"/>
                </a:cubicBezTo>
                <a:cubicBezTo>
                  <a:pt x="22437" y="9091"/>
                  <a:pt x="22616" y="9082"/>
                  <a:pt x="22805" y="9082"/>
                </a:cubicBezTo>
                <a:cubicBezTo>
                  <a:pt x="23954" y="9097"/>
                  <a:pt x="25102" y="9241"/>
                  <a:pt x="26255" y="9241"/>
                </a:cubicBezTo>
                <a:cubicBezTo>
                  <a:pt x="26540" y="9241"/>
                  <a:pt x="26826" y="9232"/>
                  <a:pt x="27112" y="9211"/>
                </a:cubicBezTo>
                <a:cubicBezTo>
                  <a:pt x="28474" y="9131"/>
                  <a:pt x="29876" y="8972"/>
                  <a:pt x="31159" y="8465"/>
                </a:cubicBezTo>
                <a:cubicBezTo>
                  <a:pt x="31816" y="7808"/>
                  <a:pt x="29618" y="7888"/>
                  <a:pt x="29310" y="7848"/>
                </a:cubicBezTo>
                <a:cubicBezTo>
                  <a:pt x="29072" y="7840"/>
                  <a:pt x="28835" y="7836"/>
                  <a:pt x="28598" y="7836"/>
                </a:cubicBezTo>
                <a:cubicBezTo>
                  <a:pt x="27413" y="7836"/>
                  <a:pt x="26228" y="7933"/>
                  <a:pt x="25043" y="8057"/>
                </a:cubicBezTo>
                <a:cubicBezTo>
                  <a:pt x="24914" y="8067"/>
                  <a:pt x="24784" y="8077"/>
                  <a:pt x="24645" y="8097"/>
                </a:cubicBezTo>
                <a:cubicBezTo>
                  <a:pt x="24745" y="8057"/>
                  <a:pt x="24844" y="8027"/>
                  <a:pt x="24944" y="7997"/>
                </a:cubicBezTo>
                <a:cubicBezTo>
                  <a:pt x="25570" y="7779"/>
                  <a:pt x="26197" y="7520"/>
                  <a:pt x="26813" y="7252"/>
                </a:cubicBezTo>
                <a:cubicBezTo>
                  <a:pt x="27420" y="7003"/>
                  <a:pt x="28027" y="6724"/>
                  <a:pt x="28633" y="6456"/>
                </a:cubicBezTo>
                <a:cubicBezTo>
                  <a:pt x="28822" y="6376"/>
                  <a:pt x="29011" y="6287"/>
                  <a:pt x="29180" y="6217"/>
                </a:cubicBezTo>
                <a:cubicBezTo>
                  <a:pt x="29489" y="6078"/>
                  <a:pt x="29807" y="5949"/>
                  <a:pt x="30125" y="5809"/>
                </a:cubicBezTo>
                <a:cubicBezTo>
                  <a:pt x="30423" y="5670"/>
                  <a:pt x="30712" y="5521"/>
                  <a:pt x="31000" y="5362"/>
                </a:cubicBezTo>
                <a:cubicBezTo>
                  <a:pt x="31299" y="5203"/>
                  <a:pt x="31577" y="5034"/>
                  <a:pt x="31856" y="4845"/>
                </a:cubicBezTo>
                <a:cubicBezTo>
                  <a:pt x="31985" y="4765"/>
                  <a:pt x="32114" y="4676"/>
                  <a:pt x="32233" y="4586"/>
                </a:cubicBezTo>
                <a:cubicBezTo>
                  <a:pt x="32283" y="4536"/>
                  <a:pt x="32333" y="4497"/>
                  <a:pt x="32383" y="4457"/>
                </a:cubicBezTo>
                <a:cubicBezTo>
                  <a:pt x="32711" y="4238"/>
                  <a:pt x="33039" y="3970"/>
                  <a:pt x="33109" y="3870"/>
                </a:cubicBezTo>
                <a:cubicBezTo>
                  <a:pt x="33323" y="3422"/>
                  <a:pt x="32643" y="3350"/>
                  <a:pt x="32024" y="3350"/>
                </a:cubicBezTo>
                <a:cubicBezTo>
                  <a:pt x="31736" y="3350"/>
                  <a:pt x="31460" y="3366"/>
                  <a:pt x="31295" y="3366"/>
                </a:cubicBezTo>
                <a:cubicBezTo>
                  <a:pt x="31257" y="3366"/>
                  <a:pt x="31224" y="3365"/>
                  <a:pt x="31199" y="3363"/>
                </a:cubicBezTo>
                <a:cubicBezTo>
                  <a:pt x="31068" y="3361"/>
                  <a:pt x="30936" y="3359"/>
                  <a:pt x="30805" y="3359"/>
                </a:cubicBezTo>
                <a:cubicBezTo>
                  <a:pt x="30389" y="3359"/>
                  <a:pt x="29974" y="3377"/>
                  <a:pt x="29558" y="3452"/>
                </a:cubicBezTo>
                <a:cubicBezTo>
                  <a:pt x="28235" y="3691"/>
                  <a:pt x="26972" y="4248"/>
                  <a:pt x="25918" y="5093"/>
                </a:cubicBezTo>
                <a:cubicBezTo>
                  <a:pt x="25918" y="5093"/>
                  <a:pt x="25908" y="5093"/>
                  <a:pt x="25908" y="5103"/>
                </a:cubicBezTo>
                <a:cubicBezTo>
                  <a:pt x="25670" y="5243"/>
                  <a:pt x="25441" y="5392"/>
                  <a:pt x="25222" y="5541"/>
                </a:cubicBezTo>
                <a:cubicBezTo>
                  <a:pt x="24963" y="5700"/>
                  <a:pt x="24725" y="5869"/>
                  <a:pt x="24476" y="6048"/>
                </a:cubicBezTo>
                <a:cubicBezTo>
                  <a:pt x="24367" y="6128"/>
                  <a:pt x="24247" y="6217"/>
                  <a:pt x="24138" y="6307"/>
                </a:cubicBezTo>
                <a:cubicBezTo>
                  <a:pt x="24019" y="6396"/>
                  <a:pt x="23909" y="6486"/>
                  <a:pt x="23790" y="6585"/>
                </a:cubicBezTo>
                <a:cubicBezTo>
                  <a:pt x="23571" y="6774"/>
                  <a:pt x="23342" y="6963"/>
                  <a:pt x="23114" y="7152"/>
                </a:cubicBezTo>
                <a:cubicBezTo>
                  <a:pt x="23004" y="7242"/>
                  <a:pt x="22895" y="7331"/>
                  <a:pt x="22775" y="7411"/>
                </a:cubicBezTo>
                <a:cubicBezTo>
                  <a:pt x="22746" y="7441"/>
                  <a:pt x="22706" y="7470"/>
                  <a:pt x="22666" y="7490"/>
                </a:cubicBezTo>
                <a:cubicBezTo>
                  <a:pt x="22865" y="7271"/>
                  <a:pt x="23044" y="7043"/>
                  <a:pt x="23223" y="6794"/>
                </a:cubicBezTo>
                <a:cubicBezTo>
                  <a:pt x="24277" y="5521"/>
                  <a:pt x="25123" y="4099"/>
                  <a:pt x="25819" y="2597"/>
                </a:cubicBezTo>
                <a:cubicBezTo>
                  <a:pt x="26127" y="1961"/>
                  <a:pt x="26465" y="1334"/>
                  <a:pt x="26744" y="688"/>
                </a:cubicBezTo>
                <a:cubicBezTo>
                  <a:pt x="26813" y="499"/>
                  <a:pt x="26992" y="280"/>
                  <a:pt x="26883" y="81"/>
                </a:cubicBezTo>
                <a:cubicBezTo>
                  <a:pt x="26817" y="25"/>
                  <a:pt x="26741" y="1"/>
                  <a:pt x="266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5" name="Google Shape;175;p4"/>
          <p:cNvGrpSpPr/>
          <p:nvPr/>
        </p:nvGrpSpPr>
        <p:grpSpPr>
          <a:xfrm rot="2027220">
            <a:off x="8292644" y="4133598"/>
            <a:ext cx="616578" cy="839806"/>
            <a:chOff x="4569764" y="2947960"/>
            <a:chExt cx="616586" cy="839817"/>
          </a:xfrm>
        </p:grpSpPr>
        <p:sp>
          <p:nvSpPr>
            <p:cNvPr id="176" name="Google Shape;176;p4"/>
            <p:cNvSpPr/>
            <p:nvPr/>
          </p:nvSpPr>
          <p:spPr>
            <a:xfrm>
              <a:off x="4646828" y="3107422"/>
              <a:ext cx="539521" cy="680355"/>
            </a:xfrm>
            <a:custGeom>
              <a:avLst/>
              <a:gdLst/>
              <a:ahLst/>
              <a:cxnLst/>
              <a:rect l="l" t="t" r="r" b="b"/>
              <a:pathLst>
                <a:path w="7589" h="9570" extrusionOk="0">
                  <a:moveTo>
                    <a:pt x="2623" y="0"/>
                  </a:moveTo>
                  <a:cubicBezTo>
                    <a:pt x="2105" y="0"/>
                    <a:pt x="1592" y="93"/>
                    <a:pt x="1164" y="387"/>
                  </a:cubicBezTo>
                  <a:cubicBezTo>
                    <a:pt x="140" y="1192"/>
                    <a:pt x="0" y="2495"/>
                    <a:pt x="1094" y="3310"/>
                  </a:cubicBezTo>
                  <a:cubicBezTo>
                    <a:pt x="2437" y="4345"/>
                    <a:pt x="4138" y="3112"/>
                    <a:pt x="5013" y="5170"/>
                  </a:cubicBezTo>
                  <a:cubicBezTo>
                    <a:pt x="5719" y="6612"/>
                    <a:pt x="4744" y="6881"/>
                    <a:pt x="4426" y="8104"/>
                  </a:cubicBezTo>
                  <a:cubicBezTo>
                    <a:pt x="4269" y="8922"/>
                    <a:pt x="4728" y="9570"/>
                    <a:pt x="5394" y="9570"/>
                  </a:cubicBezTo>
                  <a:cubicBezTo>
                    <a:pt x="5611" y="9570"/>
                    <a:pt x="5850" y="9501"/>
                    <a:pt x="6097" y="9347"/>
                  </a:cubicBezTo>
                  <a:cubicBezTo>
                    <a:pt x="7589" y="8403"/>
                    <a:pt x="6783" y="4991"/>
                    <a:pt x="6326" y="3589"/>
                  </a:cubicBezTo>
                  <a:cubicBezTo>
                    <a:pt x="6167" y="3052"/>
                    <a:pt x="5898" y="2555"/>
                    <a:pt x="5689" y="2037"/>
                  </a:cubicBezTo>
                  <a:cubicBezTo>
                    <a:pt x="5301" y="1103"/>
                    <a:pt x="4526" y="217"/>
                    <a:pt x="3481" y="68"/>
                  </a:cubicBezTo>
                  <a:cubicBezTo>
                    <a:pt x="3203" y="29"/>
                    <a:pt x="2913" y="0"/>
                    <a:pt x="26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4569764" y="2995308"/>
              <a:ext cx="136498" cy="127967"/>
            </a:xfrm>
            <a:custGeom>
              <a:avLst/>
              <a:gdLst/>
              <a:ahLst/>
              <a:cxnLst/>
              <a:rect l="l" t="t" r="r" b="b"/>
              <a:pathLst>
                <a:path w="1920" h="1800" extrusionOk="0">
                  <a:moveTo>
                    <a:pt x="741" y="1"/>
                  </a:moveTo>
                  <a:cubicBezTo>
                    <a:pt x="615" y="1"/>
                    <a:pt x="489" y="29"/>
                    <a:pt x="378" y="84"/>
                  </a:cubicBezTo>
                  <a:cubicBezTo>
                    <a:pt x="0" y="283"/>
                    <a:pt x="120" y="780"/>
                    <a:pt x="309" y="1068"/>
                  </a:cubicBezTo>
                  <a:cubicBezTo>
                    <a:pt x="488" y="1347"/>
                    <a:pt x="746" y="1566"/>
                    <a:pt x="1035" y="1715"/>
                  </a:cubicBezTo>
                  <a:cubicBezTo>
                    <a:pt x="1131" y="1771"/>
                    <a:pt x="1238" y="1800"/>
                    <a:pt x="1344" y="1800"/>
                  </a:cubicBezTo>
                  <a:cubicBezTo>
                    <a:pt x="1501" y="1800"/>
                    <a:pt x="1654" y="1736"/>
                    <a:pt x="1761" y="1605"/>
                  </a:cubicBezTo>
                  <a:cubicBezTo>
                    <a:pt x="1890" y="1476"/>
                    <a:pt x="1920" y="1287"/>
                    <a:pt x="1920" y="1118"/>
                  </a:cubicBezTo>
                  <a:cubicBezTo>
                    <a:pt x="1910" y="621"/>
                    <a:pt x="1512" y="173"/>
                    <a:pt x="1035" y="54"/>
                  </a:cubicBezTo>
                  <a:cubicBezTo>
                    <a:pt x="942" y="19"/>
                    <a:pt x="841" y="1"/>
                    <a:pt x="7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4702992" y="2947960"/>
              <a:ext cx="103724" cy="131166"/>
            </a:xfrm>
            <a:custGeom>
              <a:avLst/>
              <a:gdLst/>
              <a:ahLst/>
              <a:cxnLst/>
              <a:rect l="l" t="t" r="r" b="b"/>
              <a:pathLst>
                <a:path w="1459" h="1845" extrusionOk="0">
                  <a:moveTo>
                    <a:pt x="551" y="0"/>
                  </a:moveTo>
                  <a:cubicBezTo>
                    <a:pt x="158" y="0"/>
                    <a:pt x="0" y="449"/>
                    <a:pt x="76" y="800"/>
                  </a:cubicBezTo>
                  <a:cubicBezTo>
                    <a:pt x="137" y="1176"/>
                    <a:pt x="467" y="1844"/>
                    <a:pt x="912" y="1844"/>
                  </a:cubicBezTo>
                  <a:cubicBezTo>
                    <a:pt x="972" y="1844"/>
                    <a:pt x="1035" y="1832"/>
                    <a:pt x="1100" y="1804"/>
                  </a:cubicBezTo>
                  <a:cubicBezTo>
                    <a:pt x="1329" y="1655"/>
                    <a:pt x="1458" y="1357"/>
                    <a:pt x="1458" y="1088"/>
                  </a:cubicBezTo>
                  <a:cubicBezTo>
                    <a:pt x="1438" y="750"/>
                    <a:pt x="1269" y="412"/>
                    <a:pt x="1001" y="203"/>
                  </a:cubicBezTo>
                  <a:cubicBezTo>
                    <a:pt x="881" y="123"/>
                    <a:pt x="762" y="34"/>
                    <a:pt x="613" y="4"/>
                  </a:cubicBezTo>
                  <a:cubicBezTo>
                    <a:pt x="592" y="2"/>
                    <a:pt x="571" y="0"/>
                    <a:pt x="5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4815817" y="2958766"/>
              <a:ext cx="91283" cy="104933"/>
            </a:xfrm>
            <a:custGeom>
              <a:avLst/>
              <a:gdLst/>
              <a:ahLst/>
              <a:cxnLst/>
              <a:rect l="l" t="t" r="r" b="b"/>
              <a:pathLst>
                <a:path w="1284" h="1476" extrusionOk="0">
                  <a:moveTo>
                    <a:pt x="495" y="1"/>
                  </a:moveTo>
                  <a:cubicBezTo>
                    <a:pt x="469" y="1"/>
                    <a:pt x="443" y="4"/>
                    <a:pt x="418" y="11"/>
                  </a:cubicBezTo>
                  <a:cubicBezTo>
                    <a:pt x="339" y="11"/>
                    <a:pt x="259" y="21"/>
                    <a:pt x="189" y="71"/>
                  </a:cubicBezTo>
                  <a:cubicBezTo>
                    <a:pt x="0" y="210"/>
                    <a:pt x="20" y="469"/>
                    <a:pt x="40" y="677"/>
                  </a:cubicBezTo>
                  <a:cubicBezTo>
                    <a:pt x="55" y="1043"/>
                    <a:pt x="339" y="1476"/>
                    <a:pt x="673" y="1476"/>
                  </a:cubicBezTo>
                  <a:cubicBezTo>
                    <a:pt x="784" y="1476"/>
                    <a:pt x="901" y="1428"/>
                    <a:pt x="1015" y="1314"/>
                  </a:cubicBezTo>
                  <a:cubicBezTo>
                    <a:pt x="1283" y="966"/>
                    <a:pt x="1134" y="409"/>
                    <a:pt x="816" y="140"/>
                  </a:cubicBezTo>
                  <a:cubicBezTo>
                    <a:pt x="726" y="67"/>
                    <a:pt x="610" y="1"/>
                    <a:pt x="4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4907740" y="2991184"/>
              <a:ext cx="74292" cy="85880"/>
            </a:xfrm>
            <a:custGeom>
              <a:avLst/>
              <a:gdLst/>
              <a:ahLst/>
              <a:cxnLst/>
              <a:rect l="l" t="t" r="r" b="b"/>
              <a:pathLst>
                <a:path w="1045" h="1208" extrusionOk="0">
                  <a:moveTo>
                    <a:pt x="347" y="0"/>
                  </a:moveTo>
                  <a:cubicBezTo>
                    <a:pt x="328" y="0"/>
                    <a:pt x="308" y="1"/>
                    <a:pt x="289" y="3"/>
                  </a:cubicBezTo>
                  <a:cubicBezTo>
                    <a:pt x="20" y="52"/>
                    <a:pt x="0" y="390"/>
                    <a:pt x="30" y="619"/>
                  </a:cubicBezTo>
                  <a:cubicBezTo>
                    <a:pt x="39" y="874"/>
                    <a:pt x="214" y="1208"/>
                    <a:pt x="487" y="1208"/>
                  </a:cubicBezTo>
                  <a:cubicBezTo>
                    <a:pt x="534" y="1208"/>
                    <a:pt x="584" y="1198"/>
                    <a:pt x="637" y="1176"/>
                  </a:cubicBezTo>
                  <a:cubicBezTo>
                    <a:pt x="1045" y="977"/>
                    <a:pt x="975" y="361"/>
                    <a:pt x="647" y="102"/>
                  </a:cubicBezTo>
                  <a:cubicBezTo>
                    <a:pt x="562" y="26"/>
                    <a:pt x="456" y="0"/>
                    <a:pt x="3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4"/>
            <p:cNvSpPr/>
            <p:nvPr/>
          </p:nvSpPr>
          <p:spPr>
            <a:xfrm>
              <a:off x="4966250" y="3052822"/>
              <a:ext cx="73225" cy="63415"/>
            </a:xfrm>
            <a:custGeom>
              <a:avLst/>
              <a:gdLst/>
              <a:ahLst/>
              <a:cxnLst/>
              <a:rect l="l" t="t" r="r" b="b"/>
              <a:pathLst>
                <a:path w="1030" h="892" extrusionOk="0">
                  <a:moveTo>
                    <a:pt x="558" y="1"/>
                  </a:moveTo>
                  <a:cubicBezTo>
                    <a:pt x="521" y="1"/>
                    <a:pt x="482" y="7"/>
                    <a:pt x="440" y="21"/>
                  </a:cubicBezTo>
                  <a:cubicBezTo>
                    <a:pt x="1" y="176"/>
                    <a:pt x="39" y="892"/>
                    <a:pt x="440" y="892"/>
                  </a:cubicBezTo>
                  <a:cubicBezTo>
                    <a:pt x="501" y="892"/>
                    <a:pt x="571" y="875"/>
                    <a:pt x="649" y="836"/>
                  </a:cubicBezTo>
                  <a:cubicBezTo>
                    <a:pt x="1029" y="628"/>
                    <a:pt x="924" y="1"/>
                    <a:pt x="5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 name="Google Shape;182;p4"/>
          <p:cNvGrpSpPr/>
          <p:nvPr/>
        </p:nvGrpSpPr>
        <p:grpSpPr>
          <a:xfrm>
            <a:off x="190425" y="4528231"/>
            <a:ext cx="776401" cy="488121"/>
            <a:chOff x="643525" y="2159756"/>
            <a:chExt cx="776401" cy="488121"/>
          </a:xfrm>
        </p:grpSpPr>
        <p:sp>
          <p:nvSpPr>
            <p:cNvPr id="183" name="Google Shape;183;p4"/>
            <p:cNvSpPr/>
            <p:nvPr/>
          </p:nvSpPr>
          <p:spPr>
            <a:xfrm>
              <a:off x="931310" y="2323697"/>
              <a:ext cx="201689" cy="147375"/>
            </a:xfrm>
            <a:custGeom>
              <a:avLst/>
              <a:gdLst/>
              <a:ahLst/>
              <a:cxnLst/>
              <a:rect l="l" t="t" r="r" b="b"/>
              <a:pathLst>
                <a:path w="2837" h="2073" extrusionOk="0">
                  <a:moveTo>
                    <a:pt x="1622" y="0"/>
                  </a:moveTo>
                  <a:cubicBezTo>
                    <a:pt x="1254" y="0"/>
                    <a:pt x="869" y="78"/>
                    <a:pt x="607" y="349"/>
                  </a:cubicBezTo>
                  <a:cubicBezTo>
                    <a:pt x="0" y="966"/>
                    <a:pt x="617" y="2060"/>
                    <a:pt x="1423" y="2070"/>
                  </a:cubicBezTo>
                  <a:cubicBezTo>
                    <a:pt x="1443" y="2072"/>
                    <a:pt x="1463" y="2073"/>
                    <a:pt x="1483" y="2073"/>
                  </a:cubicBezTo>
                  <a:cubicBezTo>
                    <a:pt x="2133" y="2073"/>
                    <a:pt x="2836" y="1156"/>
                    <a:pt x="2566" y="548"/>
                  </a:cubicBezTo>
                  <a:cubicBezTo>
                    <a:pt x="2427" y="190"/>
                    <a:pt x="2059" y="11"/>
                    <a:pt x="1691" y="1"/>
                  </a:cubicBezTo>
                  <a:cubicBezTo>
                    <a:pt x="1668" y="1"/>
                    <a:pt x="1645"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643525" y="2159756"/>
              <a:ext cx="776401" cy="488121"/>
            </a:xfrm>
            <a:custGeom>
              <a:avLst/>
              <a:gdLst/>
              <a:ahLst/>
              <a:cxnLst/>
              <a:rect l="l" t="t" r="r" b="b"/>
              <a:pathLst>
                <a:path w="10921" h="6866" extrusionOk="0">
                  <a:moveTo>
                    <a:pt x="5931" y="356"/>
                  </a:moveTo>
                  <a:cubicBezTo>
                    <a:pt x="6023" y="356"/>
                    <a:pt x="6118" y="417"/>
                    <a:pt x="6197" y="567"/>
                  </a:cubicBezTo>
                  <a:cubicBezTo>
                    <a:pt x="6246" y="666"/>
                    <a:pt x="6256" y="786"/>
                    <a:pt x="6246" y="905"/>
                  </a:cubicBezTo>
                  <a:cubicBezTo>
                    <a:pt x="6182" y="902"/>
                    <a:pt x="6118" y="901"/>
                    <a:pt x="6054" y="901"/>
                  </a:cubicBezTo>
                  <a:cubicBezTo>
                    <a:pt x="5879" y="901"/>
                    <a:pt x="5702" y="910"/>
                    <a:pt x="5520" y="925"/>
                  </a:cubicBezTo>
                  <a:cubicBezTo>
                    <a:pt x="5530" y="855"/>
                    <a:pt x="5550" y="786"/>
                    <a:pt x="5570" y="726"/>
                  </a:cubicBezTo>
                  <a:cubicBezTo>
                    <a:pt x="5632" y="522"/>
                    <a:pt x="5779" y="356"/>
                    <a:pt x="5931" y="356"/>
                  </a:cubicBezTo>
                  <a:close/>
                  <a:moveTo>
                    <a:pt x="7155" y="446"/>
                  </a:moveTo>
                  <a:cubicBezTo>
                    <a:pt x="7251" y="446"/>
                    <a:pt x="7346" y="484"/>
                    <a:pt x="7410" y="567"/>
                  </a:cubicBezTo>
                  <a:cubicBezTo>
                    <a:pt x="7490" y="706"/>
                    <a:pt x="7490" y="875"/>
                    <a:pt x="7490" y="1034"/>
                  </a:cubicBezTo>
                  <a:cubicBezTo>
                    <a:pt x="7211" y="985"/>
                    <a:pt x="6933" y="945"/>
                    <a:pt x="6654" y="925"/>
                  </a:cubicBezTo>
                  <a:cubicBezTo>
                    <a:pt x="6714" y="786"/>
                    <a:pt x="6773" y="656"/>
                    <a:pt x="6883" y="557"/>
                  </a:cubicBezTo>
                  <a:cubicBezTo>
                    <a:pt x="6954" y="486"/>
                    <a:pt x="7055" y="446"/>
                    <a:pt x="7155" y="446"/>
                  </a:cubicBezTo>
                  <a:close/>
                  <a:moveTo>
                    <a:pt x="4657" y="605"/>
                  </a:moveTo>
                  <a:cubicBezTo>
                    <a:pt x="4735" y="605"/>
                    <a:pt x="4811" y="619"/>
                    <a:pt x="4874" y="666"/>
                  </a:cubicBezTo>
                  <a:cubicBezTo>
                    <a:pt x="4963" y="756"/>
                    <a:pt x="5023" y="865"/>
                    <a:pt x="5073" y="985"/>
                  </a:cubicBezTo>
                  <a:cubicBezTo>
                    <a:pt x="4765" y="1034"/>
                    <a:pt x="4456" y="1104"/>
                    <a:pt x="4158" y="1213"/>
                  </a:cubicBezTo>
                  <a:lnTo>
                    <a:pt x="4138" y="1213"/>
                  </a:lnTo>
                  <a:cubicBezTo>
                    <a:pt x="4138" y="1094"/>
                    <a:pt x="4148" y="965"/>
                    <a:pt x="4218" y="855"/>
                  </a:cubicBezTo>
                  <a:cubicBezTo>
                    <a:pt x="4267" y="756"/>
                    <a:pt x="4327" y="646"/>
                    <a:pt x="4446" y="627"/>
                  </a:cubicBezTo>
                  <a:cubicBezTo>
                    <a:pt x="4513" y="617"/>
                    <a:pt x="4586" y="605"/>
                    <a:pt x="4657" y="605"/>
                  </a:cubicBezTo>
                  <a:close/>
                  <a:moveTo>
                    <a:pt x="8315" y="706"/>
                  </a:moveTo>
                  <a:cubicBezTo>
                    <a:pt x="8782" y="706"/>
                    <a:pt x="8902" y="965"/>
                    <a:pt x="8852" y="1382"/>
                  </a:cubicBezTo>
                  <a:cubicBezTo>
                    <a:pt x="8544" y="1283"/>
                    <a:pt x="8225" y="1193"/>
                    <a:pt x="7907" y="1124"/>
                  </a:cubicBezTo>
                  <a:cubicBezTo>
                    <a:pt x="8007" y="945"/>
                    <a:pt x="8106" y="716"/>
                    <a:pt x="8315" y="706"/>
                  </a:cubicBezTo>
                  <a:close/>
                  <a:moveTo>
                    <a:pt x="3189" y="1058"/>
                  </a:moveTo>
                  <a:cubicBezTo>
                    <a:pt x="3241" y="1058"/>
                    <a:pt x="3293" y="1067"/>
                    <a:pt x="3342" y="1084"/>
                  </a:cubicBezTo>
                  <a:cubicBezTo>
                    <a:pt x="3492" y="1144"/>
                    <a:pt x="3601" y="1263"/>
                    <a:pt x="3690" y="1392"/>
                  </a:cubicBezTo>
                  <a:cubicBezTo>
                    <a:pt x="3442" y="1502"/>
                    <a:pt x="3143" y="1641"/>
                    <a:pt x="2825" y="1800"/>
                  </a:cubicBezTo>
                  <a:cubicBezTo>
                    <a:pt x="2785" y="1661"/>
                    <a:pt x="2775" y="1512"/>
                    <a:pt x="2795" y="1372"/>
                  </a:cubicBezTo>
                  <a:cubicBezTo>
                    <a:pt x="2819" y="1170"/>
                    <a:pt x="3001" y="1058"/>
                    <a:pt x="3189" y="1058"/>
                  </a:cubicBezTo>
                  <a:close/>
                  <a:moveTo>
                    <a:pt x="9718" y="1182"/>
                  </a:moveTo>
                  <a:cubicBezTo>
                    <a:pt x="9728" y="1182"/>
                    <a:pt x="9738" y="1183"/>
                    <a:pt x="9747" y="1183"/>
                  </a:cubicBezTo>
                  <a:cubicBezTo>
                    <a:pt x="9906" y="1223"/>
                    <a:pt x="10055" y="1333"/>
                    <a:pt x="10115" y="1492"/>
                  </a:cubicBezTo>
                  <a:cubicBezTo>
                    <a:pt x="10145" y="1601"/>
                    <a:pt x="10145" y="1711"/>
                    <a:pt x="10125" y="1820"/>
                  </a:cubicBezTo>
                  <a:cubicBezTo>
                    <a:pt x="9866" y="1711"/>
                    <a:pt x="9538" y="1611"/>
                    <a:pt x="9200" y="1502"/>
                  </a:cubicBezTo>
                  <a:cubicBezTo>
                    <a:pt x="9230" y="1422"/>
                    <a:pt x="9300" y="1353"/>
                    <a:pt x="9369" y="1303"/>
                  </a:cubicBezTo>
                  <a:cubicBezTo>
                    <a:pt x="9471" y="1238"/>
                    <a:pt x="9597" y="1182"/>
                    <a:pt x="9718" y="1182"/>
                  </a:cubicBezTo>
                  <a:close/>
                  <a:moveTo>
                    <a:pt x="2045" y="1689"/>
                  </a:moveTo>
                  <a:cubicBezTo>
                    <a:pt x="2227" y="1689"/>
                    <a:pt x="2365" y="1830"/>
                    <a:pt x="2477" y="1979"/>
                  </a:cubicBezTo>
                  <a:cubicBezTo>
                    <a:pt x="2238" y="2108"/>
                    <a:pt x="2010" y="2238"/>
                    <a:pt x="1781" y="2377"/>
                  </a:cubicBezTo>
                  <a:cubicBezTo>
                    <a:pt x="1701" y="2098"/>
                    <a:pt x="1612" y="1701"/>
                    <a:pt x="2010" y="1691"/>
                  </a:cubicBezTo>
                  <a:cubicBezTo>
                    <a:pt x="2022" y="1689"/>
                    <a:pt x="2034" y="1689"/>
                    <a:pt x="2045" y="1689"/>
                  </a:cubicBezTo>
                  <a:close/>
                  <a:moveTo>
                    <a:pt x="1052" y="2310"/>
                  </a:moveTo>
                  <a:cubicBezTo>
                    <a:pt x="1129" y="2310"/>
                    <a:pt x="1209" y="2337"/>
                    <a:pt x="1274" y="2387"/>
                  </a:cubicBezTo>
                  <a:cubicBezTo>
                    <a:pt x="1353" y="2437"/>
                    <a:pt x="1403" y="2506"/>
                    <a:pt x="1453" y="2586"/>
                  </a:cubicBezTo>
                  <a:cubicBezTo>
                    <a:pt x="1244" y="2715"/>
                    <a:pt x="1055" y="2854"/>
                    <a:pt x="886" y="2984"/>
                  </a:cubicBezTo>
                  <a:cubicBezTo>
                    <a:pt x="796" y="2805"/>
                    <a:pt x="747" y="2576"/>
                    <a:pt x="846" y="2397"/>
                  </a:cubicBezTo>
                  <a:cubicBezTo>
                    <a:pt x="901" y="2337"/>
                    <a:pt x="975" y="2310"/>
                    <a:pt x="1052" y="2310"/>
                  </a:cubicBezTo>
                  <a:close/>
                  <a:moveTo>
                    <a:pt x="10085" y="3262"/>
                  </a:moveTo>
                  <a:cubicBezTo>
                    <a:pt x="10115" y="3342"/>
                    <a:pt x="10135" y="3421"/>
                    <a:pt x="10135" y="3501"/>
                  </a:cubicBezTo>
                  <a:cubicBezTo>
                    <a:pt x="10118" y="3780"/>
                    <a:pt x="9863" y="3988"/>
                    <a:pt x="9597" y="3988"/>
                  </a:cubicBezTo>
                  <a:cubicBezTo>
                    <a:pt x="9551" y="3988"/>
                    <a:pt x="9504" y="3981"/>
                    <a:pt x="9459" y="3968"/>
                  </a:cubicBezTo>
                  <a:cubicBezTo>
                    <a:pt x="9409" y="3948"/>
                    <a:pt x="9359" y="3938"/>
                    <a:pt x="9319" y="3918"/>
                  </a:cubicBezTo>
                  <a:cubicBezTo>
                    <a:pt x="9508" y="3739"/>
                    <a:pt x="9707" y="3560"/>
                    <a:pt x="9916" y="3401"/>
                  </a:cubicBezTo>
                  <a:cubicBezTo>
                    <a:pt x="9976" y="3352"/>
                    <a:pt x="10036" y="3312"/>
                    <a:pt x="10085" y="3262"/>
                  </a:cubicBezTo>
                  <a:close/>
                  <a:moveTo>
                    <a:pt x="6416" y="2032"/>
                  </a:moveTo>
                  <a:cubicBezTo>
                    <a:pt x="7424" y="2032"/>
                    <a:pt x="8439" y="2211"/>
                    <a:pt x="9399" y="2496"/>
                  </a:cubicBezTo>
                  <a:cubicBezTo>
                    <a:pt x="8007" y="3908"/>
                    <a:pt x="6933" y="4853"/>
                    <a:pt x="4844" y="4893"/>
                  </a:cubicBezTo>
                  <a:cubicBezTo>
                    <a:pt x="4725" y="4893"/>
                    <a:pt x="4595" y="4893"/>
                    <a:pt x="4476" y="4883"/>
                  </a:cubicBezTo>
                  <a:cubicBezTo>
                    <a:pt x="4198" y="4833"/>
                    <a:pt x="3909" y="4764"/>
                    <a:pt x="3621" y="4704"/>
                  </a:cubicBezTo>
                  <a:cubicBezTo>
                    <a:pt x="2855" y="4505"/>
                    <a:pt x="2079" y="4296"/>
                    <a:pt x="1363" y="3968"/>
                  </a:cubicBezTo>
                  <a:cubicBezTo>
                    <a:pt x="1781" y="3411"/>
                    <a:pt x="2815" y="2944"/>
                    <a:pt x="3422" y="2665"/>
                  </a:cubicBezTo>
                  <a:cubicBezTo>
                    <a:pt x="4366" y="2218"/>
                    <a:pt x="5387" y="2032"/>
                    <a:pt x="6416" y="2032"/>
                  </a:cubicBezTo>
                  <a:close/>
                  <a:moveTo>
                    <a:pt x="8961" y="4237"/>
                  </a:moveTo>
                  <a:lnTo>
                    <a:pt x="8961" y="4237"/>
                  </a:lnTo>
                  <a:cubicBezTo>
                    <a:pt x="9021" y="4485"/>
                    <a:pt x="9041" y="4863"/>
                    <a:pt x="8882" y="4973"/>
                  </a:cubicBezTo>
                  <a:cubicBezTo>
                    <a:pt x="8824" y="4993"/>
                    <a:pt x="8763" y="5002"/>
                    <a:pt x="8700" y="5002"/>
                  </a:cubicBezTo>
                  <a:cubicBezTo>
                    <a:pt x="8515" y="5002"/>
                    <a:pt x="8322" y="4920"/>
                    <a:pt x="8196" y="4794"/>
                  </a:cubicBezTo>
                  <a:cubicBezTo>
                    <a:pt x="8345" y="4694"/>
                    <a:pt x="8484" y="4595"/>
                    <a:pt x="8643" y="4485"/>
                  </a:cubicBezTo>
                  <a:cubicBezTo>
                    <a:pt x="8753" y="4406"/>
                    <a:pt x="8852" y="4326"/>
                    <a:pt x="8961" y="4237"/>
                  </a:cubicBezTo>
                  <a:close/>
                  <a:moveTo>
                    <a:pt x="776" y="4804"/>
                  </a:moveTo>
                  <a:cubicBezTo>
                    <a:pt x="995" y="4903"/>
                    <a:pt x="1224" y="4983"/>
                    <a:pt x="1383" y="5052"/>
                  </a:cubicBezTo>
                  <a:cubicBezTo>
                    <a:pt x="1423" y="5062"/>
                    <a:pt x="1463" y="5082"/>
                    <a:pt x="1502" y="5102"/>
                  </a:cubicBezTo>
                  <a:cubicBezTo>
                    <a:pt x="1413" y="5252"/>
                    <a:pt x="1218" y="5380"/>
                    <a:pt x="1047" y="5380"/>
                  </a:cubicBezTo>
                  <a:cubicBezTo>
                    <a:pt x="934" y="5380"/>
                    <a:pt x="832" y="5324"/>
                    <a:pt x="776" y="5182"/>
                  </a:cubicBezTo>
                  <a:cubicBezTo>
                    <a:pt x="727" y="5052"/>
                    <a:pt x="737" y="4923"/>
                    <a:pt x="776" y="4804"/>
                  </a:cubicBezTo>
                  <a:close/>
                  <a:moveTo>
                    <a:pt x="7858" y="5022"/>
                  </a:moveTo>
                  <a:cubicBezTo>
                    <a:pt x="7877" y="5122"/>
                    <a:pt x="7887" y="5231"/>
                    <a:pt x="7887" y="5331"/>
                  </a:cubicBezTo>
                  <a:cubicBezTo>
                    <a:pt x="7868" y="5572"/>
                    <a:pt x="7633" y="5739"/>
                    <a:pt x="7400" y="5739"/>
                  </a:cubicBezTo>
                  <a:cubicBezTo>
                    <a:pt x="7394" y="5739"/>
                    <a:pt x="7387" y="5739"/>
                    <a:pt x="7380" y="5738"/>
                  </a:cubicBezTo>
                  <a:cubicBezTo>
                    <a:pt x="7231" y="5709"/>
                    <a:pt x="7132" y="5609"/>
                    <a:pt x="7052" y="5490"/>
                  </a:cubicBezTo>
                  <a:cubicBezTo>
                    <a:pt x="7320" y="5361"/>
                    <a:pt x="7589" y="5201"/>
                    <a:pt x="7858" y="5022"/>
                  </a:cubicBezTo>
                  <a:close/>
                  <a:moveTo>
                    <a:pt x="1870" y="5231"/>
                  </a:moveTo>
                  <a:cubicBezTo>
                    <a:pt x="2129" y="5321"/>
                    <a:pt x="2407" y="5410"/>
                    <a:pt x="2676" y="5490"/>
                  </a:cubicBezTo>
                  <a:cubicBezTo>
                    <a:pt x="2646" y="5549"/>
                    <a:pt x="2616" y="5599"/>
                    <a:pt x="2567" y="5639"/>
                  </a:cubicBezTo>
                  <a:cubicBezTo>
                    <a:pt x="2464" y="5727"/>
                    <a:pt x="2350" y="5765"/>
                    <a:pt x="2244" y="5765"/>
                  </a:cubicBezTo>
                  <a:cubicBezTo>
                    <a:pt x="1987" y="5765"/>
                    <a:pt x="1772" y="5540"/>
                    <a:pt x="1870" y="5231"/>
                  </a:cubicBezTo>
                  <a:close/>
                  <a:moveTo>
                    <a:pt x="3064" y="5599"/>
                  </a:moveTo>
                  <a:cubicBezTo>
                    <a:pt x="3303" y="5669"/>
                    <a:pt x="3551" y="5719"/>
                    <a:pt x="3800" y="5768"/>
                  </a:cubicBezTo>
                  <a:cubicBezTo>
                    <a:pt x="3760" y="5868"/>
                    <a:pt x="3710" y="5967"/>
                    <a:pt x="3631" y="6047"/>
                  </a:cubicBezTo>
                  <a:cubicBezTo>
                    <a:pt x="3557" y="6102"/>
                    <a:pt x="3483" y="6126"/>
                    <a:pt x="3415" y="6126"/>
                  </a:cubicBezTo>
                  <a:cubicBezTo>
                    <a:pt x="3198" y="6126"/>
                    <a:pt x="3031" y="5886"/>
                    <a:pt x="3054" y="5629"/>
                  </a:cubicBezTo>
                  <a:cubicBezTo>
                    <a:pt x="3054" y="5619"/>
                    <a:pt x="3054" y="5609"/>
                    <a:pt x="3064" y="5599"/>
                  </a:cubicBezTo>
                  <a:close/>
                  <a:moveTo>
                    <a:pt x="6654" y="5669"/>
                  </a:moveTo>
                  <a:lnTo>
                    <a:pt x="6654" y="5669"/>
                  </a:lnTo>
                  <a:cubicBezTo>
                    <a:pt x="6664" y="5778"/>
                    <a:pt x="6664" y="5888"/>
                    <a:pt x="6634" y="5987"/>
                  </a:cubicBezTo>
                  <a:cubicBezTo>
                    <a:pt x="6565" y="6156"/>
                    <a:pt x="6386" y="6246"/>
                    <a:pt x="6226" y="6295"/>
                  </a:cubicBezTo>
                  <a:cubicBezTo>
                    <a:pt x="6195" y="6303"/>
                    <a:pt x="6164" y="6307"/>
                    <a:pt x="6133" y="6307"/>
                  </a:cubicBezTo>
                  <a:cubicBezTo>
                    <a:pt x="5933" y="6307"/>
                    <a:pt x="5760" y="6147"/>
                    <a:pt x="5699" y="5957"/>
                  </a:cubicBezTo>
                  <a:cubicBezTo>
                    <a:pt x="5689" y="5937"/>
                    <a:pt x="5689" y="5917"/>
                    <a:pt x="5679" y="5898"/>
                  </a:cubicBezTo>
                  <a:cubicBezTo>
                    <a:pt x="6038" y="5858"/>
                    <a:pt x="6356" y="5778"/>
                    <a:pt x="6654" y="5669"/>
                  </a:cubicBezTo>
                  <a:close/>
                  <a:moveTo>
                    <a:pt x="4168" y="5838"/>
                  </a:moveTo>
                  <a:lnTo>
                    <a:pt x="4168" y="5838"/>
                  </a:lnTo>
                  <a:cubicBezTo>
                    <a:pt x="4307" y="5858"/>
                    <a:pt x="4446" y="5878"/>
                    <a:pt x="4585" y="5898"/>
                  </a:cubicBezTo>
                  <a:cubicBezTo>
                    <a:pt x="4824" y="5917"/>
                    <a:pt x="5043" y="5927"/>
                    <a:pt x="5252" y="5927"/>
                  </a:cubicBezTo>
                  <a:cubicBezTo>
                    <a:pt x="5185" y="6228"/>
                    <a:pt x="5055" y="6507"/>
                    <a:pt x="4739" y="6507"/>
                  </a:cubicBezTo>
                  <a:cubicBezTo>
                    <a:pt x="4679" y="6507"/>
                    <a:pt x="4611" y="6497"/>
                    <a:pt x="4536" y="6474"/>
                  </a:cubicBezTo>
                  <a:cubicBezTo>
                    <a:pt x="4357" y="6415"/>
                    <a:pt x="4227" y="6236"/>
                    <a:pt x="4178" y="6047"/>
                  </a:cubicBezTo>
                  <a:cubicBezTo>
                    <a:pt x="4168" y="5977"/>
                    <a:pt x="4168" y="5908"/>
                    <a:pt x="4168" y="5838"/>
                  </a:cubicBezTo>
                  <a:close/>
                  <a:moveTo>
                    <a:pt x="5932" y="0"/>
                  </a:moveTo>
                  <a:cubicBezTo>
                    <a:pt x="5650" y="0"/>
                    <a:pt x="5368" y="203"/>
                    <a:pt x="5252" y="557"/>
                  </a:cubicBezTo>
                  <a:cubicBezTo>
                    <a:pt x="5123" y="328"/>
                    <a:pt x="4876" y="243"/>
                    <a:pt x="4629" y="243"/>
                  </a:cubicBezTo>
                  <a:cubicBezTo>
                    <a:pt x="4533" y="243"/>
                    <a:pt x="4436" y="256"/>
                    <a:pt x="4347" y="278"/>
                  </a:cubicBezTo>
                  <a:cubicBezTo>
                    <a:pt x="4029" y="358"/>
                    <a:pt x="3859" y="686"/>
                    <a:pt x="3800" y="975"/>
                  </a:cubicBezTo>
                  <a:cubicBezTo>
                    <a:pt x="3631" y="788"/>
                    <a:pt x="3406" y="701"/>
                    <a:pt x="3187" y="701"/>
                  </a:cubicBezTo>
                  <a:cubicBezTo>
                    <a:pt x="2801" y="701"/>
                    <a:pt x="2434" y="972"/>
                    <a:pt x="2427" y="1442"/>
                  </a:cubicBezTo>
                  <a:cubicBezTo>
                    <a:pt x="2310" y="1365"/>
                    <a:pt x="2174" y="1329"/>
                    <a:pt x="2039" y="1329"/>
                  </a:cubicBezTo>
                  <a:cubicBezTo>
                    <a:pt x="1671" y="1329"/>
                    <a:pt x="1310" y="1597"/>
                    <a:pt x="1353" y="2019"/>
                  </a:cubicBezTo>
                  <a:cubicBezTo>
                    <a:pt x="1265" y="1975"/>
                    <a:pt x="1166" y="1953"/>
                    <a:pt x="1067" y="1953"/>
                  </a:cubicBezTo>
                  <a:cubicBezTo>
                    <a:pt x="788" y="1953"/>
                    <a:pt x="507" y="2121"/>
                    <a:pt x="448" y="2407"/>
                  </a:cubicBezTo>
                  <a:cubicBezTo>
                    <a:pt x="399" y="2685"/>
                    <a:pt x="468" y="2974"/>
                    <a:pt x="597" y="3232"/>
                  </a:cubicBezTo>
                  <a:cubicBezTo>
                    <a:pt x="229" y="3580"/>
                    <a:pt x="1" y="3918"/>
                    <a:pt x="80" y="4217"/>
                  </a:cubicBezTo>
                  <a:cubicBezTo>
                    <a:pt x="110" y="4386"/>
                    <a:pt x="259" y="4525"/>
                    <a:pt x="448" y="4644"/>
                  </a:cubicBezTo>
                  <a:cubicBezTo>
                    <a:pt x="369" y="4843"/>
                    <a:pt x="359" y="5072"/>
                    <a:pt x="428" y="5281"/>
                  </a:cubicBezTo>
                  <a:cubicBezTo>
                    <a:pt x="518" y="5581"/>
                    <a:pt x="792" y="5738"/>
                    <a:pt x="1071" y="5738"/>
                  </a:cubicBezTo>
                  <a:cubicBezTo>
                    <a:pt x="1227" y="5738"/>
                    <a:pt x="1384" y="5689"/>
                    <a:pt x="1512" y="5589"/>
                  </a:cubicBezTo>
                  <a:cubicBezTo>
                    <a:pt x="1597" y="5933"/>
                    <a:pt x="1923" y="6121"/>
                    <a:pt x="2250" y="6121"/>
                  </a:cubicBezTo>
                  <a:cubicBezTo>
                    <a:pt x="2424" y="6121"/>
                    <a:pt x="2598" y="6068"/>
                    <a:pt x="2736" y="5957"/>
                  </a:cubicBezTo>
                  <a:cubicBezTo>
                    <a:pt x="2807" y="6281"/>
                    <a:pt x="3122" y="6482"/>
                    <a:pt x="3432" y="6482"/>
                  </a:cubicBezTo>
                  <a:cubicBezTo>
                    <a:pt x="3599" y="6482"/>
                    <a:pt x="3764" y="6424"/>
                    <a:pt x="3889" y="6295"/>
                  </a:cubicBezTo>
                  <a:cubicBezTo>
                    <a:pt x="3949" y="6435"/>
                    <a:pt x="4039" y="6564"/>
                    <a:pt x="4158" y="6663"/>
                  </a:cubicBezTo>
                  <a:cubicBezTo>
                    <a:pt x="4317" y="6800"/>
                    <a:pt x="4517" y="6865"/>
                    <a:pt x="4716" y="6865"/>
                  </a:cubicBezTo>
                  <a:cubicBezTo>
                    <a:pt x="5051" y="6865"/>
                    <a:pt x="5382" y="6679"/>
                    <a:pt x="5500" y="6335"/>
                  </a:cubicBezTo>
                  <a:cubicBezTo>
                    <a:pt x="5649" y="6558"/>
                    <a:pt x="5884" y="6656"/>
                    <a:pt x="6124" y="6656"/>
                  </a:cubicBezTo>
                  <a:cubicBezTo>
                    <a:pt x="6527" y="6656"/>
                    <a:pt x="6946" y="6381"/>
                    <a:pt x="7002" y="5957"/>
                  </a:cubicBezTo>
                  <a:cubicBezTo>
                    <a:pt x="7130" y="6052"/>
                    <a:pt x="7276" y="6095"/>
                    <a:pt x="7422" y="6095"/>
                  </a:cubicBezTo>
                  <a:cubicBezTo>
                    <a:pt x="7856" y="6095"/>
                    <a:pt x="8290" y="5722"/>
                    <a:pt x="8245" y="5261"/>
                  </a:cubicBezTo>
                  <a:lnTo>
                    <a:pt x="8245" y="5261"/>
                  </a:lnTo>
                  <a:cubicBezTo>
                    <a:pt x="8381" y="5324"/>
                    <a:pt x="8539" y="5365"/>
                    <a:pt x="8696" y="5365"/>
                  </a:cubicBezTo>
                  <a:cubicBezTo>
                    <a:pt x="8837" y="5365"/>
                    <a:pt x="8978" y="5331"/>
                    <a:pt x="9101" y="5251"/>
                  </a:cubicBezTo>
                  <a:cubicBezTo>
                    <a:pt x="9399" y="5042"/>
                    <a:pt x="9369" y="4625"/>
                    <a:pt x="9339" y="4306"/>
                  </a:cubicBezTo>
                  <a:lnTo>
                    <a:pt x="9339" y="4306"/>
                  </a:lnTo>
                  <a:cubicBezTo>
                    <a:pt x="9424" y="4333"/>
                    <a:pt x="9510" y="4345"/>
                    <a:pt x="9595" y="4345"/>
                  </a:cubicBezTo>
                  <a:cubicBezTo>
                    <a:pt x="10086" y="4345"/>
                    <a:pt x="10535" y="3929"/>
                    <a:pt x="10493" y="3411"/>
                  </a:cubicBezTo>
                  <a:cubicBezTo>
                    <a:pt x="10483" y="3272"/>
                    <a:pt x="10423" y="3143"/>
                    <a:pt x="10374" y="3013"/>
                  </a:cubicBezTo>
                  <a:cubicBezTo>
                    <a:pt x="10921" y="2486"/>
                    <a:pt x="10841" y="2198"/>
                    <a:pt x="10463" y="1969"/>
                  </a:cubicBezTo>
                  <a:cubicBezTo>
                    <a:pt x="10493" y="1810"/>
                    <a:pt x="10513" y="1641"/>
                    <a:pt x="10483" y="1472"/>
                  </a:cubicBezTo>
                  <a:cubicBezTo>
                    <a:pt x="10404" y="1134"/>
                    <a:pt x="10095" y="855"/>
                    <a:pt x="9747" y="825"/>
                  </a:cubicBezTo>
                  <a:cubicBezTo>
                    <a:pt x="9735" y="825"/>
                    <a:pt x="9723" y="824"/>
                    <a:pt x="9711" y="824"/>
                  </a:cubicBezTo>
                  <a:cubicBezTo>
                    <a:pt x="9533" y="824"/>
                    <a:pt x="9349" y="891"/>
                    <a:pt x="9200" y="985"/>
                  </a:cubicBezTo>
                  <a:cubicBezTo>
                    <a:pt x="9160" y="726"/>
                    <a:pt x="8981" y="487"/>
                    <a:pt x="8723" y="418"/>
                  </a:cubicBezTo>
                  <a:cubicBezTo>
                    <a:pt x="8610" y="370"/>
                    <a:pt x="8485" y="345"/>
                    <a:pt x="8361" y="345"/>
                  </a:cubicBezTo>
                  <a:cubicBezTo>
                    <a:pt x="8145" y="345"/>
                    <a:pt x="7934" y="423"/>
                    <a:pt x="7808" y="607"/>
                  </a:cubicBezTo>
                  <a:cubicBezTo>
                    <a:pt x="7730" y="259"/>
                    <a:pt x="7448" y="86"/>
                    <a:pt x="7153" y="86"/>
                  </a:cubicBezTo>
                  <a:cubicBezTo>
                    <a:pt x="6918" y="86"/>
                    <a:pt x="6675" y="197"/>
                    <a:pt x="6525" y="418"/>
                  </a:cubicBezTo>
                  <a:cubicBezTo>
                    <a:pt x="6383" y="130"/>
                    <a:pt x="6157" y="0"/>
                    <a:pt x="59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5" name="Google Shape;185;p4"/>
          <p:cNvSpPr/>
          <p:nvPr/>
        </p:nvSpPr>
        <p:spPr>
          <a:xfrm>
            <a:off x="3740565" y="4721722"/>
            <a:ext cx="1075026" cy="1019888"/>
          </a:xfrm>
          <a:custGeom>
            <a:avLst/>
            <a:gdLst/>
            <a:ahLst/>
            <a:cxnLst/>
            <a:rect l="l" t="t" r="r" b="b"/>
            <a:pathLst>
              <a:path w="15227" h="14446" extrusionOk="0">
                <a:moveTo>
                  <a:pt x="3631" y="3020"/>
                </a:moveTo>
                <a:cubicBezTo>
                  <a:pt x="3641" y="3030"/>
                  <a:pt x="3651" y="3030"/>
                  <a:pt x="3660" y="3040"/>
                </a:cubicBezTo>
                <a:lnTo>
                  <a:pt x="3641" y="3040"/>
                </a:lnTo>
                <a:cubicBezTo>
                  <a:pt x="3631" y="3040"/>
                  <a:pt x="3631" y="3030"/>
                  <a:pt x="3631" y="3020"/>
                </a:cubicBezTo>
                <a:close/>
                <a:moveTo>
                  <a:pt x="12492" y="11324"/>
                </a:moveTo>
                <a:cubicBezTo>
                  <a:pt x="12482" y="11334"/>
                  <a:pt x="12472" y="11344"/>
                  <a:pt x="12472" y="11344"/>
                </a:cubicBezTo>
                <a:cubicBezTo>
                  <a:pt x="12472" y="11344"/>
                  <a:pt x="12472" y="11334"/>
                  <a:pt x="12472" y="11334"/>
                </a:cubicBezTo>
                <a:cubicBezTo>
                  <a:pt x="12472" y="11324"/>
                  <a:pt x="12482" y="11324"/>
                  <a:pt x="12492" y="11324"/>
                </a:cubicBezTo>
                <a:close/>
                <a:moveTo>
                  <a:pt x="7478" y="1"/>
                </a:moveTo>
                <a:cubicBezTo>
                  <a:pt x="7316" y="1"/>
                  <a:pt x="7154" y="6"/>
                  <a:pt x="6992" y="17"/>
                </a:cubicBezTo>
                <a:cubicBezTo>
                  <a:pt x="5590" y="66"/>
                  <a:pt x="4277" y="673"/>
                  <a:pt x="3193" y="1548"/>
                </a:cubicBezTo>
                <a:cubicBezTo>
                  <a:pt x="2825" y="1866"/>
                  <a:pt x="2427" y="2175"/>
                  <a:pt x="2139" y="2573"/>
                </a:cubicBezTo>
                <a:cubicBezTo>
                  <a:pt x="2059" y="2682"/>
                  <a:pt x="1940" y="2881"/>
                  <a:pt x="1880" y="3070"/>
                </a:cubicBezTo>
                <a:cubicBezTo>
                  <a:pt x="1880" y="3080"/>
                  <a:pt x="1880" y="3080"/>
                  <a:pt x="1880" y="3090"/>
                </a:cubicBezTo>
                <a:cubicBezTo>
                  <a:pt x="1890" y="3090"/>
                  <a:pt x="1890" y="3100"/>
                  <a:pt x="1890" y="3110"/>
                </a:cubicBezTo>
                <a:cubicBezTo>
                  <a:pt x="1900" y="3110"/>
                  <a:pt x="1900" y="3120"/>
                  <a:pt x="1910" y="3129"/>
                </a:cubicBezTo>
                <a:cubicBezTo>
                  <a:pt x="1920" y="3139"/>
                  <a:pt x="1930" y="3149"/>
                  <a:pt x="1950" y="3159"/>
                </a:cubicBezTo>
                <a:cubicBezTo>
                  <a:pt x="1960" y="3169"/>
                  <a:pt x="1970" y="3179"/>
                  <a:pt x="1980" y="3189"/>
                </a:cubicBezTo>
                <a:cubicBezTo>
                  <a:pt x="1990" y="3199"/>
                  <a:pt x="2000" y="3199"/>
                  <a:pt x="2010" y="3209"/>
                </a:cubicBezTo>
                <a:cubicBezTo>
                  <a:pt x="2029" y="3219"/>
                  <a:pt x="2049" y="3219"/>
                  <a:pt x="2069" y="3229"/>
                </a:cubicBezTo>
                <a:cubicBezTo>
                  <a:pt x="2109" y="3239"/>
                  <a:pt x="2139" y="3249"/>
                  <a:pt x="2179" y="3259"/>
                </a:cubicBezTo>
                <a:cubicBezTo>
                  <a:pt x="2268" y="3279"/>
                  <a:pt x="2358" y="3289"/>
                  <a:pt x="2437" y="3299"/>
                </a:cubicBezTo>
                <a:cubicBezTo>
                  <a:pt x="2537" y="3308"/>
                  <a:pt x="2626" y="3318"/>
                  <a:pt x="2716" y="3328"/>
                </a:cubicBezTo>
                <a:lnTo>
                  <a:pt x="2855" y="3328"/>
                </a:lnTo>
                <a:cubicBezTo>
                  <a:pt x="2964" y="3318"/>
                  <a:pt x="3064" y="3308"/>
                  <a:pt x="3173" y="3308"/>
                </a:cubicBezTo>
                <a:cubicBezTo>
                  <a:pt x="3233" y="3308"/>
                  <a:pt x="3293" y="3308"/>
                  <a:pt x="3352" y="3318"/>
                </a:cubicBezTo>
                <a:lnTo>
                  <a:pt x="3521" y="3318"/>
                </a:lnTo>
                <a:cubicBezTo>
                  <a:pt x="3641" y="3328"/>
                  <a:pt x="3750" y="3348"/>
                  <a:pt x="3859" y="3368"/>
                </a:cubicBezTo>
                <a:cubicBezTo>
                  <a:pt x="3919" y="3378"/>
                  <a:pt x="3979" y="3378"/>
                  <a:pt x="4038" y="3388"/>
                </a:cubicBezTo>
                <a:cubicBezTo>
                  <a:pt x="4098" y="3398"/>
                  <a:pt x="4158" y="3398"/>
                  <a:pt x="4217" y="3408"/>
                </a:cubicBezTo>
                <a:lnTo>
                  <a:pt x="4645" y="3408"/>
                </a:lnTo>
                <a:cubicBezTo>
                  <a:pt x="4695" y="3408"/>
                  <a:pt x="4735" y="3418"/>
                  <a:pt x="4784" y="3428"/>
                </a:cubicBezTo>
                <a:cubicBezTo>
                  <a:pt x="4834" y="3438"/>
                  <a:pt x="4894" y="3458"/>
                  <a:pt x="4953" y="3478"/>
                </a:cubicBezTo>
                <a:cubicBezTo>
                  <a:pt x="4993" y="3487"/>
                  <a:pt x="5033" y="3497"/>
                  <a:pt x="5073" y="3517"/>
                </a:cubicBezTo>
                <a:cubicBezTo>
                  <a:pt x="5093" y="3537"/>
                  <a:pt x="5103" y="3547"/>
                  <a:pt x="5113" y="3577"/>
                </a:cubicBezTo>
                <a:cubicBezTo>
                  <a:pt x="5122" y="3607"/>
                  <a:pt x="5113" y="3647"/>
                  <a:pt x="5093" y="3676"/>
                </a:cubicBezTo>
                <a:cubicBezTo>
                  <a:pt x="5053" y="3746"/>
                  <a:pt x="4963" y="3766"/>
                  <a:pt x="4884" y="3776"/>
                </a:cubicBezTo>
                <a:cubicBezTo>
                  <a:pt x="4854" y="3781"/>
                  <a:pt x="4824" y="3783"/>
                  <a:pt x="4794" y="3783"/>
                </a:cubicBezTo>
                <a:cubicBezTo>
                  <a:pt x="4764" y="3783"/>
                  <a:pt x="4735" y="3781"/>
                  <a:pt x="4705" y="3776"/>
                </a:cubicBezTo>
                <a:cubicBezTo>
                  <a:pt x="4645" y="3766"/>
                  <a:pt x="4575" y="3766"/>
                  <a:pt x="4516" y="3756"/>
                </a:cubicBezTo>
                <a:cubicBezTo>
                  <a:pt x="4456" y="3756"/>
                  <a:pt x="4396" y="3746"/>
                  <a:pt x="4337" y="3746"/>
                </a:cubicBezTo>
                <a:cubicBezTo>
                  <a:pt x="4277" y="3746"/>
                  <a:pt x="4227" y="3736"/>
                  <a:pt x="4168" y="3736"/>
                </a:cubicBezTo>
                <a:lnTo>
                  <a:pt x="4108" y="3736"/>
                </a:lnTo>
                <a:cubicBezTo>
                  <a:pt x="4048" y="3726"/>
                  <a:pt x="3979" y="3726"/>
                  <a:pt x="3909" y="3726"/>
                </a:cubicBezTo>
                <a:cubicBezTo>
                  <a:pt x="3790" y="3726"/>
                  <a:pt x="3670" y="3716"/>
                  <a:pt x="3551" y="3716"/>
                </a:cubicBezTo>
                <a:cubicBezTo>
                  <a:pt x="3531" y="3713"/>
                  <a:pt x="3511" y="3712"/>
                  <a:pt x="3492" y="3712"/>
                </a:cubicBezTo>
                <a:cubicBezTo>
                  <a:pt x="3453" y="3712"/>
                  <a:pt x="3415" y="3716"/>
                  <a:pt x="3382" y="3716"/>
                </a:cubicBezTo>
                <a:cubicBezTo>
                  <a:pt x="3263" y="3736"/>
                  <a:pt x="3143" y="3756"/>
                  <a:pt x="3014" y="3756"/>
                </a:cubicBezTo>
                <a:cubicBezTo>
                  <a:pt x="2954" y="3766"/>
                  <a:pt x="2895" y="3766"/>
                  <a:pt x="2835" y="3766"/>
                </a:cubicBezTo>
                <a:lnTo>
                  <a:pt x="2656" y="3766"/>
                </a:lnTo>
                <a:cubicBezTo>
                  <a:pt x="2633" y="3768"/>
                  <a:pt x="2610" y="3769"/>
                  <a:pt x="2588" y="3769"/>
                </a:cubicBezTo>
                <a:cubicBezTo>
                  <a:pt x="2491" y="3769"/>
                  <a:pt x="2395" y="3754"/>
                  <a:pt x="2298" y="3746"/>
                </a:cubicBezTo>
                <a:cubicBezTo>
                  <a:pt x="2199" y="3746"/>
                  <a:pt x="2109" y="3736"/>
                  <a:pt x="2020" y="3736"/>
                </a:cubicBezTo>
                <a:cubicBezTo>
                  <a:pt x="1880" y="3766"/>
                  <a:pt x="1751" y="3796"/>
                  <a:pt x="1622" y="3846"/>
                </a:cubicBezTo>
                <a:cubicBezTo>
                  <a:pt x="1433" y="3905"/>
                  <a:pt x="1274" y="4064"/>
                  <a:pt x="1174" y="4243"/>
                </a:cubicBezTo>
                <a:cubicBezTo>
                  <a:pt x="1164" y="4273"/>
                  <a:pt x="1164" y="4303"/>
                  <a:pt x="1154" y="4333"/>
                </a:cubicBezTo>
                <a:cubicBezTo>
                  <a:pt x="1144" y="4363"/>
                  <a:pt x="1144" y="4402"/>
                  <a:pt x="1144" y="4442"/>
                </a:cubicBezTo>
                <a:cubicBezTo>
                  <a:pt x="1144" y="4532"/>
                  <a:pt x="1134" y="4611"/>
                  <a:pt x="1144" y="4701"/>
                </a:cubicBezTo>
                <a:cubicBezTo>
                  <a:pt x="1154" y="4780"/>
                  <a:pt x="1164" y="4860"/>
                  <a:pt x="1184" y="4930"/>
                </a:cubicBezTo>
                <a:cubicBezTo>
                  <a:pt x="1184" y="4949"/>
                  <a:pt x="1184" y="4959"/>
                  <a:pt x="1194" y="4969"/>
                </a:cubicBezTo>
                <a:cubicBezTo>
                  <a:pt x="1194" y="4979"/>
                  <a:pt x="1194" y="4979"/>
                  <a:pt x="1204" y="4989"/>
                </a:cubicBezTo>
                <a:cubicBezTo>
                  <a:pt x="1214" y="5019"/>
                  <a:pt x="1234" y="5039"/>
                  <a:pt x="1254" y="5069"/>
                </a:cubicBezTo>
                <a:cubicBezTo>
                  <a:pt x="1254" y="5079"/>
                  <a:pt x="1254" y="5079"/>
                  <a:pt x="1264" y="5079"/>
                </a:cubicBezTo>
                <a:cubicBezTo>
                  <a:pt x="1264" y="5089"/>
                  <a:pt x="1264" y="5089"/>
                  <a:pt x="1274" y="5089"/>
                </a:cubicBezTo>
                <a:cubicBezTo>
                  <a:pt x="1274" y="5099"/>
                  <a:pt x="1284" y="5109"/>
                  <a:pt x="1294" y="5109"/>
                </a:cubicBezTo>
                <a:cubicBezTo>
                  <a:pt x="1303" y="5119"/>
                  <a:pt x="1313" y="5119"/>
                  <a:pt x="1323" y="5128"/>
                </a:cubicBezTo>
                <a:cubicBezTo>
                  <a:pt x="1373" y="5148"/>
                  <a:pt x="1413" y="5168"/>
                  <a:pt x="1453" y="5178"/>
                </a:cubicBezTo>
                <a:cubicBezTo>
                  <a:pt x="1492" y="5198"/>
                  <a:pt x="1532" y="5208"/>
                  <a:pt x="1572" y="5228"/>
                </a:cubicBezTo>
                <a:cubicBezTo>
                  <a:pt x="1592" y="5228"/>
                  <a:pt x="1622" y="5238"/>
                  <a:pt x="1642" y="5248"/>
                </a:cubicBezTo>
                <a:lnTo>
                  <a:pt x="1751" y="5248"/>
                </a:lnTo>
                <a:cubicBezTo>
                  <a:pt x="1850" y="5258"/>
                  <a:pt x="1960" y="5258"/>
                  <a:pt x="2059" y="5268"/>
                </a:cubicBezTo>
                <a:cubicBezTo>
                  <a:pt x="2159" y="5268"/>
                  <a:pt x="2268" y="5278"/>
                  <a:pt x="2378" y="5278"/>
                </a:cubicBezTo>
                <a:cubicBezTo>
                  <a:pt x="2477" y="5288"/>
                  <a:pt x="2576" y="5298"/>
                  <a:pt x="2676" y="5307"/>
                </a:cubicBezTo>
                <a:cubicBezTo>
                  <a:pt x="2785" y="5317"/>
                  <a:pt x="2885" y="5327"/>
                  <a:pt x="2994" y="5337"/>
                </a:cubicBezTo>
                <a:lnTo>
                  <a:pt x="3153" y="5337"/>
                </a:lnTo>
                <a:cubicBezTo>
                  <a:pt x="3203" y="5337"/>
                  <a:pt x="3263" y="5327"/>
                  <a:pt x="3322" y="5317"/>
                </a:cubicBezTo>
                <a:cubicBezTo>
                  <a:pt x="3382" y="5307"/>
                  <a:pt x="3442" y="5298"/>
                  <a:pt x="3491" y="5288"/>
                </a:cubicBezTo>
                <a:cubicBezTo>
                  <a:pt x="3571" y="5278"/>
                  <a:pt x="3641" y="5268"/>
                  <a:pt x="3720" y="5268"/>
                </a:cubicBezTo>
                <a:cubicBezTo>
                  <a:pt x="3740" y="5264"/>
                  <a:pt x="3760" y="5263"/>
                  <a:pt x="3780" y="5263"/>
                </a:cubicBezTo>
                <a:cubicBezTo>
                  <a:pt x="3821" y="5263"/>
                  <a:pt x="3863" y="5268"/>
                  <a:pt x="3909" y="5268"/>
                </a:cubicBezTo>
                <a:cubicBezTo>
                  <a:pt x="3969" y="5278"/>
                  <a:pt x="4028" y="5288"/>
                  <a:pt x="4088" y="5298"/>
                </a:cubicBezTo>
                <a:cubicBezTo>
                  <a:pt x="4198" y="5327"/>
                  <a:pt x="4307" y="5347"/>
                  <a:pt x="4416" y="5377"/>
                </a:cubicBezTo>
                <a:cubicBezTo>
                  <a:pt x="4476" y="5387"/>
                  <a:pt x="4536" y="5397"/>
                  <a:pt x="4595" y="5417"/>
                </a:cubicBezTo>
                <a:cubicBezTo>
                  <a:pt x="4615" y="5427"/>
                  <a:pt x="4645" y="5437"/>
                  <a:pt x="4665" y="5447"/>
                </a:cubicBezTo>
                <a:cubicBezTo>
                  <a:pt x="4695" y="5457"/>
                  <a:pt x="4725" y="5477"/>
                  <a:pt x="4745" y="5496"/>
                </a:cubicBezTo>
                <a:cubicBezTo>
                  <a:pt x="4774" y="5516"/>
                  <a:pt x="4804" y="5536"/>
                  <a:pt x="4824" y="5566"/>
                </a:cubicBezTo>
                <a:cubicBezTo>
                  <a:pt x="4854" y="5596"/>
                  <a:pt x="4884" y="5646"/>
                  <a:pt x="4874" y="5695"/>
                </a:cubicBezTo>
                <a:cubicBezTo>
                  <a:pt x="4874" y="5735"/>
                  <a:pt x="4854" y="5765"/>
                  <a:pt x="4824" y="5795"/>
                </a:cubicBezTo>
                <a:cubicBezTo>
                  <a:pt x="4804" y="5815"/>
                  <a:pt x="4774" y="5825"/>
                  <a:pt x="4735" y="5835"/>
                </a:cubicBezTo>
                <a:cubicBezTo>
                  <a:pt x="4685" y="5845"/>
                  <a:pt x="4635" y="5845"/>
                  <a:pt x="4585" y="5845"/>
                </a:cubicBezTo>
                <a:cubicBezTo>
                  <a:pt x="4536" y="5845"/>
                  <a:pt x="4496" y="5845"/>
                  <a:pt x="4456" y="5835"/>
                </a:cubicBezTo>
                <a:cubicBezTo>
                  <a:pt x="4396" y="5835"/>
                  <a:pt x="4347" y="5825"/>
                  <a:pt x="4287" y="5825"/>
                </a:cubicBezTo>
                <a:cubicBezTo>
                  <a:pt x="4198" y="5815"/>
                  <a:pt x="4108" y="5795"/>
                  <a:pt x="4019" y="5785"/>
                </a:cubicBezTo>
                <a:cubicBezTo>
                  <a:pt x="3949" y="5775"/>
                  <a:pt x="3889" y="5775"/>
                  <a:pt x="3830" y="5775"/>
                </a:cubicBezTo>
                <a:lnTo>
                  <a:pt x="3641" y="5775"/>
                </a:lnTo>
                <a:cubicBezTo>
                  <a:pt x="3561" y="5775"/>
                  <a:pt x="3481" y="5775"/>
                  <a:pt x="3402" y="5785"/>
                </a:cubicBezTo>
                <a:lnTo>
                  <a:pt x="2845" y="5785"/>
                </a:lnTo>
                <a:cubicBezTo>
                  <a:pt x="2736" y="5785"/>
                  <a:pt x="2626" y="5785"/>
                  <a:pt x="2517" y="5775"/>
                </a:cubicBezTo>
                <a:cubicBezTo>
                  <a:pt x="2417" y="5775"/>
                  <a:pt x="2318" y="5765"/>
                  <a:pt x="2208" y="5745"/>
                </a:cubicBezTo>
                <a:cubicBezTo>
                  <a:pt x="2096" y="5737"/>
                  <a:pt x="1977" y="5722"/>
                  <a:pt x="1862" y="5722"/>
                </a:cubicBezTo>
                <a:cubicBezTo>
                  <a:pt x="1834" y="5722"/>
                  <a:pt x="1807" y="5723"/>
                  <a:pt x="1781" y="5725"/>
                </a:cubicBezTo>
                <a:cubicBezTo>
                  <a:pt x="1691" y="5725"/>
                  <a:pt x="1602" y="5735"/>
                  <a:pt x="1512" y="5735"/>
                </a:cubicBezTo>
                <a:cubicBezTo>
                  <a:pt x="1463" y="5735"/>
                  <a:pt x="1413" y="5725"/>
                  <a:pt x="1363" y="5725"/>
                </a:cubicBezTo>
                <a:cubicBezTo>
                  <a:pt x="1323" y="5725"/>
                  <a:pt x="1284" y="5725"/>
                  <a:pt x="1244" y="5715"/>
                </a:cubicBezTo>
                <a:cubicBezTo>
                  <a:pt x="1184" y="5715"/>
                  <a:pt x="1134" y="5725"/>
                  <a:pt x="1075" y="5725"/>
                </a:cubicBezTo>
                <a:cubicBezTo>
                  <a:pt x="985" y="5735"/>
                  <a:pt x="896" y="5755"/>
                  <a:pt x="806" y="5785"/>
                </a:cubicBezTo>
                <a:lnTo>
                  <a:pt x="776" y="5785"/>
                </a:lnTo>
                <a:cubicBezTo>
                  <a:pt x="776" y="5795"/>
                  <a:pt x="766" y="5795"/>
                  <a:pt x="766" y="5795"/>
                </a:cubicBezTo>
                <a:cubicBezTo>
                  <a:pt x="438" y="5924"/>
                  <a:pt x="200" y="6193"/>
                  <a:pt x="120" y="6690"/>
                </a:cubicBezTo>
                <a:cubicBezTo>
                  <a:pt x="60" y="6899"/>
                  <a:pt x="21" y="7108"/>
                  <a:pt x="1" y="7316"/>
                </a:cubicBezTo>
                <a:cubicBezTo>
                  <a:pt x="11" y="7346"/>
                  <a:pt x="21" y="7376"/>
                  <a:pt x="30" y="7406"/>
                </a:cubicBezTo>
                <a:cubicBezTo>
                  <a:pt x="50" y="7466"/>
                  <a:pt x="70" y="7535"/>
                  <a:pt x="90" y="7595"/>
                </a:cubicBezTo>
                <a:cubicBezTo>
                  <a:pt x="100" y="7655"/>
                  <a:pt x="120" y="7714"/>
                  <a:pt x="130" y="7774"/>
                </a:cubicBezTo>
                <a:cubicBezTo>
                  <a:pt x="160" y="7824"/>
                  <a:pt x="190" y="7873"/>
                  <a:pt x="209" y="7913"/>
                </a:cubicBezTo>
                <a:cubicBezTo>
                  <a:pt x="239" y="7973"/>
                  <a:pt x="269" y="8033"/>
                  <a:pt x="299" y="8082"/>
                </a:cubicBezTo>
                <a:cubicBezTo>
                  <a:pt x="309" y="8092"/>
                  <a:pt x="309" y="8092"/>
                  <a:pt x="309" y="8092"/>
                </a:cubicBezTo>
                <a:cubicBezTo>
                  <a:pt x="329" y="8142"/>
                  <a:pt x="359" y="8182"/>
                  <a:pt x="388" y="8231"/>
                </a:cubicBezTo>
                <a:cubicBezTo>
                  <a:pt x="408" y="8261"/>
                  <a:pt x="418" y="8301"/>
                  <a:pt x="438" y="8331"/>
                </a:cubicBezTo>
                <a:lnTo>
                  <a:pt x="448" y="8331"/>
                </a:lnTo>
                <a:cubicBezTo>
                  <a:pt x="448" y="8331"/>
                  <a:pt x="448" y="8331"/>
                  <a:pt x="448" y="8341"/>
                </a:cubicBezTo>
                <a:lnTo>
                  <a:pt x="458" y="8341"/>
                </a:lnTo>
                <a:cubicBezTo>
                  <a:pt x="468" y="8351"/>
                  <a:pt x="488" y="8361"/>
                  <a:pt x="498" y="8361"/>
                </a:cubicBezTo>
                <a:cubicBezTo>
                  <a:pt x="528" y="8371"/>
                  <a:pt x="548" y="8381"/>
                  <a:pt x="577" y="8391"/>
                </a:cubicBezTo>
                <a:cubicBezTo>
                  <a:pt x="637" y="8401"/>
                  <a:pt x="687" y="8410"/>
                  <a:pt x="747" y="8420"/>
                </a:cubicBezTo>
                <a:cubicBezTo>
                  <a:pt x="836" y="8430"/>
                  <a:pt x="935" y="8440"/>
                  <a:pt x="1025" y="8450"/>
                </a:cubicBezTo>
                <a:cubicBezTo>
                  <a:pt x="1114" y="8470"/>
                  <a:pt x="1204" y="8490"/>
                  <a:pt x="1284" y="8500"/>
                </a:cubicBezTo>
                <a:cubicBezTo>
                  <a:pt x="1313" y="8500"/>
                  <a:pt x="1333" y="8510"/>
                  <a:pt x="1363" y="8510"/>
                </a:cubicBezTo>
                <a:cubicBezTo>
                  <a:pt x="1433" y="8510"/>
                  <a:pt x="1502" y="8500"/>
                  <a:pt x="1572" y="8500"/>
                </a:cubicBezTo>
                <a:cubicBezTo>
                  <a:pt x="1652" y="8510"/>
                  <a:pt x="1731" y="8510"/>
                  <a:pt x="1811" y="8520"/>
                </a:cubicBezTo>
                <a:cubicBezTo>
                  <a:pt x="1960" y="8530"/>
                  <a:pt x="2109" y="8540"/>
                  <a:pt x="2248" y="8550"/>
                </a:cubicBezTo>
                <a:lnTo>
                  <a:pt x="2746" y="8550"/>
                </a:lnTo>
                <a:cubicBezTo>
                  <a:pt x="2795" y="8550"/>
                  <a:pt x="2855" y="8540"/>
                  <a:pt x="2915" y="8540"/>
                </a:cubicBezTo>
                <a:lnTo>
                  <a:pt x="3253" y="8540"/>
                </a:lnTo>
                <a:cubicBezTo>
                  <a:pt x="3362" y="8540"/>
                  <a:pt x="3472" y="8540"/>
                  <a:pt x="3581" y="8530"/>
                </a:cubicBezTo>
                <a:lnTo>
                  <a:pt x="3591" y="8530"/>
                </a:lnTo>
                <a:cubicBezTo>
                  <a:pt x="3700" y="8520"/>
                  <a:pt x="3800" y="8510"/>
                  <a:pt x="3899" y="8510"/>
                </a:cubicBezTo>
                <a:cubicBezTo>
                  <a:pt x="4009" y="8510"/>
                  <a:pt x="4108" y="8510"/>
                  <a:pt x="4207" y="8500"/>
                </a:cubicBezTo>
                <a:cubicBezTo>
                  <a:pt x="4337" y="8500"/>
                  <a:pt x="4456" y="8480"/>
                  <a:pt x="4575" y="8480"/>
                </a:cubicBezTo>
                <a:cubicBezTo>
                  <a:pt x="4635" y="8480"/>
                  <a:pt x="4685" y="8490"/>
                  <a:pt x="4745" y="8490"/>
                </a:cubicBezTo>
                <a:cubicBezTo>
                  <a:pt x="4794" y="8490"/>
                  <a:pt x="4854" y="8490"/>
                  <a:pt x="4914" y="8500"/>
                </a:cubicBezTo>
                <a:cubicBezTo>
                  <a:pt x="4963" y="8500"/>
                  <a:pt x="5013" y="8510"/>
                  <a:pt x="5053" y="8540"/>
                </a:cubicBezTo>
                <a:cubicBezTo>
                  <a:pt x="5122" y="8570"/>
                  <a:pt x="5152" y="8639"/>
                  <a:pt x="5122" y="8719"/>
                </a:cubicBezTo>
                <a:cubicBezTo>
                  <a:pt x="5093" y="8788"/>
                  <a:pt x="5003" y="8828"/>
                  <a:pt x="4933" y="8858"/>
                </a:cubicBezTo>
                <a:cubicBezTo>
                  <a:pt x="4884" y="8878"/>
                  <a:pt x="4834" y="8888"/>
                  <a:pt x="4784" y="8898"/>
                </a:cubicBezTo>
                <a:cubicBezTo>
                  <a:pt x="4665" y="8938"/>
                  <a:pt x="4546" y="8938"/>
                  <a:pt x="4416" y="8948"/>
                </a:cubicBezTo>
                <a:lnTo>
                  <a:pt x="4227" y="8948"/>
                </a:lnTo>
                <a:cubicBezTo>
                  <a:pt x="4168" y="8948"/>
                  <a:pt x="4108" y="8957"/>
                  <a:pt x="4048" y="8957"/>
                </a:cubicBezTo>
                <a:lnTo>
                  <a:pt x="3999" y="8957"/>
                </a:lnTo>
                <a:cubicBezTo>
                  <a:pt x="3740" y="8991"/>
                  <a:pt x="3482" y="9007"/>
                  <a:pt x="3224" y="9007"/>
                </a:cubicBezTo>
                <a:cubicBezTo>
                  <a:pt x="3104" y="9007"/>
                  <a:pt x="2985" y="9004"/>
                  <a:pt x="2865" y="8997"/>
                </a:cubicBezTo>
                <a:cubicBezTo>
                  <a:pt x="2795" y="8997"/>
                  <a:pt x="2736" y="8997"/>
                  <a:pt x="2666" y="8987"/>
                </a:cubicBezTo>
                <a:cubicBezTo>
                  <a:pt x="2427" y="8977"/>
                  <a:pt x="2189" y="8967"/>
                  <a:pt x="1950" y="8928"/>
                </a:cubicBezTo>
                <a:cubicBezTo>
                  <a:pt x="1844" y="8911"/>
                  <a:pt x="1732" y="8895"/>
                  <a:pt x="1619" y="8895"/>
                </a:cubicBezTo>
                <a:cubicBezTo>
                  <a:pt x="1593" y="8895"/>
                  <a:pt x="1568" y="8896"/>
                  <a:pt x="1542" y="8898"/>
                </a:cubicBezTo>
                <a:cubicBezTo>
                  <a:pt x="1532" y="8898"/>
                  <a:pt x="1522" y="8908"/>
                  <a:pt x="1522" y="8908"/>
                </a:cubicBezTo>
                <a:cubicBezTo>
                  <a:pt x="1498" y="8926"/>
                  <a:pt x="1471" y="8929"/>
                  <a:pt x="1444" y="8929"/>
                </a:cubicBezTo>
                <a:cubicBezTo>
                  <a:pt x="1426" y="8929"/>
                  <a:pt x="1409" y="8928"/>
                  <a:pt x="1393" y="8928"/>
                </a:cubicBezTo>
                <a:cubicBezTo>
                  <a:pt x="1343" y="8948"/>
                  <a:pt x="1294" y="8977"/>
                  <a:pt x="1244" y="8997"/>
                </a:cubicBezTo>
                <a:cubicBezTo>
                  <a:pt x="1164" y="9057"/>
                  <a:pt x="1105" y="9117"/>
                  <a:pt x="1055" y="9186"/>
                </a:cubicBezTo>
                <a:cubicBezTo>
                  <a:pt x="1045" y="9206"/>
                  <a:pt x="1045" y="9226"/>
                  <a:pt x="1035" y="9246"/>
                </a:cubicBezTo>
                <a:cubicBezTo>
                  <a:pt x="1035" y="9286"/>
                  <a:pt x="1035" y="9316"/>
                  <a:pt x="1025" y="9355"/>
                </a:cubicBezTo>
                <a:cubicBezTo>
                  <a:pt x="1025" y="9405"/>
                  <a:pt x="1025" y="9465"/>
                  <a:pt x="1025" y="9524"/>
                </a:cubicBezTo>
                <a:cubicBezTo>
                  <a:pt x="1025" y="9584"/>
                  <a:pt x="1025" y="9634"/>
                  <a:pt x="1025" y="9693"/>
                </a:cubicBezTo>
                <a:cubicBezTo>
                  <a:pt x="1025" y="9753"/>
                  <a:pt x="1035" y="9803"/>
                  <a:pt x="1045" y="9863"/>
                </a:cubicBezTo>
                <a:cubicBezTo>
                  <a:pt x="1055" y="9882"/>
                  <a:pt x="1055" y="9902"/>
                  <a:pt x="1065" y="9922"/>
                </a:cubicBezTo>
                <a:cubicBezTo>
                  <a:pt x="1085" y="9982"/>
                  <a:pt x="1105" y="10032"/>
                  <a:pt x="1124" y="10091"/>
                </a:cubicBezTo>
                <a:cubicBezTo>
                  <a:pt x="1134" y="10101"/>
                  <a:pt x="1134" y="10101"/>
                  <a:pt x="1144" y="10111"/>
                </a:cubicBezTo>
                <a:cubicBezTo>
                  <a:pt x="1194" y="10171"/>
                  <a:pt x="1254" y="10221"/>
                  <a:pt x="1323" y="10260"/>
                </a:cubicBezTo>
                <a:cubicBezTo>
                  <a:pt x="1353" y="10270"/>
                  <a:pt x="1383" y="10280"/>
                  <a:pt x="1423" y="10290"/>
                </a:cubicBezTo>
                <a:cubicBezTo>
                  <a:pt x="1473" y="10310"/>
                  <a:pt x="1532" y="10330"/>
                  <a:pt x="1592" y="10340"/>
                </a:cubicBezTo>
                <a:cubicBezTo>
                  <a:pt x="1681" y="10360"/>
                  <a:pt x="1761" y="10370"/>
                  <a:pt x="1850" y="10370"/>
                </a:cubicBezTo>
                <a:cubicBezTo>
                  <a:pt x="1890" y="10373"/>
                  <a:pt x="1930" y="10374"/>
                  <a:pt x="1970" y="10374"/>
                </a:cubicBezTo>
                <a:cubicBezTo>
                  <a:pt x="2049" y="10374"/>
                  <a:pt x="2129" y="10370"/>
                  <a:pt x="2208" y="10370"/>
                </a:cubicBezTo>
                <a:cubicBezTo>
                  <a:pt x="2248" y="10366"/>
                  <a:pt x="2288" y="10365"/>
                  <a:pt x="2328" y="10365"/>
                </a:cubicBezTo>
                <a:cubicBezTo>
                  <a:pt x="2407" y="10365"/>
                  <a:pt x="2487" y="10370"/>
                  <a:pt x="2567" y="10370"/>
                </a:cubicBezTo>
                <a:lnTo>
                  <a:pt x="2944" y="10370"/>
                </a:lnTo>
                <a:cubicBezTo>
                  <a:pt x="3004" y="10380"/>
                  <a:pt x="3064" y="10380"/>
                  <a:pt x="3133" y="10380"/>
                </a:cubicBezTo>
                <a:lnTo>
                  <a:pt x="3322" y="10380"/>
                </a:lnTo>
                <a:cubicBezTo>
                  <a:pt x="3402" y="10380"/>
                  <a:pt x="3472" y="10380"/>
                  <a:pt x="3551" y="10390"/>
                </a:cubicBezTo>
                <a:lnTo>
                  <a:pt x="4188" y="10390"/>
                </a:lnTo>
                <a:cubicBezTo>
                  <a:pt x="4265" y="10383"/>
                  <a:pt x="4342" y="10376"/>
                  <a:pt x="4423" y="10376"/>
                </a:cubicBezTo>
                <a:cubicBezTo>
                  <a:pt x="4457" y="10376"/>
                  <a:pt x="4491" y="10377"/>
                  <a:pt x="4526" y="10380"/>
                </a:cubicBezTo>
                <a:cubicBezTo>
                  <a:pt x="4575" y="10380"/>
                  <a:pt x="4625" y="10390"/>
                  <a:pt x="4685" y="10390"/>
                </a:cubicBezTo>
                <a:cubicBezTo>
                  <a:pt x="4745" y="10400"/>
                  <a:pt x="4804" y="10410"/>
                  <a:pt x="4874" y="10419"/>
                </a:cubicBezTo>
                <a:cubicBezTo>
                  <a:pt x="4924" y="10429"/>
                  <a:pt x="4983" y="10439"/>
                  <a:pt x="5043" y="10449"/>
                </a:cubicBezTo>
                <a:cubicBezTo>
                  <a:pt x="5073" y="10469"/>
                  <a:pt x="5122" y="10479"/>
                  <a:pt x="5142" y="10519"/>
                </a:cubicBezTo>
                <a:cubicBezTo>
                  <a:pt x="5202" y="10598"/>
                  <a:pt x="5122" y="10688"/>
                  <a:pt x="5053" y="10718"/>
                </a:cubicBezTo>
                <a:cubicBezTo>
                  <a:pt x="4993" y="10748"/>
                  <a:pt x="4924" y="10758"/>
                  <a:pt x="4854" y="10768"/>
                </a:cubicBezTo>
                <a:lnTo>
                  <a:pt x="4655" y="10768"/>
                </a:lnTo>
                <a:cubicBezTo>
                  <a:pt x="4595" y="10758"/>
                  <a:pt x="4536" y="10748"/>
                  <a:pt x="4466" y="10738"/>
                </a:cubicBezTo>
                <a:cubicBezTo>
                  <a:pt x="4347" y="10718"/>
                  <a:pt x="4217" y="10698"/>
                  <a:pt x="4098" y="10688"/>
                </a:cubicBezTo>
                <a:cubicBezTo>
                  <a:pt x="4019" y="10688"/>
                  <a:pt x="3949" y="10678"/>
                  <a:pt x="3869" y="10678"/>
                </a:cubicBezTo>
                <a:cubicBezTo>
                  <a:pt x="3790" y="10678"/>
                  <a:pt x="3710" y="10668"/>
                  <a:pt x="3641" y="10668"/>
                </a:cubicBezTo>
                <a:cubicBezTo>
                  <a:pt x="3561" y="10658"/>
                  <a:pt x="3481" y="10658"/>
                  <a:pt x="3402" y="10658"/>
                </a:cubicBezTo>
                <a:cubicBezTo>
                  <a:pt x="3322" y="10658"/>
                  <a:pt x="3243" y="10658"/>
                  <a:pt x="3163" y="10668"/>
                </a:cubicBezTo>
                <a:cubicBezTo>
                  <a:pt x="3054" y="10668"/>
                  <a:pt x="2944" y="10678"/>
                  <a:pt x="2845" y="10688"/>
                </a:cubicBezTo>
                <a:cubicBezTo>
                  <a:pt x="2726" y="10698"/>
                  <a:pt x="2616" y="10708"/>
                  <a:pt x="2507" y="10718"/>
                </a:cubicBezTo>
                <a:cubicBezTo>
                  <a:pt x="2397" y="10728"/>
                  <a:pt x="2288" y="10728"/>
                  <a:pt x="2169" y="10728"/>
                </a:cubicBezTo>
                <a:cubicBezTo>
                  <a:pt x="2059" y="10738"/>
                  <a:pt x="1950" y="10738"/>
                  <a:pt x="1850" y="10748"/>
                </a:cubicBezTo>
                <a:cubicBezTo>
                  <a:pt x="1821" y="10758"/>
                  <a:pt x="1791" y="10758"/>
                  <a:pt x="1761" y="10758"/>
                </a:cubicBezTo>
                <a:cubicBezTo>
                  <a:pt x="1741" y="10768"/>
                  <a:pt x="1731" y="10768"/>
                  <a:pt x="1711" y="10777"/>
                </a:cubicBezTo>
                <a:cubicBezTo>
                  <a:pt x="1691" y="10787"/>
                  <a:pt x="1671" y="10797"/>
                  <a:pt x="1652" y="10807"/>
                </a:cubicBezTo>
                <a:cubicBezTo>
                  <a:pt x="1632" y="10807"/>
                  <a:pt x="1622" y="10817"/>
                  <a:pt x="1602" y="10827"/>
                </a:cubicBezTo>
                <a:cubicBezTo>
                  <a:pt x="1413" y="11046"/>
                  <a:pt x="1542" y="11434"/>
                  <a:pt x="1681" y="11663"/>
                </a:cubicBezTo>
                <a:cubicBezTo>
                  <a:pt x="2169" y="12428"/>
                  <a:pt x="2974" y="12946"/>
                  <a:pt x="3740" y="13413"/>
                </a:cubicBezTo>
                <a:cubicBezTo>
                  <a:pt x="4774" y="14129"/>
                  <a:pt x="6057" y="14348"/>
                  <a:pt x="7281" y="14427"/>
                </a:cubicBezTo>
                <a:cubicBezTo>
                  <a:pt x="7320" y="14437"/>
                  <a:pt x="7360" y="14437"/>
                  <a:pt x="7390" y="14437"/>
                </a:cubicBezTo>
                <a:cubicBezTo>
                  <a:pt x="7498" y="14443"/>
                  <a:pt x="7605" y="14446"/>
                  <a:pt x="7713" y="14446"/>
                </a:cubicBezTo>
                <a:cubicBezTo>
                  <a:pt x="8195" y="14446"/>
                  <a:pt x="8677" y="14390"/>
                  <a:pt x="9140" y="14268"/>
                </a:cubicBezTo>
                <a:cubicBezTo>
                  <a:pt x="9837" y="14189"/>
                  <a:pt x="10523" y="14010"/>
                  <a:pt x="11119" y="13622"/>
                </a:cubicBezTo>
                <a:cubicBezTo>
                  <a:pt x="11308" y="13503"/>
                  <a:pt x="11497" y="13363"/>
                  <a:pt x="11676" y="13214"/>
                </a:cubicBezTo>
                <a:cubicBezTo>
                  <a:pt x="12293" y="12906"/>
                  <a:pt x="12840" y="12448"/>
                  <a:pt x="13258" y="11901"/>
                </a:cubicBezTo>
                <a:cubicBezTo>
                  <a:pt x="13467" y="11653"/>
                  <a:pt x="13735" y="11275"/>
                  <a:pt x="13675" y="11036"/>
                </a:cubicBezTo>
                <a:cubicBezTo>
                  <a:pt x="13665" y="11036"/>
                  <a:pt x="13656" y="11026"/>
                  <a:pt x="13636" y="11026"/>
                </a:cubicBezTo>
                <a:cubicBezTo>
                  <a:pt x="13596" y="11006"/>
                  <a:pt x="13546" y="10996"/>
                  <a:pt x="13496" y="10986"/>
                </a:cubicBezTo>
                <a:cubicBezTo>
                  <a:pt x="13427" y="10966"/>
                  <a:pt x="13357" y="10956"/>
                  <a:pt x="13278" y="10947"/>
                </a:cubicBezTo>
                <a:cubicBezTo>
                  <a:pt x="13238" y="10937"/>
                  <a:pt x="13198" y="10937"/>
                  <a:pt x="13158" y="10927"/>
                </a:cubicBezTo>
                <a:cubicBezTo>
                  <a:pt x="13128" y="10927"/>
                  <a:pt x="13089" y="10917"/>
                  <a:pt x="13059" y="10917"/>
                </a:cubicBezTo>
                <a:lnTo>
                  <a:pt x="13019" y="10917"/>
                </a:lnTo>
                <a:cubicBezTo>
                  <a:pt x="12930" y="10907"/>
                  <a:pt x="12850" y="10907"/>
                  <a:pt x="12760" y="10907"/>
                </a:cubicBezTo>
                <a:lnTo>
                  <a:pt x="12512" y="10907"/>
                </a:lnTo>
                <a:cubicBezTo>
                  <a:pt x="12432" y="10907"/>
                  <a:pt x="12343" y="10907"/>
                  <a:pt x="12253" y="10897"/>
                </a:cubicBezTo>
                <a:lnTo>
                  <a:pt x="11965" y="10897"/>
                </a:lnTo>
                <a:cubicBezTo>
                  <a:pt x="11945" y="10897"/>
                  <a:pt x="11925" y="10897"/>
                  <a:pt x="11905" y="10887"/>
                </a:cubicBezTo>
                <a:cubicBezTo>
                  <a:pt x="11826" y="10897"/>
                  <a:pt x="11746" y="10897"/>
                  <a:pt x="11666" y="10897"/>
                </a:cubicBezTo>
                <a:cubicBezTo>
                  <a:pt x="11547" y="10907"/>
                  <a:pt x="11418" y="10917"/>
                  <a:pt x="11299" y="10927"/>
                </a:cubicBezTo>
                <a:cubicBezTo>
                  <a:pt x="11169" y="10927"/>
                  <a:pt x="11050" y="10927"/>
                  <a:pt x="10931" y="10937"/>
                </a:cubicBezTo>
                <a:cubicBezTo>
                  <a:pt x="10831" y="10937"/>
                  <a:pt x="10732" y="10947"/>
                  <a:pt x="10632" y="10956"/>
                </a:cubicBezTo>
                <a:cubicBezTo>
                  <a:pt x="10533" y="10966"/>
                  <a:pt x="10443" y="10966"/>
                  <a:pt x="10344" y="10966"/>
                </a:cubicBezTo>
                <a:cubicBezTo>
                  <a:pt x="10254" y="10976"/>
                  <a:pt x="10155" y="10976"/>
                  <a:pt x="10065" y="10976"/>
                </a:cubicBezTo>
                <a:cubicBezTo>
                  <a:pt x="10006" y="10966"/>
                  <a:pt x="9926" y="10966"/>
                  <a:pt x="9876" y="10927"/>
                </a:cubicBezTo>
                <a:cubicBezTo>
                  <a:pt x="9846" y="10887"/>
                  <a:pt x="9837" y="10837"/>
                  <a:pt x="9827" y="10797"/>
                </a:cubicBezTo>
                <a:cubicBezTo>
                  <a:pt x="9817" y="10768"/>
                  <a:pt x="9817" y="10738"/>
                  <a:pt x="9817" y="10708"/>
                </a:cubicBezTo>
                <a:cubicBezTo>
                  <a:pt x="9827" y="10678"/>
                  <a:pt x="9846" y="10658"/>
                  <a:pt x="9866" y="10628"/>
                </a:cubicBezTo>
                <a:cubicBezTo>
                  <a:pt x="9886" y="10598"/>
                  <a:pt x="9926" y="10589"/>
                  <a:pt x="9956" y="10589"/>
                </a:cubicBezTo>
                <a:cubicBezTo>
                  <a:pt x="9996" y="10579"/>
                  <a:pt x="10045" y="10579"/>
                  <a:pt x="10085" y="10579"/>
                </a:cubicBezTo>
                <a:cubicBezTo>
                  <a:pt x="10175" y="10579"/>
                  <a:pt x="10274" y="10589"/>
                  <a:pt x="10364" y="10598"/>
                </a:cubicBezTo>
                <a:cubicBezTo>
                  <a:pt x="10443" y="10618"/>
                  <a:pt x="10533" y="10628"/>
                  <a:pt x="10612" y="10638"/>
                </a:cubicBezTo>
                <a:cubicBezTo>
                  <a:pt x="10788" y="10638"/>
                  <a:pt x="10964" y="10639"/>
                  <a:pt x="11139" y="10639"/>
                </a:cubicBezTo>
                <a:cubicBezTo>
                  <a:pt x="11490" y="10639"/>
                  <a:pt x="11839" y="10635"/>
                  <a:pt x="12184" y="10608"/>
                </a:cubicBezTo>
                <a:cubicBezTo>
                  <a:pt x="12295" y="10597"/>
                  <a:pt x="12407" y="10593"/>
                  <a:pt x="12521" y="10593"/>
                </a:cubicBezTo>
                <a:cubicBezTo>
                  <a:pt x="12748" y="10593"/>
                  <a:pt x="12978" y="10608"/>
                  <a:pt x="13206" y="10608"/>
                </a:cubicBezTo>
                <a:cubicBezTo>
                  <a:pt x="13546" y="10608"/>
                  <a:pt x="13879" y="10574"/>
                  <a:pt x="14183" y="10400"/>
                </a:cubicBezTo>
                <a:cubicBezTo>
                  <a:pt x="14441" y="10191"/>
                  <a:pt x="14600" y="9843"/>
                  <a:pt x="14680" y="9534"/>
                </a:cubicBezTo>
                <a:cubicBezTo>
                  <a:pt x="14680" y="9524"/>
                  <a:pt x="14690" y="9504"/>
                  <a:pt x="14690" y="9495"/>
                </a:cubicBezTo>
                <a:cubicBezTo>
                  <a:pt x="14680" y="9455"/>
                  <a:pt x="14680" y="9415"/>
                  <a:pt x="14670" y="9375"/>
                </a:cubicBezTo>
                <a:cubicBezTo>
                  <a:pt x="14670" y="9365"/>
                  <a:pt x="14670" y="9365"/>
                  <a:pt x="14670" y="9365"/>
                </a:cubicBezTo>
                <a:cubicBezTo>
                  <a:pt x="14670" y="9335"/>
                  <a:pt x="14660" y="9296"/>
                  <a:pt x="14660" y="9266"/>
                </a:cubicBezTo>
                <a:cubicBezTo>
                  <a:pt x="14630" y="9216"/>
                  <a:pt x="14590" y="9176"/>
                  <a:pt x="14551" y="9146"/>
                </a:cubicBezTo>
                <a:lnTo>
                  <a:pt x="14521" y="9146"/>
                </a:lnTo>
                <a:cubicBezTo>
                  <a:pt x="14491" y="9136"/>
                  <a:pt x="14461" y="9127"/>
                  <a:pt x="14431" y="9127"/>
                </a:cubicBezTo>
                <a:cubicBezTo>
                  <a:pt x="14352" y="9117"/>
                  <a:pt x="14272" y="9107"/>
                  <a:pt x="14193" y="9097"/>
                </a:cubicBezTo>
                <a:lnTo>
                  <a:pt x="14203" y="9097"/>
                </a:lnTo>
                <a:cubicBezTo>
                  <a:pt x="14163" y="9087"/>
                  <a:pt x="14113" y="9087"/>
                  <a:pt x="14073" y="9077"/>
                </a:cubicBezTo>
                <a:lnTo>
                  <a:pt x="13795" y="9077"/>
                </a:lnTo>
                <a:cubicBezTo>
                  <a:pt x="13675" y="9067"/>
                  <a:pt x="13546" y="9067"/>
                  <a:pt x="13427" y="9067"/>
                </a:cubicBezTo>
                <a:lnTo>
                  <a:pt x="13288" y="9067"/>
                </a:lnTo>
                <a:cubicBezTo>
                  <a:pt x="13198" y="9067"/>
                  <a:pt x="13099" y="9077"/>
                  <a:pt x="12999" y="9087"/>
                </a:cubicBezTo>
                <a:cubicBezTo>
                  <a:pt x="12900" y="9097"/>
                  <a:pt x="12800" y="9097"/>
                  <a:pt x="12691" y="9097"/>
                </a:cubicBezTo>
                <a:cubicBezTo>
                  <a:pt x="12562" y="9107"/>
                  <a:pt x="12422" y="9107"/>
                  <a:pt x="12293" y="9107"/>
                </a:cubicBezTo>
                <a:cubicBezTo>
                  <a:pt x="12243" y="9110"/>
                  <a:pt x="12195" y="9111"/>
                  <a:pt x="12146" y="9111"/>
                </a:cubicBezTo>
                <a:cubicBezTo>
                  <a:pt x="12050" y="9111"/>
                  <a:pt x="11955" y="9107"/>
                  <a:pt x="11855" y="9107"/>
                </a:cubicBezTo>
                <a:cubicBezTo>
                  <a:pt x="11686" y="9107"/>
                  <a:pt x="11507" y="9127"/>
                  <a:pt x="11338" y="9136"/>
                </a:cubicBezTo>
                <a:lnTo>
                  <a:pt x="10801" y="9136"/>
                </a:lnTo>
                <a:cubicBezTo>
                  <a:pt x="10652" y="9136"/>
                  <a:pt x="10513" y="9127"/>
                  <a:pt x="10364" y="9127"/>
                </a:cubicBezTo>
                <a:cubicBezTo>
                  <a:pt x="10314" y="9127"/>
                  <a:pt x="10264" y="9117"/>
                  <a:pt x="10214" y="9097"/>
                </a:cubicBezTo>
                <a:cubicBezTo>
                  <a:pt x="10195" y="9087"/>
                  <a:pt x="10165" y="9077"/>
                  <a:pt x="10145" y="9057"/>
                </a:cubicBezTo>
                <a:cubicBezTo>
                  <a:pt x="10115" y="9027"/>
                  <a:pt x="10105" y="8997"/>
                  <a:pt x="10095" y="8957"/>
                </a:cubicBezTo>
                <a:cubicBezTo>
                  <a:pt x="10085" y="8928"/>
                  <a:pt x="10095" y="8888"/>
                  <a:pt x="10115" y="8858"/>
                </a:cubicBezTo>
                <a:cubicBezTo>
                  <a:pt x="10125" y="8818"/>
                  <a:pt x="10155" y="8788"/>
                  <a:pt x="10185" y="8778"/>
                </a:cubicBezTo>
                <a:cubicBezTo>
                  <a:pt x="10214" y="8759"/>
                  <a:pt x="10254" y="8749"/>
                  <a:pt x="10284" y="8739"/>
                </a:cubicBezTo>
                <a:cubicBezTo>
                  <a:pt x="10374" y="8709"/>
                  <a:pt x="10483" y="8699"/>
                  <a:pt x="10582" y="8689"/>
                </a:cubicBezTo>
                <a:cubicBezTo>
                  <a:pt x="10682" y="8689"/>
                  <a:pt x="10781" y="8689"/>
                  <a:pt x="10891" y="8699"/>
                </a:cubicBezTo>
                <a:cubicBezTo>
                  <a:pt x="10931" y="8699"/>
                  <a:pt x="10980" y="8709"/>
                  <a:pt x="11030" y="8709"/>
                </a:cubicBezTo>
                <a:lnTo>
                  <a:pt x="11179" y="8709"/>
                </a:lnTo>
                <a:cubicBezTo>
                  <a:pt x="11299" y="8709"/>
                  <a:pt x="11418" y="8699"/>
                  <a:pt x="11537" y="8699"/>
                </a:cubicBezTo>
                <a:cubicBezTo>
                  <a:pt x="11736" y="8689"/>
                  <a:pt x="11945" y="8659"/>
                  <a:pt x="12144" y="8639"/>
                </a:cubicBezTo>
                <a:cubicBezTo>
                  <a:pt x="12253" y="8629"/>
                  <a:pt x="12353" y="8619"/>
                  <a:pt x="12462" y="8619"/>
                </a:cubicBezTo>
                <a:cubicBezTo>
                  <a:pt x="12562" y="8609"/>
                  <a:pt x="12671" y="8599"/>
                  <a:pt x="12770" y="8599"/>
                </a:cubicBezTo>
                <a:cubicBezTo>
                  <a:pt x="12900" y="8599"/>
                  <a:pt x="13039" y="8589"/>
                  <a:pt x="13168" y="8589"/>
                </a:cubicBezTo>
                <a:cubicBezTo>
                  <a:pt x="13298" y="8599"/>
                  <a:pt x="13427" y="8609"/>
                  <a:pt x="13556" y="8619"/>
                </a:cubicBezTo>
                <a:cubicBezTo>
                  <a:pt x="13646" y="8629"/>
                  <a:pt x="13745" y="8629"/>
                  <a:pt x="13835" y="8629"/>
                </a:cubicBezTo>
                <a:cubicBezTo>
                  <a:pt x="13934" y="8629"/>
                  <a:pt x="14033" y="8619"/>
                  <a:pt x="14143" y="8619"/>
                </a:cubicBezTo>
                <a:lnTo>
                  <a:pt x="14153" y="8619"/>
                </a:lnTo>
                <a:cubicBezTo>
                  <a:pt x="14252" y="8619"/>
                  <a:pt x="14342" y="8619"/>
                  <a:pt x="14431" y="8599"/>
                </a:cubicBezTo>
                <a:cubicBezTo>
                  <a:pt x="14461" y="8599"/>
                  <a:pt x="14491" y="8589"/>
                  <a:pt x="14511" y="8589"/>
                </a:cubicBezTo>
                <a:cubicBezTo>
                  <a:pt x="14561" y="8570"/>
                  <a:pt x="14610" y="8560"/>
                  <a:pt x="14660" y="8540"/>
                </a:cubicBezTo>
                <a:cubicBezTo>
                  <a:pt x="14710" y="8520"/>
                  <a:pt x="14769" y="8490"/>
                  <a:pt x="14819" y="8470"/>
                </a:cubicBezTo>
                <a:cubicBezTo>
                  <a:pt x="14819" y="8460"/>
                  <a:pt x="14829" y="8460"/>
                  <a:pt x="14839" y="8450"/>
                </a:cubicBezTo>
                <a:cubicBezTo>
                  <a:pt x="14839" y="8450"/>
                  <a:pt x="14849" y="8450"/>
                  <a:pt x="14849" y="8440"/>
                </a:cubicBezTo>
                <a:cubicBezTo>
                  <a:pt x="14859" y="8440"/>
                  <a:pt x="14859" y="8430"/>
                  <a:pt x="14869" y="8420"/>
                </a:cubicBezTo>
                <a:cubicBezTo>
                  <a:pt x="14889" y="8401"/>
                  <a:pt x="14909" y="8371"/>
                  <a:pt x="14929" y="8341"/>
                </a:cubicBezTo>
                <a:cubicBezTo>
                  <a:pt x="14948" y="8301"/>
                  <a:pt x="14978" y="8271"/>
                  <a:pt x="14998" y="8231"/>
                </a:cubicBezTo>
                <a:cubicBezTo>
                  <a:pt x="15048" y="8162"/>
                  <a:pt x="15098" y="8092"/>
                  <a:pt x="15137" y="8013"/>
                </a:cubicBezTo>
                <a:cubicBezTo>
                  <a:pt x="15157" y="7983"/>
                  <a:pt x="15177" y="7943"/>
                  <a:pt x="15197" y="7903"/>
                </a:cubicBezTo>
                <a:cubicBezTo>
                  <a:pt x="15207" y="7893"/>
                  <a:pt x="15207" y="7873"/>
                  <a:pt x="15217" y="7863"/>
                </a:cubicBezTo>
                <a:cubicBezTo>
                  <a:pt x="15217" y="7854"/>
                  <a:pt x="15217" y="7844"/>
                  <a:pt x="15217" y="7834"/>
                </a:cubicBezTo>
                <a:cubicBezTo>
                  <a:pt x="15217" y="7804"/>
                  <a:pt x="15227" y="7774"/>
                  <a:pt x="15227" y="7744"/>
                </a:cubicBezTo>
                <a:cubicBezTo>
                  <a:pt x="15227" y="7625"/>
                  <a:pt x="15217" y="7495"/>
                  <a:pt x="15207" y="7376"/>
                </a:cubicBezTo>
                <a:cubicBezTo>
                  <a:pt x="15207" y="7257"/>
                  <a:pt x="15207" y="7137"/>
                  <a:pt x="15197" y="7008"/>
                </a:cubicBezTo>
                <a:cubicBezTo>
                  <a:pt x="15187" y="6968"/>
                  <a:pt x="15177" y="6919"/>
                  <a:pt x="15167" y="6879"/>
                </a:cubicBezTo>
                <a:cubicBezTo>
                  <a:pt x="15147" y="6809"/>
                  <a:pt x="15127" y="6740"/>
                  <a:pt x="15108" y="6670"/>
                </a:cubicBezTo>
                <a:cubicBezTo>
                  <a:pt x="15078" y="6610"/>
                  <a:pt x="15058" y="6561"/>
                  <a:pt x="15028" y="6501"/>
                </a:cubicBezTo>
                <a:cubicBezTo>
                  <a:pt x="15008" y="6461"/>
                  <a:pt x="14978" y="6431"/>
                  <a:pt x="14958" y="6392"/>
                </a:cubicBezTo>
                <a:cubicBezTo>
                  <a:pt x="14929" y="6362"/>
                  <a:pt x="14909" y="6322"/>
                  <a:pt x="14879" y="6292"/>
                </a:cubicBezTo>
                <a:cubicBezTo>
                  <a:pt x="14839" y="6252"/>
                  <a:pt x="14799" y="6222"/>
                  <a:pt x="14759" y="6183"/>
                </a:cubicBezTo>
                <a:cubicBezTo>
                  <a:pt x="14730" y="6163"/>
                  <a:pt x="14700" y="6143"/>
                  <a:pt x="14670" y="6123"/>
                </a:cubicBezTo>
                <a:cubicBezTo>
                  <a:pt x="14640" y="6103"/>
                  <a:pt x="14620" y="6093"/>
                  <a:pt x="14590" y="6083"/>
                </a:cubicBezTo>
                <a:cubicBezTo>
                  <a:pt x="14541" y="6063"/>
                  <a:pt x="14501" y="6053"/>
                  <a:pt x="14461" y="6034"/>
                </a:cubicBezTo>
                <a:cubicBezTo>
                  <a:pt x="14392" y="6024"/>
                  <a:pt x="14322" y="6004"/>
                  <a:pt x="14252" y="5994"/>
                </a:cubicBezTo>
                <a:cubicBezTo>
                  <a:pt x="14093" y="5974"/>
                  <a:pt x="13934" y="5954"/>
                  <a:pt x="13775" y="5954"/>
                </a:cubicBezTo>
                <a:lnTo>
                  <a:pt x="13626" y="5954"/>
                </a:lnTo>
                <a:cubicBezTo>
                  <a:pt x="13556" y="5964"/>
                  <a:pt x="13486" y="5974"/>
                  <a:pt x="13417" y="5984"/>
                </a:cubicBezTo>
                <a:cubicBezTo>
                  <a:pt x="13347" y="5994"/>
                  <a:pt x="13268" y="5994"/>
                  <a:pt x="13198" y="6004"/>
                </a:cubicBezTo>
                <a:cubicBezTo>
                  <a:pt x="12989" y="6034"/>
                  <a:pt x="12770" y="6063"/>
                  <a:pt x="12562" y="6063"/>
                </a:cubicBezTo>
                <a:cubicBezTo>
                  <a:pt x="12495" y="6063"/>
                  <a:pt x="12429" y="6059"/>
                  <a:pt x="12363" y="6059"/>
                </a:cubicBezTo>
                <a:cubicBezTo>
                  <a:pt x="12330" y="6059"/>
                  <a:pt x="12296" y="6060"/>
                  <a:pt x="12263" y="6063"/>
                </a:cubicBezTo>
                <a:cubicBezTo>
                  <a:pt x="12154" y="6063"/>
                  <a:pt x="12054" y="6073"/>
                  <a:pt x="11955" y="6083"/>
                </a:cubicBezTo>
                <a:cubicBezTo>
                  <a:pt x="11845" y="6083"/>
                  <a:pt x="11746" y="6093"/>
                  <a:pt x="11647" y="6093"/>
                </a:cubicBezTo>
                <a:cubicBezTo>
                  <a:pt x="11547" y="6093"/>
                  <a:pt x="11448" y="6103"/>
                  <a:pt x="11348" y="6113"/>
                </a:cubicBezTo>
                <a:cubicBezTo>
                  <a:pt x="11259" y="6123"/>
                  <a:pt x="11159" y="6133"/>
                  <a:pt x="11060" y="6133"/>
                </a:cubicBezTo>
                <a:lnTo>
                  <a:pt x="10781" y="6133"/>
                </a:lnTo>
                <a:cubicBezTo>
                  <a:pt x="10652" y="6133"/>
                  <a:pt x="10523" y="6143"/>
                  <a:pt x="10384" y="6143"/>
                </a:cubicBezTo>
                <a:cubicBezTo>
                  <a:pt x="10334" y="6133"/>
                  <a:pt x="10284" y="6123"/>
                  <a:pt x="10234" y="6113"/>
                </a:cubicBezTo>
                <a:cubicBezTo>
                  <a:pt x="10205" y="6103"/>
                  <a:pt x="10185" y="6093"/>
                  <a:pt x="10155" y="6083"/>
                </a:cubicBezTo>
                <a:cubicBezTo>
                  <a:pt x="10145" y="6073"/>
                  <a:pt x="10135" y="6063"/>
                  <a:pt x="10115" y="6053"/>
                </a:cubicBezTo>
                <a:cubicBezTo>
                  <a:pt x="10095" y="6034"/>
                  <a:pt x="10075" y="5994"/>
                  <a:pt x="10085" y="5954"/>
                </a:cubicBezTo>
                <a:cubicBezTo>
                  <a:pt x="10085" y="5904"/>
                  <a:pt x="10125" y="5864"/>
                  <a:pt x="10175" y="5835"/>
                </a:cubicBezTo>
                <a:cubicBezTo>
                  <a:pt x="10205" y="5815"/>
                  <a:pt x="10234" y="5795"/>
                  <a:pt x="10274" y="5785"/>
                </a:cubicBezTo>
                <a:cubicBezTo>
                  <a:pt x="10334" y="5755"/>
                  <a:pt x="10403" y="5745"/>
                  <a:pt x="10473" y="5735"/>
                </a:cubicBezTo>
                <a:cubicBezTo>
                  <a:pt x="10612" y="5705"/>
                  <a:pt x="10752" y="5705"/>
                  <a:pt x="10891" y="5705"/>
                </a:cubicBezTo>
                <a:cubicBezTo>
                  <a:pt x="10970" y="5715"/>
                  <a:pt x="11040" y="5715"/>
                  <a:pt x="11119" y="5725"/>
                </a:cubicBezTo>
                <a:cubicBezTo>
                  <a:pt x="11189" y="5725"/>
                  <a:pt x="11249" y="5725"/>
                  <a:pt x="11318" y="5735"/>
                </a:cubicBezTo>
                <a:lnTo>
                  <a:pt x="11537" y="5735"/>
                </a:lnTo>
                <a:cubicBezTo>
                  <a:pt x="11617" y="5735"/>
                  <a:pt x="11696" y="5745"/>
                  <a:pt x="11776" y="5745"/>
                </a:cubicBezTo>
                <a:lnTo>
                  <a:pt x="12015" y="5745"/>
                </a:lnTo>
                <a:cubicBezTo>
                  <a:pt x="12094" y="5735"/>
                  <a:pt x="12174" y="5735"/>
                  <a:pt x="12253" y="5725"/>
                </a:cubicBezTo>
                <a:cubicBezTo>
                  <a:pt x="12333" y="5725"/>
                  <a:pt x="12422" y="5715"/>
                  <a:pt x="12502" y="5715"/>
                </a:cubicBezTo>
                <a:cubicBezTo>
                  <a:pt x="12581" y="5715"/>
                  <a:pt x="12651" y="5705"/>
                  <a:pt x="12731" y="5705"/>
                </a:cubicBezTo>
                <a:cubicBezTo>
                  <a:pt x="12731" y="5705"/>
                  <a:pt x="12731" y="5705"/>
                  <a:pt x="12731" y="5695"/>
                </a:cubicBezTo>
                <a:lnTo>
                  <a:pt x="12741" y="5695"/>
                </a:lnTo>
                <a:cubicBezTo>
                  <a:pt x="12820" y="5695"/>
                  <a:pt x="12900" y="5685"/>
                  <a:pt x="12989" y="5675"/>
                </a:cubicBezTo>
                <a:cubicBezTo>
                  <a:pt x="13039" y="5666"/>
                  <a:pt x="13099" y="5646"/>
                  <a:pt x="13158" y="5626"/>
                </a:cubicBezTo>
                <a:cubicBezTo>
                  <a:pt x="13198" y="5622"/>
                  <a:pt x="13239" y="5621"/>
                  <a:pt x="13281" y="5621"/>
                </a:cubicBezTo>
                <a:cubicBezTo>
                  <a:pt x="13365" y="5621"/>
                  <a:pt x="13453" y="5626"/>
                  <a:pt x="13546" y="5626"/>
                </a:cubicBezTo>
                <a:cubicBezTo>
                  <a:pt x="13586" y="5626"/>
                  <a:pt x="13616" y="5616"/>
                  <a:pt x="13656" y="5616"/>
                </a:cubicBezTo>
                <a:cubicBezTo>
                  <a:pt x="13705" y="5616"/>
                  <a:pt x="13765" y="5606"/>
                  <a:pt x="13815" y="5606"/>
                </a:cubicBezTo>
                <a:lnTo>
                  <a:pt x="13964" y="5606"/>
                </a:lnTo>
                <a:cubicBezTo>
                  <a:pt x="13984" y="5616"/>
                  <a:pt x="14004" y="5616"/>
                  <a:pt x="14014" y="5616"/>
                </a:cubicBezTo>
                <a:cubicBezTo>
                  <a:pt x="14212" y="5586"/>
                  <a:pt x="14392" y="5536"/>
                  <a:pt x="14521" y="5407"/>
                </a:cubicBezTo>
                <a:cubicBezTo>
                  <a:pt x="14541" y="5367"/>
                  <a:pt x="14561" y="5337"/>
                  <a:pt x="14580" y="5298"/>
                </a:cubicBezTo>
                <a:cubicBezTo>
                  <a:pt x="14580" y="5268"/>
                  <a:pt x="14590" y="5238"/>
                  <a:pt x="14590" y="5198"/>
                </a:cubicBezTo>
                <a:cubicBezTo>
                  <a:pt x="14600" y="5168"/>
                  <a:pt x="14600" y="5138"/>
                  <a:pt x="14600" y="5109"/>
                </a:cubicBezTo>
                <a:cubicBezTo>
                  <a:pt x="14600" y="5069"/>
                  <a:pt x="14600" y="5029"/>
                  <a:pt x="14590" y="4999"/>
                </a:cubicBezTo>
                <a:cubicBezTo>
                  <a:pt x="14590" y="4969"/>
                  <a:pt x="14590" y="4949"/>
                  <a:pt x="14580" y="4920"/>
                </a:cubicBezTo>
                <a:cubicBezTo>
                  <a:pt x="14571" y="4900"/>
                  <a:pt x="14561" y="4880"/>
                  <a:pt x="14551" y="4850"/>
                </a:cubicBezTo>
                <a:cubicBezTo>
                  <a:pt x="14551" y="4840"/>
                  <a:pt x="14541" y="4820"/>
                  <a:pt x="14531" y="4810"/>
                </a:cubicBezTo>
                <a:cubicBezTo>
                  <a:pt x="14521" y="4790"/>
                  <a:pt x="14511" y="4770"/>
                  <a:pt x="14501" y="4751"/>
                </a:cubicBezTo>
                <a:cubicBezTo>
                  <a:pt x="14481" y="4731"/>
                  <a:pt x="14461" y="4711"/>
                  <a:pt x="14441" y="4681"/>
                </a:cubicBezTo>
                <a:cubicBezTo>
                  <a:pt x="14392" y="4641"/>
                  <a:pt x="14352" y="4611"/>
                  <a:pt x="14312" y="4572"/>
                </a:cubicBezTo>
                <a:cubicBezTo>
                  <a:pt x="14242" y="4522"/>
                  <a:pt x="14163" y="4462"/>
                  <a:pt x="14093" y="4412"/>
                </a:cubicBezTo>
                <a:cubicBezTo>
                  <a:pt x="14063" y="4383"/>
                  <a:pt x="14033" y="4353"/>
                  <a:pt x="14014" y="4323"/>
                </a:cubicBezTo>
                <a:cubicBezTo>
                  <a:pt x="13994" y="4303"/>
                  <a:pt x="13984" y="4283"/>
                  <a:pt x="13964" y="4263"/>
                </a:cubicBezTo>
                <a:cubicBezTo>
                  <a:pt x="13954" y="4243"/>
                  <a:pt x="13944" y="4233"/>
                  <a:pt x="13934" y="4223"/>
                </a:cubicBezTo>
                <a:cubicBezTo>
                  <a:pt x="13904" y="4194"/>
                  <a:pt x="13884" y="4174"/>
                  <a:pt x="13854" y="4154"/>
                </a:cubicBezTo>
                <a:cubicBezTo>
                  <a:pt x="13835" y="4134"/>
                  <a:pt x="13805" y="4124"/>
                  <a:pt x="13785" y="4104"/>
                </a:cubicBezTo>
                <a:cubicBezTo>
                  <a:pt x="13765" y="4094"/>
                  <a:pt x="13745" y="4084"/>
                  <a:pt x="13725" y="4074"/>
                </a:cubicBezTo>
                <a:cubicBezTo>
                  <a:pt x="13626" y="4064"/>
                  <a:pt x="13526" y="4044"/>
                  <a:pt x="13427" y="4034"/>
                </a:cubicBezTo>
                <a:lnTo>
                  <a:pt x="13377" y="4025"/>
                </a:lnTo>
                <a:lnTo>
                  <a:pt x="13377" y="4025"/>
                </a:lnTo>
                <a:lnTo>
                  <a:pt x="13407" y="4034"/>
                </a:lnTo>
                <a:cubicBezTo>
                  <a:pt x="13268" y="4015"/>
                  <a:pt x="13128" y="4005"/>
                  <a:pt x="12989" y="3995"/>
                </a:cubicBezTo>
                <a:cubicBezTo>
                  <a:pt x="12850" y="3985"/>
                  <a:pt x="12711" y="3975"/>
                  <a:pt x="12572" y="3965"/>
                </a:cubicBezTo>
                <a:cubicBezTo>
                  <a:pt x="12422" y="3965"/>
                  <a:pt x="12273" y="3955"/>
                  <a:pt x="12124" y="3945"/>
                </a:cubicBezTo>
                <a:cubicBezTo>
                  <a:pt x="11985" y="3935"/>
                  <a:pt x="11845" y="3935"/>
                  <a:pt x="11706" y="3935"/>
                </a:cubicBezTo>
                <a:lnTo>
                  <a:pt x="11139" y="3935"/>
                </a:lnTo>
                <a:cubicBezTo>
                  <a:pt x="11080" y="3925"/>
                  <a:pt x="11020" y="3925"/>
                  <a:pt x="10960" y="3915"/>
                </a:cubicBezTo>
                <a:cubicBezTo>
                  <a:pt x="10891" y="3905"/>
                  <a:pt x="10821" y="3905"/>
                  <a:pt x="10752" y="3895"/>
                </a:cubicBezTo>
                <a:cubicBezTo>
                  <a:pt x="10672" y="3895"/>
                  <a:pt x="10592" y="3885"/>
                  <a:pt x="10513" y="3875"/>
                </a:cubicBezTo>
                <a:lnTo>
                  <a:pt x="10493" y="3875"/>
                </a:lnTo>
                <a:cubicBezTo>
                  <a:pt x="10493" y="3875"/>
                  <a:pt x="10483" y="3875"/>
                  <a:pt x="10473" y="3865"/>
                </a:cubicBezTo>
                <a:lnTo>
                  <a:pt x="10453" y="3865"/>
                </a:lnTo>
                <a:cubicBezTo>
                  <a:pt x="10423" y="3875"/>
                  <a:pt x="10393" y="3875"/>
                  <a:pt x="10364" y="3875"/>
                </a:cubicBezTo>
                <a:lnTo>
                  <a:pt x="10374" y="3875"/>
                </a:lnTo>
                <a:cubicBezTo>
                  <a:pt x="10364" y="3875"/>
                  <a:pt x="10364" y="3885"/>
                  <a:pt x="10364" y="3885"/>
                </a:cubicBezTo>
                <a:cubicBezTo>
                  <a:pt x="10304" y="3885"/>
                  <a:pt x="10244" y="3895"/>
                  <a:pt x="10195" y="3905"/>
                </a:cubicBezTo>
                <a:cubicBezTo>
                  <a:pt x="10125" y="3905"/>
                  <a:pt x="10065" y="3905"/>
                  <a:pt x="9996" y="3895"/>
                </a:cubicBezTo>
                <a:cubicBezTo>
                  <a:pt x="9926" y="3895"/>
                  <a:pt x="9856" y="3885"/>
                  <a:pt x="9787" y="3875"/>
                </a:cubicBezTo>
                <a:lnTo>
                  <a:pt x="9757" y="3875"/>
                </a:lnTo>
                <a:cubicBezTo>
                  <a:pt x="9727" y="3865"/>
                  <a:pt x="9707" y="3846"/>
                  <a:pt x="9687" y="3826"/>
                </a:cubicBezTo>
                <a:cubicBezTo>
                  <a:pt x="9658" y="3786"/>
                  <a:pt x="9658" y="3736"/>
                  <a:pt x="9677" y="3696"/>
                </a:cubicBezTo>
                <a:cubicBezTo>
                  <a:pt x="9697" y="3657"/>
                  <a:pt x="9727" y="3617"/>
                  <a:pt x="9767" y="3597"/>
                </a:cubicBezTo>
                <a:cubicBezTo>
                  <a:pt x="9807" y="3577"/>
                  <a:pt x="9846" y="3557"/>
                  <a:pt x="9886" y="3547"/>
                </a:cubicBezTo>
                <a:cubicBezTo>
                  <a:pt x="9936" y="3527"/>
                  <a:pt x="9986" y="3517"/>
                  <a:pt x="10035" y="3517"/>
                </a:cubicBezTo>
                <a:cubicBezTo>
                  <a:pt x="10085" y="3507"/>
                  <a:pt x="10135" y="3497"/>
                  <a:pt x="10185" y="3497"/>
                </a:cubicBezTo>
                <a:cubicBezTo>
                  <a:pt x="10307" y="3486"/>
                  <a:pt x="10429" y="3481"/>
                  <a:pt x="10550" y="3481"/>
                </a:cubicBezTo>
                <a:cubicBezTo>
                  <a:pt x="10635" y="3481"/>
                  <a:pt x="10719" y="3483"/>
                  <a:pt x="10801" y="3487"/>
                </a:cubicBezTo>
                <a:cubicBezTo>
                  <a:pt x="10841" y="3487"/>
                  <a:pt x="10871" y="3497"/>
                  <a:pt x="10911" y="3497"/>
                </a:cubicBezTo>
                <a:cubicBezTo>
                  <a:pt x="11020" y="3497"/>
                  <a:pt x="11119" y="3507"/>
                  <a:pt x="11219" y="3507"/>
                </a:cubicBezTo>
                <a:cubicBezTo>
                  <a:pt x="11255" y="3504"/>
                  <a:pt x="11291" y="3503"/>
                  <a:pt x="11325" y="3503"/>
                </a:cubicBezTo>
                <a:cubicBezTo>
                  <a:pt x="11395" y="3503"/>
                  <a:pt x="11461" y="3507"/>
                  <a:pt x="11527" y="3507"/>
                </a:cubicBezTo>
                <a:cubicBezTo>
                  <a:pt x="11637" y="3497"/>
                  <a:pt x="11746" y="3497"/>
                  <a:pt x="11855" y="3497"/>
                </a:cubicBezTo>
                <a:lnTo>
                  <a:pt x="12154" y="3497"/>
                </a:lnTo>
                <a:cubicBezTo>
                  <a:pt x="12233" y="3497"/>
                  <a:pt x="12323" y="3497"/>
                  <a:pt x="12402" y="3487"/>
                </a:cubicBezTo>
                <a:cubicBezTo>
                  <a:pt x="12452" y="3487"/>
                  <a:pt x="12492" y="3478"/>
                  <a:pt x="12542" y="3468"/>
                </a:cubicBezTo>
                <a:cubicBezTo>
                  <a:pt x="12562" y="3468"/>
                  <a:pt x="12581" y="3458"/>
                  <a:pt x="12591" y="3458"/>
                </a:cubicBezTo>
                <a:cubicBezTo>
                  <a:pt x="12621" y="3448"/>
                  <a:pt x="12641" y="3438"/>
                  <a:pt x="12661" y="3428"/>
                </a:cubicBezTo>
                <a:cubicBezTo>
                  <a:pt x="12681" y="3418"/>
                  <a:pt x="12701" y="3408"/>
                  <a:pt x="12721" y="3398"/>
                </a:cubicBezTo>
                <a:cubicBezTo>
                  <a:pt x="12731" y="3388"/>
                  <a:pt x="12741" y="3388"/>
                  <a:pt x="12741" y="3378"/>
                </a:cubicBezTo>
                <a:cubicBezTo>
                  <a:pt x="12760" y="3368"/>
                  <a:pt x="12780" y="3348"/>
                  <a:pt x="12800" y="3328"/>
                </a:cubicBezTo>
                <a:cubicBezTo>
                  <a:pt x="12820" y="3299"/>
                  <a:pt x="12850" y="3279"/>
                  <a:pt x="12870" y="3249"/>
                </a:cubicBezTo>
                <a:cubicBezTo>
                  <a:pt x="12930" y="3199"/>
                  <a:pt x="12979" y="3149"/>
                  <a:pt x="13039" y="3090"/>
                </a:cubicBezTo>
                <a:cubicBezTo>
                  <a:pt x="13039" y="3070"/>
                  <a:pt x="13039" y="3040"/>
                  <a:pt x="13039" y="3010"/>
                </a:cubicBezTo>
                <a:cubicBezTo>
                  <a:pt x="13039" y="2980"/>
                  <a:pt x="13039" y="2950"/>
                  <a:pt x="13039" y="2911"/>
                </a:cubicBezTo>
                <a:cubicBezTo>
                  <a:pt x="13039" y="2901"/>
                  <a:pt x="13039" y="2891"/>
                  <a:pt x="13039" y="2871"/>
                </a:cubicBezTo>
                <a:cubicBezTo>
                  <a:pt x="13039" y="2851"/>
                  <a:pt x="13029" y="2831"/>
                  <a:pt x="13029" y="2811"/>
                </a:cubicBezTo>
                <a:cubicBezTo>
                  <a:pt x="13009" y="2742"/>
                  <a:pt x="12989" y="2672"/>
                  <a:pt x="12959" y="2592"/>
                </a:cubicBezTo>
                <a:cubicBezTo>
                  <a:pt x="12850" y="2403"/>
                  <a:pt x="12711" y="2224"/>
                  <a:pt x="12601" y="2095"/>
                </a:cubicBezTo>
                <a:cubicBezTo>
                  <a:pt x="11995" y="1558"/>
                  <a:pt x="11299" y="1120"/>
                  <a:pt x="10582" y="733"/>
                </a:cubicBezTo>
                <a:cubicBezTo>
                  <a:pt x="10334" y="564"/>
                  <a:pt x="10065" y="404"/>
                  <a:pt x="9767" y="325"/>
                </a:cubicBezTo>
                <a:cubicBezTo>
                  <a:pt x="9479" y="265"/>
                  <a:pt x="9190" y="205"/>
                  <a:pt x="8892" y="176"/>
                </a:cubicBezTo>
                <a:cubicBezTo>
                  <a:pt x="8431" y="49"/>
                  <a:pt x="7955" y="1"/>
                  <a:pt x="74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rot="-3259999">
            <a:off x="6429787" y="4452657"/>
            <a:ext cx="731704" cy="1167804"/>
          </a:xfrm>
          <a:custGeom>
            <a:avLst/>
            <a:gdLst/>
            <a:ahLst/>
            <a:cxnLst/>
            <a:rect l="l" t="t" r="r" b="b"/>
            <a:pathLst>
              <a:path w="10364" h="16541" extrusionOk="0">
                <a:moveTo>
                  <a:pt x="2374" y="1991"/>
                </a:moveTo>
                <a:cubicBezTo>
                  <a:pt x="2224" y="1991"/>
                  <a:pt x="2079" y="2048"/>
                  <a:pt x="1999" y="2174"/>
                </a:cubicBezTo>
                <a:cubicBezTo>
                  <a:pt x="1738" y="2592"/>
                  <a:pt x="2043" y="2971"/>
                  <a:pt x="2365" y="2971"/>
                </a:cubicBezTo>
                <a:cubicBezTo>
                  <a:pt x="2533" y="2971"/>
                  <a:pt x="2706" y="2868"/>
                  <a:pt x="2805" y="2612"/>
                </a:cubicBezTo>
                <a:cubicBezTo>
                  <a:pt x="2884" y="2572"/>
                  <a:pt x="2904" y="2472"/>
                  <a:pt x="2884" y="2383"/>
                </a:cubicBezTo>
                <a:cubicBezTo>
                  <a:pt x="2866" y="2138"/>
                  <a:pt x="2614" y="1991"/>
                  <a:pt x="2374" y="1991"/>
                </a:cubicBezTo>
                <a:close/>
                <a:moveTo>
                  <a:pt x="5013" y="8231"/>
                </a:moveTo>
                <a:lnTo>
                  <a:pt x="5013" y="8231"/>
                </a:lnTo>
                <a:cubicBezTo>
                  <a:pt x="5052" y="8261"/>
                  <a:pt x="5092" y="8290"/>
                  <a:pt x="5132" y="8320"/>
                </a:cubicBezTo>
                <a:cubicBezTo>
                  <a:pt x="5271" y="8430"/>
                  <a:pt x="5401" y="8539"/>
                  <a:pt x="5530" y="8648"/>
                </a:cubicBezTo>
                <a:cubicBezTo>
                  <a:pt x="5470" y="8599"/>
                  <a:pt x="5401" y="8549"/>
                  <a:pt x="5331" y="8499"/>
                </a:cubicBezTo>
                <a:cubicBezTo>
                  <a:pt x="5231" y="8410"/>
                  <a:pt x="5122" y="8320"/>
                  <a:pt x="5013" y="8231"/>
                </a:cubicBezTo>
                <a:close/>
                <a:moveTo>
                  <a:pt x="8653" y="14516"/>
                </a:moveTo>
                <a:lnTo>
                  <a:pt x="8653" y="14516"/>
                </a:lnTo>
                <a:cubicBezTo>
                  <a:pt x="8673" y="14536"/>
                  <a:pt x="8692" y="14546"/>
                  <a:pt x="8712" y="14546"/>
                </a:cubicBezTo>
                <a:cubicBezTo>
                  <a:pt x="8692" y="14546"/>
                  <a:pt x="8663" y="14536"/>
                  <a:pt x="8653" y="14516"/>
                </a:cubicBezTo>
                <a:close/>
                <a:moveTo>
                  <a:pt x="8640" y="13880"/>
                </a:moveTo>
                <a:cubicBezTo>
                  <a:pt x="8513" y="13880"/>
                  <a:pt x="8385" y="13943"/>
                  <a:pt x="8285" y="14099"/>
                </a:cubicBezTo>
                <a:cubicBezTo>
                  <a:pt x="8038" y="14498"/>
                  <a:pt x="8327" y="14919"/>
                  <a:pt x="8667" y="14919"/>
                </a:cubicBezTo>
                <a:cubicBezTo>
                  <a:pt x="8793" y="14919"/>
                  <a:pt x="8925" y="14862"/>
                  <a:pt x="9041" y="14725"/>
                </a:cubicBezTo>
                <a:cubicBezTo>
                  <a:pt x="9333" y="14367"/>
                  <a:pt x="8991" y="13880"/>
                  <a:pt x="8640" y="13880"/>
                </a:cubicBezTo>
                <a:close/>
                <a:moveTo>
                  <a:pt x="1787" y="0"/>
                </a:moveTo>
                <a:cubicBezTo>
                  <a:pt x="1762" y="0"/>
                  <a:pt x="1737" y="2"/>
                  <a:pt x="1711" y="6"/>
                </a:cubicBezTo>
                <a:cubicBezTo>
                  <a:pt x="1532" y="16"/>
                  <a:pt x="1373" y="105"/>
                  <a:pt x="1224" y="185"/>
                </a:cubicBezTo>
                <a:cubicBezTo>
                  <a:pt x="975" y="264"/>
                  <a:pt x="726" y="354"/>
                  <a:pt x="547" y="543"/>
                </a:cubicBezTo>
                <a:cubicBezTo>
                  <a:pt x="0" y="1209"/>
                  <a:pt x="259" y="2353"/>
                  <a:pt x="577" y="3069"/>
                </a:cubicBezTo>
                <a:cubicBezTo>
                  <a:pt x="706" y="3377"/>
                  <a:pt x="856" y="3676"/>
                  <a:pt x="1025" y="3964"/>
                </a:cubicBezTo>
                <a:cubicBezTo>
                  <a:pt x="1114" y="4103"/>
                  <a:pt x="1154" y="4312"/>
                  <a:pt x="1303" y="4402"/>
                </a:cubicBezTo>
                <a:cubicBezTo>
                  <a:pt x="1840" y="5178"/>
                  <a:pt x="2367" y="5973"/>
                  <a:pt x="2954" y="6729"/>
                </a:cubicBezTo>
                <a:cubicBezTo>
                  <a:pt x="3511" y="7385"/>
                  <a:pt x="4147" y="7982"/>
                  <a:pt x="4834" y="8519"/>
                </a:cubicBezTo>
                <a:cubicBezTo>
                  <a:pt x="6117" y="9633"/>
                  <a:pt x="7827" y="10329"/>
                  <a:pt x="8692" y="11861"/>
                </a:cubicBezTo>
                <a:cubicBezTo>
                  <a:pt x="9180" y="12647"/>
                  <a:pt x="9657" y="13989"/>
                  <a:pt x="9588" y="14904"/>
                </a:cubicBezTo>
                <a:cubicBezTo>
                  <a:pt x="9558" y="15093"/>
                  <a:pt x="9508" y="15292"/>
                  <a:pt x="9438" y="15471"/>
                </a:cubicBezTo>
                <a:cubicBezTo>
                  <a:pt x="9259" y="15720"/>
                  <a:pt x="8832" y="16336"/>
                  <a:pt x="9259" y="16535"/>
                </a:cubicBezTo>
                <a:cubicBezTo>
                  <a:pt x="9284" y="16539"/>
                  <a:pt x="9308" y="16540"/>
                  <a:pt x="9332" y="16540"/>
                </a:cubicBezTo>
                <a:cubicBezTo>
                  <a:pt x="9729" y="16540"/>
                  <a:pt x="9995" y="16088"/>
                  <a:pt x="10154" y="15759"/>
                </a:cubicBezTo>
                <a:cubicBezTo>
                  <a:pt x="10304" y="15431"/>
                  <a:pt x="10363" y="15073"/>
                  <a:pt x="10353" y="14705"/>
                </a:cubicBezTo>
                <a:cubicBezTo>
                  <a:pt x="10294" y="12507"/>
                  <a:pt x="8762" y="10667"/>
                  <a:pt x="7230" y="9225"/>
                </a:cubicBezTo>
                <a:cubicBezTo>
                  <a:pt x="5719" y="7813"/>
                  <a:pt x="3869" y="6819"/>
                  <a:pt x="2506" y="5237"/>
                </a:cubicBezTo>
                <a:cubicBezTo>
                  <a:pt x="2248" y="4949"/>
                  <a:pt x="1999" y="4640"/>
                  <a:pt x="1790" y="4302"/>
                </a:cubicBezTo>
                <a:cubicBezTo>
                  <a:pt x="1621" y="3954"/>
                  <a:pt x="1482" y="3586"/>
                  <a:pt x="1333" y="3228"/>
                </a:cubicBezTo>
                <a:cubicBezTo>
                  <a:pt x="965" y="2323"/>
                  <a:pt x="647" y="1697"/>
                  <a:pt x="1800" y="1279"/>
                </a:cubicBezTo>
                <a:cubicBezTo>
                  <a:pt x="2039" y="1179"/>
                  <a:pt x="2308" y="1020"/>
                  <a:pt x="2337" y="742"/>
                </a:cubicBezTo>
                <a:cubicBezTo>
                  <a:pt x="2412" y="388"/>
                  <a:pt x="2147" y="0"/>
                  <a:pt x="17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7" name="Google Shape;187;p4"/>
          <p:cNvGrpSpPr/>
          <p:nvPr/>
        </p:nvGrpSpPr>
        <p:grpSpPr>
          <a:xfrm>
            <a:off x="1531477" y="4763694"/>
            <a:ext cx="1135389" cy="545738"/>
            <a:chOff x="2646989" y="3730794"/>
            <a:chExt cx="1135389" cy="545738"/>
          </a:xfrm>
        </p:grpSpPr>
        <p:sp>
          <p:nvSpPr>
            <p:cNvPr id="188" name="Google Shape;188;p4"/>
            <p:cNvSpPr/>
            <p:nvPr/>
          </p:nvSpPr>
          <p:spPr>
            <a:xfrm>
              <a:off x="2646989" y="3730794"/>
              <a:ext cx="1135389" cy="545738"/>
            </a:xfrm>
            <a:custGeom>
              <a:avLst/>
              <a:gdLst/>
              <a:ahLst/>
              <a:cxnLst/>
              <a:rect l="l" t="t" r="r" b="b"/>
              <a:pathLst>
                <a:path w="16082" h="7730" extrusionOk="0">
                  <a:moveTo>
                    <a:pt x="11130" y="1294"/>
                  </a:moveTo>
                  <a:cubicBezTo>
                    <a:pt x="11562" y="1294"/>
                    <a:pt x="11838" y="1697"/>
                    <a:pt x="12114" y="1973"/>
                  </a:cubicBezTo>
                  <a:cubicBezTo>
                    <a:pt x="12870" y="2769"/>
                    <a:pt x="13367" y="3793"/>
                    <a:pt x="13824" y="4778"/>
                  </a:cubicBezTo>
                  <a:cubicBezTo>
                    <a:pt x="14063" y="5375"/>
                    <a:pt x="14391" y="5961"/>
                    <a:pt x="14461" y="6608"/>
                  </a:cubicBezTo>
                  <a:cubicBezTo>
                    <a:pt x="13827" y="6657"/>
                    <a:pt x="13192" y="6672"/>
                    <a:pt x="12556" y="6672"/>
                  </a:cubicBezTo>
                  <a:cubicBezTo>
                    <a:pt x="11636" y="6672"/>
                    <a:pt x="10714" y="6639"/>
                    <a:pt x="9796" y="6628"/>
                  </a:cubicBezTo>
                  <a:cubicBezTo>
                    <a:pt x="8732" y="6628"/>
                    <a:pt x="7678" y="6638"/>
                    <a:pt x="6604" y="6638"/>
                  </a:cubicBezTo>
                  <a:cubicBezTo>
                    <a:pt x="6385" y="6648"/>
                    <a:pt x="6166" y="6652"/>
                    <a:pt x="5947" y="6652"/>
                  </a:cubicBezTo>
                  <a:cubicBezTo>
                    <a:pt x="5453" y="6652"/>
                    <a:pt x="4956" y="6633"/>
                    <a:pt x="4459" y="6633"/>
                  </a:cubicBezTo>
                  <a:cubicBezTo>
                    <a:pt x="4332" y="6633"/>
                    <a:pt x="4205" y="6635"/>
                    <a:pt x="4078" y="6638"/>
                  </a:cubicBezTo>
                  <a:cubicBezTo>
                    <a:pt x="3491" y="6667"/>
                    <a:pt x="2924" y="6767"/>
                    <a:pt x="2347" y="6817"/>
                  </a:cubicBezTo>
                  <a:cubicBezTo>
                    <a:pt x="3511" y="6021"/>
                    <a:pt x="4704" y="5255"/>
                    <a:pt x="5868" y="4460"/>
                  </a:cubicBezTo>
                  <a:cubicBezTo>
                    <a:pt x="6863" y="3724"/>
                    <a:pt x="7907" y="3067"/>
                    <a:pt x="8951" y="2421"/>
                  </a:cubicBezTo>
                  <a:cubicBezTo>
                    <a:pt x="9627" y="1993"/>
                    <a:pt x="10294" y="1486"/>
                    <a:pt x="11069" y="1297"/>
                  </a:cubicBezTo>
                  <a:cubicBezTo>
                    <a:pt x="11090" y="1295"/>
                    <a:pt x="11110" y="1294"/>
                    <a:pt x="11130" y="1294"/>
                  </a:cubicBezTo>
                  <a:close/>
                  <a:moveTo>
                    <a:pt x="11489" y="0"/>
                  </a:moveTo>
                  <a:cubicBezTo>
                    <a:pt x="10321" y="0"/>
                    <a:pt x="8964" y="1579"/>
                    <a:pt x="7976" y="2003"/>
                  </a:cubicBezTo>
                  <a:cubicBezTo>
                    <a:pt x="7091" y="2461"/>
                    <a:pt x="6226" y="2978"/>
                    <a:pt x="5430" y="3584"/>
                  </a:cubicBezTo>
                  <a:cubicBezTo>
                    <a:pt x="5003" y="3932"/>
                    <a:pt x="4595" y="4330"/>
                    <a:pt x="4098" y="4579"/>
                  </a:cubicBezTo>
                  <a:cubicBezTo>
                    <a:pt x="3501" y="4887"/>
                    <a:pt x="2855" y="5086"/>
                    <a:pt x="2298" y="5464"/>
                  </a:cubicBezTo>
                  <a:cubicBezTo>
                    <a:pt x="1920" y="5752"/>
                    <a:pt x="0" y="6827"/>
                    <a:pt x="338" y="7344"/>
                  </a:cubicBezTo>
                  <a:cubicBezTo>
                    <a:pt x="521" y="7641"/>
                    <a:pt x="911" y="7730"/>
                    <a:pt x="1352" y="7730"/>
                  </a:cubicBezTo>
                  <a:cubicBezTo>
                    <a:pt x="1943" y="7730"/>
                    <a:pt x="2625" y="7571"/>
                    <a:pt x="3024" y="7543"/>
                  </a:cubicBezTo>
                  <a:cubicBezTo>
                    <a:pt x="3670" y="7423"/>
                    <a:pt x="4336" y="7443"/>
                    <a:pt x="4993" y="7423"/>
                  </a:cubicBezTo>
                  <a:cubicBezTo>
                    <a:pt x="5422" y="7396"/>
                    <a:pt x="5848" y="7384"/>
                    <a:pt x="6274" y="7384"/>
                  </a:cubicBezTo>
                  <a:cubicBezTo>
                    <a:pt x="7528" y="7384"/>
                    <a:pt x="8776" y="7481"/>
                    <a:pt x="10045" y="7533"/>
                  </a:cubicBezTo>
                  <a:cubicBezTo>
                    <a:pt x="11004" y="7539"/>
                    <a:pt x="11970" y="7585"/>
                    <a:pt x="12934" y="7585"/>
                  </a:cubicBezTo>
                  <a:cubicBezTo>
                    <a:pt x="13620" y="7585"/>
                    <a:pt x="14306" y="7562"/>
                    <a:pt x="14988" y="7483"/>
                  </a:cubicBezTo>
                  <a:cubicBezTo>
                    <a:pt x="16082" y="7214"/>
                    <a:pt x="15008" y="5862"/>
                    <a:pt x="14799" y="5265"/>
                  </a:cubicBezTo>
                  <a:cubicBezTo>
                    <a:pt x="14431" y="4151"/>
                    <a:pt x="13904" y="3107"/>
                    <a:pt x="13357" y="2073"/>
                  </a:cubicBezTo>
                  <a:cubicBezTo>
                    <a:pt x="12959" y="1396"/>
                    <a:pt x="12621" y="611"/>
                    <a:pt x="11994" y="113"/>
                  </a:cubicBezTo>
                  <a:cubicBezTo>
                    <a:pt x="11831" y="35"/>
                    <a:pt x="11662" y="0"/>
                    <a:pt x="114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3317173" y="3926703"/>
              <a:ext cx="195703" cy="147342"/>
            </a:xfrm>
            <a:custGeom>
              <a:avLst/>
              <a:gdLst/>
              <a:ahLst/>
              <a:cxnLst/>
              <a:rect l="l" t="t" r="r" b="b"/>
              <a:pathLst>
                <a:path w="2772" h="2087" extrusionOk="0">
                  <a:moveTo>
                    <a:pt x="1404" y="0"/>
                  </a:moveTo>
                  <a:cubicBezTo>
                    <a:pt x="705" y="0"/>
                    <a:pt x="0" y="727"/>
                    <a:pt x="423" y="1476"/>
                  </a:cubicBezTo>
                  <a:cubicBezTo>
                    <a:pt x="651" y="1911"/>
                    <a:pt x="978" y="2086"/>
                    <a:pt x="1298" y="2086"/>
                  </a:cubicBezTo>
                  <a:cubicBezTo>
                    <a:pt x="2053" y="2086"/>
                    <a:pt x="2772" y="1113"/>
                    <a:pt x="2074" y="282"/>
                  </a:cubicBezTo>
                  <a:cubicBezTo>
                    <a:pt x="1881" y="85"/>
                    <a:pt x="1643" y="0"/>
                    <a:pt x="14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10"/>
        <p:cNvGrpSpPr/>
        <p:nvPr/>
      </p:nvGrpSpPr>
      <p:grpSpPr>
        <a:xfrm>
          <a:off x="0" y="0"/>
          <a:ext cx="0" cy="0"/>
          <a:chOff x="0" y="0"/>
          <a:chExt cx="0" cy="0"/>
        </a:xfrm>
      </p:grpSpPr>
      <p:sp>
        <p:nvSpPr>
          <p:cNvPr id="211" name="Google Shape;211;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12" name="Google Shape;212;p6"/>
          <p:cNvSpPr/>
          <p:nvPr/>
        </p:nvSpPr>
        <p:spPr>
          <a:xfrm>
            <a:off x="8488505" y="2098528"/>
            <a:ext cx="1319443" cy="1193846"/>
          </a:xfrm>
          <a:custGeom>
            <a:avLst/>
            <a:gdLst/>
            <a:ahLst/>
            <a:cxnLst/>
            <a:rect l="l" t="t" r="r" b="b"/>
            <a:pathLst>
              <a:path w="18689" h="16910" extrusionOk="0">
                <a:moveTo>
                  <a:pt x="8743" y="1"/>
                </a:moveTo>
                <a:cubicBezTo>
                  <a:pt x="8394" y="1"/>
                  <a:pt x="8046" y="31"/>
                  <a:pt x="7699" y="99"/>
                </a:cubicBezTo>
                <a:cubicBezTo>
                  <a:pt x="6784" y="158"/>
                  <a:pt x="5889" y="367"/>
                  <a:pt x="5033" y="745"/>
                </a:cubicBezTo>
                <a:cubicBezTo>
                  <a:pt x="4158" y="964"/>
                  <a:pt x="3382" y="1431"/>
                  <a:pt x="2746" y="2058"/>
                </a:cubicBezTo>
                <a:cubicBezTo>
                  <a:pt x="2109" y="2724"/>
                  <a:pt x="1612" y="3500"/>
                  <a:pt x="1115" y="4266"/>
                </a:cubicBezTo>
                <a:cubicBezTo>
                  <a:pt x="976" y="4495"/>
                  <a:pt x="856" y="4733"/>
                  <a:pt x="757" y="4982"/>
                </a:cubicBezTo>
                <a:cubicBezTo>
                  <a:pt x="687" y="5111"/>
                  <a:pt x="608" y="5240"/>
                  <a:pt x="548" y="5380"/>
                </a:cubicBezTo>
                <a:cubicBezTo>
                  <a:pt x="369" y="5827"/>
                  <a:pt x="240" y="6295"/>
                  <a:pt x="210" y="6772"/>
                </a:cubicBezTo>
                <a:cubicBezTo>
                  <a:pt x="80" y="7279"/>
                  <a:pt x="21" y="7796"/>
                  <a:pt x="21" y="8333"/>
                </a:cubicBezTo>
                <a:cubicBezTo>
                  <a:pt x="1" y="9010"/>
                  <a:pt x="21" y="9716"/>
                  <a:pt x="379" y="10313"/>
                </a:cubicBezTo>
                <a:cubicBezTo>
                  <a:pt x="504" y="10585"/>
                  <a:pt x="857" y="10998"/>
                  <a:pt x="1174" y="10998"/>
                </a:cubicBezTo>
                <a:cubicBezTo>
                  <a:pt x="1285" y="10998"/>
                  <a:pt x="1392" y="10947"/>
                  <a:pt x="1483" y="10820"/>
                </a:cubicBezTo>
                <a:cubicBezTo>
                  <a:pt x="1692" y="10094"/>
                  <a:pt x="1413" y="9318"/>
                  <a:pt x="1453" y="8572"/>
                </a:cubicBezTo>
                <a:cubicBezTo>
                  <a:pt x="1493" y="7975"/>
                  <a:pt x="1632" y="7418"/>
                  <a:pt x="1721" y="6822"/>
                </a:cubicBezTo>
                <a:cubicBezTo>
                  <a:pt x="1731" y="6653"/>
                  <a:pt x="1841" y="6414"/>
                  <a:pt x="1811" y="6235"/>
                </a:cubicBezTo>
                <a:cubicBezTo>
                  <a:pt x="1831" y="6165"/>
                  <a:pt x="1861" y="6086"/>
                  <a:pt x="1891" y="6016"/>
                </a:cubicBezTo>
                <a:cubicBezTo>
                  <a:pt x="2378" y="5051"/>
                  <a:pt x="2915" y="4077"/>
                  <a:pt x="3750" y="3371"/>
                </a:cubicBezTo>
                <a:cubicBezTo>
                  <a:pt x="4427" y="2784"/>
                  <a:pt x="5153" y="2118"/>
                  <a:pt x="6018" y="1819"/>
                </a:cubicBezTo>
                <a:cubicBezTo>
                  <a:pt x="6923" y="1589"/>
                  <a:pt x="7854" y="1276"/>
                  <a:pt x="8791" y="1276"/>
                </a:cubicBezTo>
                <a:cubicBezTo>
                  <a:pt x="9026" y="1276"/>
                  <a:pt x="9263" y="1296"/>
                  <a:pt x="9499" y="1342"/>
                </a:cubicBezTo>
                <a:cubicBezTo>
                  <a:pt x="11269" y="1710"/>
                  <a:pt x="12870" y="2645"/>
                  <a:pt x="14372" y="3599"/>
                </a:cubicBezTo>
                <a:cubicBezTo>
                  <a:pt x="14899" y="3948"/>
                  <a:pt x="15506" y="4206"/>
                  <a:pt x="15923" y="4693"/>
                </a:cubicBezTo>
                <a:cubicBezTo>
                  <a:pt x="16928" y="5887"/>
                  <a:pt x="17604" y="7448"/>
                  <a:pt x="17326" y="9030"/>
                </a:cubicBezTo>
                <a:cubicBezTo>
                  <a:pt x="17097" y="10173"/>
                  <a:pt x="16639" y="11267"/>
                  <a:pt x="15923" y="12202"/>
                </a:cubicBezTo>
                <a:cubicBezTo>
                  <a:pt x="15545" y="12709"/>
                  <a:pt x="15148" y="13227"/>
                  <a:pt x="14621" y="13595"/>
                </a:cubicBezTo>
                <a:cubicBezTo>
                  <a:pt x="13414" y="14383"/>
                  <a:pt x="11693" y="15243"/>
                  <a:pt x="10132" y="15243"/>
                </a:cubicBezTo>
                <a:cubicBezTo>
                  <a:pt x="9763" y="15243"/>
                  <a:pt x="9403" y="15195"/>
                  <a:pt x="9061" y="15086"/>
                </a:cubicBezTo>
                <a:cubicBezTo>
                  <a:pt x="7947" y="14748"/>
                  <a:pt x="7450" y="14211"/>
                  <a:pt x="6714" y="13376"/>
                </a:cubicBezTo>
                <a:cubicBezTo>
                  <a:pt x="5928" y="12501"/>
                  <a:pt x="4884" y="11625"/>
                  <a:pt x="4804" y="10372"/>
                </a:cubicBezTo>
                <a:cubicBezTo>
                  <a:pt x="4745" y="9825"/>
                  <a:pt x="4834" y="9278"/>
                  <a:pt x="4993" y="8751"/>
                </a:cubicBezTo>
                <a:cubicBezTo>
                  <a:pt x="5192" y="7796"/>
                  <a:pt x="5630" y="6931"/>
                  <a:pt x="6187" y="6145"/>
                </a:cubicBezTo>
                <a:cubicBezTo>
                  <a:pt x="7083" y="4817"/>
                  <a:pt x="8397" y="4031"/>
                  <a:pt x="9800" y="4031"/>
                </a:cubicBezTo>
                <a:cubicBezTo>
                  <a:pt x="10530" y="4031"/>
                  <a:pt x="11283" y="4244"/>
                  <a:pt x="12015" y="4703"/>
                </a:cubicBezTo>
                <a:cubicBezTo>
                  <a:pt x="12721" y="5101"/>
                  <a:pt x="13397" y="5598"/>
                  <a:pt x="13845" y="6285"/>
                </a:cubicBezTo>
                <a:cubicBezTo>
                  <a:pt x="14581" y="7299"/>
                  <a:pt x="14740" y="8691"/>
                  <a:pt x="14113" y="9795"/>
                </a:cubicBezTo>
                <a:cubicBezTo>
                  <a:pt x="13656" y="10392"/>
                  <a:pt x="13178" y="11009"/>
                  <a:pt x="12572" y="11456"/>
                </a:cubicBezTo>
                <a:cubicBezTo>
                  <a:pt x="12166" y="11777"/>
                  <a:pt x="11706" y="11910"/>
                  <a:pt x="11237" y="11910"/>
                </a:cubicBezTo>
                <a:cubicBezTo>
                  <a:pt x="10337" y="11910"/>
                  <a:pt x="9403" y="11421"/>
                  <a:pt x="8743" y="10820"/>
                </a:cubicBezTo>
                <a:cubicBezTo>
                  <a:pt x="7675" y="9675"/>
                  <a:pt x="8635" y="7201"/>
                  <a:pt x="9924" y="7201"/>
                </a:cubicBezTo>
                <a:cubicBezTo>
                  <a:pt x="10292" y="7201"/>
                  <a:pt x="10688" y="7403"/>
                  <a:pt x="11070" y="7896"/>
                </a:cubicBezTo>
                <a:cubicBezTo>
                  <a:pt x="11299" y="8194"/>
                  <a:pt x="11299" y="8572"/>
                  <a:pt x="11269" y="8930"/>
                </a:cubicBezTo>
                <a:cubicBezTo>
                  <a:pt x="11196" y="9271"/>
                  <a:pt x="11202" y="9817"/>
                  <a:pt x="11537" y="9817"/>
                </a:cubicBezTo>
                <a:cubicBezTo>
                  <a:pt x="11612" y="9817"/>
                  <a:pt x="11704" y="9790"/>
                  <a:pt x="11816" y="9726"/>
                </a:cubicBezTo>
                <a:cubicBezTo>
                  <a:pt x="12592" y="9139"/>
                  <a:pt x="12582" y="7896"/>
                  <a:pt x="11995" y="7170"/>
                </a:cubicBezTo>
                <a:cubicBezTo>
                  <a:pt x="11607" y="6742"/>
                  <a:pt x="11080" y="6474"/>
                  <a:pt x="10553" y="6245"/>
                </a:cubicBezTo>
                <a:cubicBezTo>
                  <a:pt x="9996" y="6070"/>
                  <a:pt x="9548" y="5953"/>
                  <a:pt x="9171" y="5953"/>
                </a:cubicBezTo>
                <a:cubicBezTo>
                  <a:pt x="8518" y="5953"/>
                  <a:pt x="8077" y="6304"/>
                  <a:pt x="7649" y="7319"/>
                </a:cubicBezTo>
                <a:cubicBezTo>
                  <a:pt x="6963" y="9000"/>
                  <a:pt x="6953" y="10114"/>
                  <a:pt x="8236" y="11496"/>
                </a:cubicBezTo>
                <a:cubicBezTo>
                  <a:pt x="9150" y="12523"/>
                  <a:pt x="10221" y="13035"/>
                  <a:pt x="11288" y="13035"/>
                </a:cubicBezTo>
                <a:cubicBezTo>
                  <a:pt x="12380" y="13035"/>
                  <a:pt x="13466" y="12498"/>
                  <a:pt x="14372" y="11426"/>
                </a:cubicBezTo>
                <a:cubicBezTo>
                  <a:pt x="16371" y="9030"/>
                  <a:pt x="15953" y="5827"/>
                  <a:pt x="13248" y="4196"/>
                </a:cubicBezTo>
                <a:cubicBezTo>
                  <a:pt x="12107" y="3462"/>
                  <a:pt x="10297" y="2712"/>
                  <a:pt x="8855" y="2712"/>
                </a:cubicBezTo>
                <a:cubicBezTo>
                  <a:pt x="8715" y="2712"/>
                  <a:pt x="8577" y="2719"/>
                  <a:pt x="8444" y="2734"/>
                </a:cubicBezTo>
                <a:cubicBezTo>
                  <a:pt x="5630" y="3132"/>
                  <a:pt x="3124" y="7607"/>
                  <a:pt x="3551" y="10283"/>
                </a:cubicBezTo>
                <a:cubicBezTo>
                  <a:pt x="3691" y="11615"/>
                  <a:pt x="4337" y="12819"/>
                  <a:pt x="5113" y="13903"/>
                </a:cubicBezTo>
                <a:cubicBezTo>
                  <a:pt x="6068" y="15355"/>
                  <a:pt x="7629" y="16290"/>
                  <a:pt x="9290" y="16737"/>
                </a:cubicBezTo>
                <a:cubicBezTo>
                  <a:pt x="9693" y="16855"/>
                  <a:pt x="10099" y="16909"/>
                  <a:pt x="10502" y="16909"/>
                </a:cubicBezTo>
                <a:cubicBezTo>
                  <a:pt x="12002" y="16909"/>
                  <a:pt x="13471" y="16168"/>
                  <a:pt x="14630" y="15236"/>
                </a:cubicBezTo>
                <a:cubicBezTo>
                  <a:pt x="15526" y="14549"/>
                  <a:pt x="16301" y="13714"/>
                  <a:pt x="16938" y="12789"/>
                </a:cubicBezTo>
                <a:cubicBezTo>
                  <a:pt x="17932" y="11526"/>
                  <a:pt x="18489" y="9955"/>
                  <a:pt x="18549" y="8353"/>
                </a:cubicBezTo>
                <a:cubicBezTo>
                  <a:pt x="18688" y="6126"/>
                  <a:pt x="17266" y="4186"/>
                  <a:pt x="15595" y="2854"/>
                </a:cubicBezTo>
                <a:cubicBezTo>
                  <a:pt x="15078" y="2436"/>
                  <a:pt x="14511" y="2038"/>
                  <a:pt x="13924" y="1700"/>
                </a:cubicBezTo>
                <a:cubicBezTo>
                  <a:pt x="13715" y="1521"/>
                  <a:pt x="13497" y="1372"/>
                  <a:pt x="13258" y="1242"/>
                </a:cubicBezTo>
                <a:cubicBezTo>
                  <a:pt x="11852" y="608"/>
                  <a:pt x="10300" y="1"/>
                  <a:pt x="87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6"/>
          <p:cNvSpPr/>
          <p:nvPr/>
        </p:nvSpPr>
        <p:spPr>
          <a:xfrm rot="-8100000">
            <a:off x="56956" y="-551714"/>
            <a:ext cx="1068759" cy="1360200"/>
          </a:xfrm>
          <a:custGeom>
            <a:avLst/>
            <a:gdLst/>
            <a:ahLst/>
            <a:cxnLst/>
            <a:rect l="l" t="t" r="r" b="b"/>
            <a:pathLst>
              <a:path w="15138" h="19266" extrusionOk="0">
                <a:moveTo>
                  <a:pt x="13765" y="1052"/>
                </a:moveTo>
                <a:cubicBezTo>
                  <a:pt x="13755" y="1061"/>
                  <a:pt x="13745" y="1071"/>
                  <a:pt x="13735" y="1071"/>
                </a:cubicBezTo>
                <a:cubicBezTo>
                  <a:pt x="13735" y="1061"/>
                  <a:pt x="13745" y="1061"/>
                  <a:pt x="13755" y="1052"/>
                </a:cubicBezTo>
                <a:close/>
                <a:moveTo>
                  <a:pt x="637" y="1678"/>
                </a:moveTo>
                <a:cubicBezTo>
                  <a:pt x="637" y="1688"/>
                  <a:pt x="637" y="1698"/>
                  <a:pt x="627" y="1708"/>
                </a:cubicBezTo>
                <a:cubicBezTo>
                  <a:pt x="627" y="1698"/>
                  <a:pt x="627" y="1688"/>
                  <a:pt x="627" y="1678"/>
                </a:cubicBezTo>
                <a:close/>
                <a:moveTo>
                  <a:pt x="4605" y="10818"/>
                </a:moveTo>
                <a:cubicBezTo>
                  <a:pt x="4655" y="10957"/>
                  <a:pt x="4715" y="11106"/>
                  <a:pt x="4765" y="11246"/>
                </a:cubicBezTo>
                <a:cubicBezTo>
                  <a:pt x="4765" y="11248"/>
                  <a:pt x="4765" y="11250"/>
                  <a:pt x="4765" y="11252"/>
                </a:cubicBezTo>
                <a:lnTo>
                  <a:pt x="4765" y="11252"/>
                </a:lnTo>
                <a:cubicBezTo>
                  <a:pt x="4745" y="11203"/>
                  <a:pt x="4728" y="11150"/>
                  <a:pt x="4705" y="11096"/>
                </a:cubicBezTo>
                <a:cubicBezTo>
                  <a:pt x="4675" y="11007"/>
                  <a:pt x="4635" y="10917"/>
                  <a:pt x="4605" y="10818"/>
                </a:cubicBezTo>
                <a:close/>
                <a:moveTo>
                  <a:pt x="10860" y="10913"/>
                </a:moveTo>
                <a:cubicBezTo>
                  <a:pt x="10819" y="11040"/>
                  <a:pt x="10783" y="11166"/>
                  <a:pt x="10732" y="11285"/>
                </a:cubicBezTo>
                <a:cubicBezTo>
                  <a:pt x="10730" y="11289"/>
                  <a:pt x="10728" y="11293"/>
                  <a:pt x="10727" y="11297"/>
                </a:cubicBezTo>
                <a:lnTo>
                  <a:pt x="10727" y="11297"/>
                </a:lnTo>
                <a:cubicBezTo>
                  <a:pt x="10745" y="11243"/>
                  <a:pt x="10766" y="11190"/>
                  <a:pt x="10781" y="11136"/>
                </a:cubicBezTo>
                <a:cubicBezTo>
                  <a:pt x="10805" y="11059"/>
                  <a:pt x="10834" y="10988"/>
                  <a:pt x="10860" y="10913"/>
                </a:cubicBezTo>
                <a:close/>
                <a:moveTo>
                  <a:pt x="10726" y="11299"/>
                </a:moveTo>
                <a:cubicBezTo>
                  <a:pt x="10721" y="11314"/>
                  <a:pt x="10720" y="11330"/>
                  <a:pt x="10712" y="11345"/>
                </a:cubicBezTo>
                <a:cubicBezTo>
                  <a:pt x="10716" y="11330"/>
                  <a:pt x="10721" y="11314"/>
                  <a:pt x="10726" y="11299"/>
                </a:cubicBezTo>
                <a:close/>
                <a:moveTo>
                  <a:pt x="10712" y="15592"/>
                </a:moveTo>
                <a:cubicBezTo>
                  <a:pt x="10712" y="15592"/>
                  <a:pt x="10712" y="15601"/>
                  <a:pt x="10703" y="15602"/>
                </a:cubicBezTo>
                <a:lnTo>
                  <a:pt x="10703" y="15602"/>
                </a:lnTo>
                <a:cubicBezTo>
                  <a:pt x="10706" y="15598"/>
                  <a:pt x="10709" y="15595"/>
                  <a:pt x="10712" y="15592"/>
                </a:cubicBezTo>
                <a:close/>
                <a:moveTo>
                  <a:pt x="10697" y="15608"/>
                </a:moveTo>
                <a:lnTo>
                  <a:pt x="10697" y="15608"/>
                </a:lnTo>
                <a:cubicBezTo>
                  <a:pt x="10619" y="15716"/>
                  <a:pt x="10541" y="15823"/>
                  <a:pt x="10463" y="15920"/>
                </a:cubicBezTo>
                <a:cubicBezTo>
                  <a:pt x="10538" y="15807"/>
                  <a:pt x="10613" y="15703"/>
                  <a:pt x="10697" y="15608"/>
                </a:cubicBezTo>
                <a:close/>
                <a:moveTo>
                  <a:pt x="1333" y="2056"/>
                </a:moveTo>
                <a:lnTo>
                  <a:pt x="1333" y="2056"/>
                </a:lnTo>
                <a:cubicBezTo>
                  <a:pt x="1423" y="2136"/>
                  <a:pt x="1502" y="2225"/>
                  <a:pt x="1582" y="2305"/>
                </a:cubicBezTo>
                <a:cubicBezTo>
                  <a:pt x="1811" y="2523"/>
                  <a:pt x="2040" y="2742"/>
                  <a:pt x="2258" y="2971"/>
                </a:cubicBezTo>
                <a:cubicBezTo>
                  <a:pt x="2407" y="3140"/>
                  <a:pt x="2557" y="3319"/>
                  <a:pt x="2706" y="3488"/>
                </a:cubicBezTo>
                <a:cubicBezTo>
                  <a:pt x="3551" y="4522"/>
                  <a:pt x="4446" y="5537"/>
                  <a:pt x="5103" y="6701"/>
                </a:cubicBezTo>
                <a:cubicBezTo>
                  <a:pt x="5431" y="7317"/>
                  <a:pt x="5719" y="7964"/>
                  <a:pt x="5968" y="8620"/>
                </a:cubicBezTo>
                <a:cubicBezTo>
                  <a:pt x="6445" y="10102"/>
                  <a:pt x="6734" y="11643"/>
                  <a:pt x="6943" y="13185"/>
                </a:cubicBezTo>
                <a:cubicBezTo>
                  <a:pt x="7022" y="13712"/>
                  <a:pt x="7112" y="14249"/>
                  <a:pt x="7161" y="14786"/>
                </a:cubicBezTo>
                <a:cubicBezTo>
                  <a:pt x="7171" y="14945"/>
                  <a:pt x="7181" y="15114"/>
                  <a:pt x="7201" y="15273"/>
                </a:cubicBezTo>
                <a:cubicBezTo>
                  <a:pt x="7201" y="15462"/>
                  <a:pt x="7211" y="15641"/>
                  <a:pt x="7201" y="15830"/>
                </a:cubicBezTo>
                <a:cubicBezTo>
                  <a:pt x="7211" y="16338"/>
                  <a:pt x="7221" y="16845"/>
                  <a:pt x="7201" y="17342"/>
                </a:cubicBezTo>
                <a:cubicBezTo>
                  <a:pt x="7151" y="17223"/>
                  <a:pt x="7112" y="17103"/>
                  <a:pt x="7062" y="16984"/>
                </a:cubicBezTo>
                <a:cubicBezTo>
                  <a:pt x="6833" y="16417"/>
                  <a:pt x="6654" y="15830"/>
                  <a:pt x="6435" y="15264"/>
                </a:cubicBezTo>
                <a:cubicBezTo>
                  <a:pt x="6167" y="14557"/>
                  <a:pt x="5868" y="13861"/>
                  <a:pt x="5620" y="13135"/>
                </a:cubicBezTo>
                <a:cubicBezTo>
                  <a:pt x="5282" y="12141"/>
                  <a:pt x="4973" y="11136"/>
                  <a:pt x="4566" y="10171"/>
                </a:cubicBezTo>
                <a:cubicBezTo>
                  <a:pt x="3810" y="8322"/>
                  <a:pt x="3024" y="6492"/>
                  <a:pt x="2318" y="4622"/>
                </a:cubicBezTo>
                <a:cubicBezTo>
                  <a:pt x="2099" y="4164"/>
                  <a:pt x="1721" y="2842"/>
                  <a:pt x="1333" y="2056"/>
                </a:cubicBezTo>
                <a:close/>
                <a:moveTo>
                  <a:pt x="14053" y="1807"/>
                </a:moveTo>
                <a:cubicBezTo>
                  <a:pt x="14073" y="1927"/>
                  <a:pt x="14083" y="2046"/>
                  <a:pt x="14093" y="2165"/>
                </a:cubicBezTo>
                <a:cubicBezTo>
                  <a:pt x="14133" y="2484"/>
                  <a:pt x="14163" y="2812"/>
                  <a:pt x="14183" y="3130"/>
                </a:cubicBezTo>
                <a:cubicBezTo>
                  <a:pt x="14193" y="3369"/>
                  <a:pt x="14193" y="3607"/>
                  <a:pt x="14193" y="3836"/>
                </a:cubicBezTo>
                <a:cubicBezTo>
                  <a:pt x="14183" y="5209"/>
                  <a:pt x="14223" y="6581"/>
                  <a:pt x="13974" y="7934"/>
                </a:cubicBezTo>
                <a:cubicBezTo>
                  <a:pt x="13835" y="8640"/>
                  <a:pt x="13636" y="9336"/>
                  <a:pt x="13397" y="10012"/>
                </a:cubicBezTo>
                <a:cubicBezTo>
                  <a:pt x="12810" y="11494"/>
                  <a:pt x="12015" y="12897"/>
                  <a:pt x="11179" y="14239"/>
                </a:cubicBezTo>
                <a:cubicBezTo>
                  <a:pt x="10891" y="14717"/>
                  <a:pt x="10612" y="15194"/>
                  <a:pt x="10304" y="15641"/>
                </a:cubicBezTo>
                <a:cubicBezTo>
                  <a:pt x="10205" y="15781"/>
                  <a:pt x="10105" y="15920"/>
                  <a:pt x="10006" y="16059"/>
                </a:cubicBezTo>
                <a:cubicBezTo>
                  <a:pt x="9886" y="16208"/>
                  <a:pt x="9777" y="16348"/>
                  <a:pt x="9648" y="16497"/>
                </a:cubicBezTo>
                <a:cubicBezTo>
                  <a:pt x="9329" y="16895"/>
                  <a:pt x="9001" y="17302"/>
                  <a:pt x="8653" y="17680"/>
                </a:cubicBezTo>
                <a:cubicBezTo>
                  <a:pt x="8693" y="17561"/>
                  <a:pt x="8733" y="17442"/>
                  <a:pt x="8772" y="17312"/>
                </a:cubicBezTo>
                <a:cubicBezTo>
                  <a:pt x="8971" y="16716"/>
                  <a:pt x="9210" y="16139"/>
                  <a:pt x="9409" y="15552"/>
                </a:cubicBezTo>
                <a:cubicBezTo>
                  <a:pt x="9668" y="14816"/>
                  <a:pt x="9886" y="14070"/>
                  <a:pt x="10165" y="13334"/>
                </a:cubicBezTo>
                <a:cubicBezTo>
                  <a:pt x="10553" y="12330"/>
                  <a:pt x="10960" y="11345"/>
                  <a:pt x="11289" y="10311"/>
                </a:cubicBezTo>
                <a:cubicBezTo>
                  <a:pt x="11895" y="8361"/>
                  <a:pt x="12482" y="6412"/>
                  <a:pt x="13148" y="4473"/>
                </a:cubicBezTo>
                <a:cubicBezTo>
                  <a:pt x="13278" y="3966"/>
                  <a:pt x="13845" y="2683"/>
                  <a:pt x="14053" y="1807"/>
                </a:cubicBezTo>
                <a:close/>
                <a:moveTo>
                  <a:pt x="13695" y="1439"/>
                </a:moveTo>
                <a:lnTo>
                  <a:pt x="13695" y="1439"/>
                </a:lnTo>
                <a:cubicBezTo>
                  <a:pt x="13596" y="1698"/>
                  <a:pt x="13506" y="1957"/>
                  <a:pt x="13417" y="2215"/>
                </a:cubicBezTo>
                <a:cubicBezTo>
                  <a:pt x="13208" y="2802"/>
                  <a:pt x="12979" y="3389"/>
                  <a:pt x="12780" y="3985"/>
                </a:cubicBezTo>
                <a:cubicBezTo>
                  <a:pt x="12373" y="5328"/>
                  <a:pt x="11945" y="6661"/>
                  <a:pt x="11517" y="7993"/>
                </a:cubicBezTo>
                <a:cubicBezTo>
                  <a:pt x="11309" y="8600"/>
                  <a:pt x="11120" y="9217"/>
                  <a:pt x="10891" y="9813"/>
                </a:cubicBezTo>
                <a:cubicBezTo>
                  <a:pt x="10602" y="10569"/>
                  <a:pt x="10284" y="11325"/>
                  <a:pt x="10045" y="12101"/>
                </a:cubicBezTo>
                <a:cubicBezTo>
                  <a:pt x="9578" y="13811"/>
                  <a:pt x="8882" y="15433"/>
                  <a:pt x="8255" y="17084"/>
                </a:cubicBezTo>
                <a:cubicBezTo>
                  <a:pt x="8186" y="17302"/>
                  <a:pt x="8126" y="17521"/>
                  <a:pt x="8066" y="17740"/>
                </a:cubicBezTo>
                <a:cubicBezTo>
                  <a:pt x="8037" y="17103"/>
                  <a:pt x="7947" y="16467"/>
                  <a:pt x="8017" y="15830"/>
                </a:cubicBezTo>
                <a:cubicBezTo>
                  <a:pt x="8056" y="15174"/>
                  <a:pt x="8086" y="14508"/>
                  <a:pt x="8146" y="13851"/>
                </a:cubicBezTo>
                <a:cubicBezTo>
                  <a:pt x="8176" y="13185"/>
                  <a:pt x="8365" y="12519"/>
                  <a:pt x="8345" y="11862"/>
                </a:cubicBezTo>
                <a:cubicBezTo>
                  <a:pt x="8782" y="9276"/>
                  <a:pt x="9707" y="6780"/>
                  <a:pt x="11169" y="4602"/>
                </a:cubicBezTo>
                <a:cubicBezTo>
                  <a:pt x="11935" y="3498"/>
                  <a:pt x="12800" y="2474"/>
                  <a:pt x="13676" y="1449"/>
                </a:cubicBezTo>
                <a:cubicBezTo>
                  <a:pt x="13676" y="1449"/>
                  <a:pt x="13685" y="1449"/>
                  <a:pt x="13695" y="1439"/>
                </a:cubicBezTo>
                <a:close/>
                <a:moveTo>
                  <a:pt x="836" y="2006"/>
                </a:moveTo>
                <a:cubicBezTo>
                  <a:pt x="916" y="2265"/>
                  <a:pt x="1015" y="2513"/>
                  <a:pt x="1105" y="2762"/>
                </a:cubicBezTo>
                <a:cubicBezTo>
                  <a:pt x="1323" y="3329"/>
                  <a:pt x="1512" y="3916"/>
                  <a:pt x="1741" y="4483"/>
                </a:cubicBezTo>
                <a:cubicBezTo>
                  <a:pt x="2268" y="5746"/>
                  <a:pt x="2785" y="7019"/>
                  <a:pt x="3293" y="8292"/>
                </a:cubicBezTo>
                <a:cubicBezTo>
                  <a:pt x="3521" y="8869"/>
                  <a:pt x="3760" y="9445"/>
                  <a:pt x="3959" y="10032"/>
                </a:cubicBezTo>
                <a:cubicBezTo>
                  <a:pt x="4218" y="10788"/>
                  <a:pt x="4446" y="11554"/>
                  <a:pt x="4765" y="12280"/>
                </a:cubicBezTo>
                <a:cubicBezTo>
                  <a:pt x="5481" y="13861"/>
                  <a:pt x="5968" y="15512"/>
                  <a:pt x="6525" y="17143"/>
                </a:cubicBezTo>
                <a:cubicBezTo>
                  <a:pt x="6614" y="17352"/>
                  <a:pt x="6704" y="17551"/>
                  <a:pt x="6793" y="17750"/>
                </a:cubicBezTo>
                <a:cubicBezTo>
                  <a:pt x="6376" y="17292"/>
                  <a:pt x="5908" y="16875"/>
                  <a:pt x="5560" y="16348"/>
                </a:cubicBezTo>
                <a:cubicBezTo>
                  <a:pt x="5182" y="15830"/>
                  <a:pt x="4784" y="15323"/>
                  <a:pt x="4426" y="14786"/>
                </a:cubicBezTo>
                <a:cubicBezTo>
                  <a:pt x="4039" y="14269"/>
                  <a:pt x="3750" y="13652"/>
                  <a:pt x="3332" y="13165"/>
                </a:cubicBezTo>
                <a:cubicBezTo>
                  <a:pt x="2049" y="10957"/>
                  <a:pt x="1174" y="8501"/>
                  <a:pt x="906" y="5955"/>
                </a:cubicBezTo>
                <a:cubicBezTo>
                  <a:pt x="796" y="4652"/>
                  <a:pt x="806" y="3339"/>
                  <a:pt x="816" y="2026"/>
                </a:cubicBezTo>
                <a:cubicBezTo>
                  <a:pt x="826" y="2026"/>
                  <a:pt x="826" y="2016"/>
                  <a:pt x="836" y="2006"/>
                </a:cubicBezTo>
                <a:close/>
                <a:moveTo>
                  <a:pt x="14213" y="0"/>
                </a:moveTo>
                <a:cubicBezTo>
                  <a:pt x="13919" y="0"/>
                  <a:pt x="13542" y="401"/>
                  <a:pt x="13377" y="594"/>
                </a:cubicBezTo>
                <a:cubicBezTo>
                  <a:pt x="13089" y="892"/>
                  <a:pt x="12830" y="1211"/>
                  <a:pt x="12562" y="1519"/>
                </a:cubicBezTo>
                <a:cubicBezTo>
                  <a:pt x="11786" y="2404"/>
                  <a:pt x="11060" y="3339"/>
                  <a:pt x="10463" y="4353"/>
                </a:cubicBezTo>
                <a:cubicBezTo>
                  <a:pt x="10274" y="4672"/>
                  <a:pt x="10085" y="5000"/>
                  <a:pt x="9906" y="5328"/>
                </a:cubicBezTo>
                <a:cubicBezTo>
                  <a:pt x="8981" y="6810"/>
                  <a:pt x="8255" y="8421"/>
                  <a:pt x="7897" y="10122"/>
                </a:cubicBezTo>
                <a:cubicBezTo>
                  <a:pt x="7838" y="10380"/>
                  <a:pt x="7798" y="10639"/>
                  <a:pt x="7758" y="10897"/>
                </a:cubicBezTo>
                <a:cubicBezTo>
                  <a:pt x="7718" y="11047"/>
                  <a:pt x="7679" y="11206"/>
                  <a:pt x="7639" y="11355"/>
                </a:cubicBezTo>
                <a:cubicBezTo>
                  <a:pt x="7599" y="11643"/>
                  <a:pt x="7559" y="11932"/>
                  <a:pt x="7519" y="12220"/>
                </a:cubicBezTo>
                <a:cubicBezTo>
                  <a:pt x="7420" y="11514"/>
                  <a:pt x="7291" y="10818"/>
                  <a:pt x="7151" y="10112"/>
                </a:cubicBezTo>
                <a:cubicBezTo>
                  <a:pt x="6992" y="9306"/>
                  <a:pt x="6684" y="8550"/>
                  <a:pt x="6376" y="7794"/>
                </a:cubicBezTo>
                <a:cubicBezTo>
                  <a:pt x="5998" y="6899"/>
                  <a:pt x="5630" y="5994"/>
                  <a:pt x="5063" y="5199"/>
                </a:cubicBezTo>
                <a:cubicBezTo>
                  <a:pt x="4148" y="3786"/>
                  <a:pt x="2915" y="2643"/>
                  <a:pt x="1691" y="1519"/>
                </a:cubicBezTo>
                <a:cubicBezTo>
                  <a:pt x="1343" y="1211"/>
                  <a:pt x="1085" y="793"/>
                  <a:pt x="667" y="584"/>
                </a:cubicBezTo>
                <a:cubicBezTo>
                  <a:pt x="601" y="552"/>
                  <a:pt x="542" y="538"/>
                  <a:pt x="489" y="538"/>
                </a:cubicBezTo>
                <a:cubicBezTo>
                  <a:pt x="116" y="538"/>
                  <a:pt x="70" y="1263"/>
                  <a:pt x="70" y="1569"/>
                </a:cubicBezTo>
                <a:cubicBezTo>
                  <a:pt x="41" y="1976"/>
                  <a:pt x="41" y="2374"/>
                  <a:pt x="31" y="2772"/>
                </a:cubicBezTo>
                <a:cubicBezTo>
                  <a:pt x="1" y="3926"/>
                  <a:pt x="41" y="5079"/>
                  <a:pt x="229" y="6213"/>
                </a:cubicBezTo>
                <a:cubicBezTo>
                  <a:pt x="279" y="6571"/>
                  <a:pt x="349" y="6929"/>
                  <a:pt x="418" y="7287"/>
                </a:cubicBezTo>
                <a:cubicBezTo>
                  <a:pt x="657" y="8978"/>
                  <a:pt x="1105" y="10639"/>
                  <a:pt x="1910" y="12151"/>
                </a:cubicBezTo>
                <a:cubicBezTo>
                  <a:pt x="2030" y="12369"/>
                  <a:pt x="2159" y="12598"/>
                  <a:pt x="2288" y="12817"/>
                </a:cubicBezTo>
                <a:cubicBezTo>
                  <a:pt x="2348" y="12956"/>
                  <a:pt x="2417" y="13095"/>
                  <a:pt x="2487" y="13225"/>
                </a:cubicBezTo>
                <a:cubicBezTo>
                  <a:pt x="2945" y="13981"/>
                  <a:pt x="3432" y="14726"/>
                  <a:pt x="3969" y="15423"/>
                </a:cubicBezTo>
                <a:cubicBezTo>
                  <a:pt x="4377" y="15930"/>
                  <a:pt x="4834" y="16397"/>
                  <a:pt x="5252" y="16885"/>
                </a:cubicBezTo>
                <a:cubicBezTo>
                  <a:pt x="5500" y="17183"/>
                  <a:pt x="5739" y="17481"/>
                  <a:pt x="5988" y="17770"/>
                </a:cubicBezTo>
                <a:cubicBezTo>
                  <a:pt x="6269" y="18156"/>
                  <a:pt x="6891" y="19201"/>
                  <a:pt x="7300" y="19201"/>
                </a:cubicBezTo>
                <a:cubicBezTo>
                  <a:pt x="7354" y="19201"/>
                  <a:pt x="7404" y="19183"/>
                  <a:pt x="7450" y="19142"/>
                </a:cubicBezTo>
                <a:cubicBezTo>
                  <a:pt x="7501" y="19219"/>
                  <a:pt x="7566" y="19266"/>
                  <a:pt x="7658" y="19266"/>
                </a:cubicBezTo>
                <a:cubicBezTo>
                  <a:pt x="7674" y="19266"/>
                  <a:pt x="7691" y="19265"/>
                  <a:pt x="7708" y="19262"/>
                </a:cubicBezTo>
                <a:cubicBezTo>
                  <a:pt x="7728" y="19252"/>
                  <a:pt x="7738" y="19242"/>
                  <a:pt x="7758" y="19232"/>
                </a:cubicBezTo>
                <a:cubicBezTo>
                  <a:pt x="8146" y="19202"/>
                  <a:pt x="8892" y="18197"/>
                  <a:pt x="9111" y="18008"/>
                </a:cubicBezTo>
                <a:cubicBezTo>
                  <a:pt x="9558" y="17561"/>
                  <a:pt x="10016" y="17143"/>
                  <a:pt x="10413" y="16666"/>
                </a:cubicBezTo>
                <a:cubicBezTo>
                  <a:pt x="10831" y="16159"/>
                  <a:pt x="11179" y="15612"/>
                  <a:pt x="11517" y="15055"/>
                </a:cubicBezTo>
                <a:cubicBezTo>
                  <a:pt x="12174" y="14050"/>
                  <a:pt x="12780" y="13016"/>
                  <a:pt x="13357" y="11962"/>
                </a:cubicBezTo>
                <a:cubicBezTo>
                  <a:pt x="13755" y="11226"/>
                  <a:pt x="14014" y="10420"/>
                  <a:pt x="14272" y="9624"/>
                </a:cubicBezTo>
                <a:cubicBezTo>
                  <a:pt x="14561" y="8680"/>
                  <a:pt x="14859" y="7725"/>
                  <a:pt x="14939" y="6730"/>
                </a:cubicBezTo>
                <a:cubicBezTo>
                  <a:pt x="15138" y="5020"/>
                  <a:pt x="14909" y="3309"/>
                  <a:pt x="14690" y="1618"/>
                </a:cubicBezTo>
                <a:cubicBezTo>
                  <a:pt x="14620" y="1151"/>
                  <a:pt x="14690" y="654"/>
                  <a:pt x="14501" y="216"/>
                </a:cubicBezTo>
                <a:cubicBezTo>
                  <a:pt x="14429" y="61"/>
                  <a:pt x="14327" y="0"/>
                  <a:pt x="1421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6"/>
          <p:cNvSpPr/>
          <p:nvPr/>
        </p:nvSpPr>
        <p:spPr>
          <a:xfrm>
            <a:off x="-267414" y="1178755"/>
            <a:ext cx="845506" cy="1612928"/>
          </a:xfrm>
          <a:custGeom>
            <a:avLst/>
            <a:gdLst/>
            <a:ahLst/>
            <a:cxnLst/>
            <a:rect l="l" t="t" r="r" b="b"/>
            <a:pathLst>
              <a:path w="11976" h="22846" extrusionOk="0">
                <a:moveTo>
                  <a:pt x="1015" y="8325"/>
                </a:moveTo>
                <a:cubicBezTo>
                  <a:pt x="1085" y="8365"/>
                  <a:pt x="1154" y="8405"/>
                  <a:pt x="1224" y="8435"/>
                </a:cubicBezTo>
                <a:cubicBezTo>
                  <a:pt x="1652" y="8644"/>
                  <a:pt x="2069" y="8862"/>
                  <a:pt x="2477" y="9091"/>
                </a:cubicBezTo>
                <a:cubicBezTo>
                  <a:pt x="3094" y="9419"/>
                  <a:pt x="3691" y="9777"/>
                  <a:pt x="4297" y="10145"/>
                </a:cubicBezTo>
                <a:cubicBezTo>
                  <a:pt x="4407" y="10215"/>
                  <a:pt x="4526" y="10294"/>
                  <a:pt x="4606" y="10404"/>
                </a:cubicBezTo>
                <a:cubicBezTo>
                  <a:pt x="4615" y="10483"/>
                  <a:pt x="4566" y="10563"/>
                  <a:pt x="4546" y="10633"/>
                </a:cubicBezTo>
                <a:cubicBezTo>
                  <a:pt x="4526" y="10682"/>
                  <a:pt x="4496" y="10732"/>
                  <a:pt x="4466" y="10782"/>
                </a:cubicBezTo>
                <a:cubicBezTo>
                  <a:pt x="3919" y="11319"/>
                  <a:pt x="3054" y="11697"/>
                  <a:pt x="2507" y="12144"/>
                </a:cubicBezTo>
                <a:cubicBezTo>
                  <a:pt x="2229" y="12333"/>
                  <a:pt x="1960" y="12552"/>
                  <a:pt x="1692" y="12761"/>
                </a:cubicBezTo>
                <a:cubicBezTo>
                  <a:pt x="1463" y="12940"/>
                  <a:pt x="1224" y="13109"/>
                  <a:pt x="995" y="13298"/>
                </a:cubicBezTo>
                <a:cubicBezTo>
                  <a:pt x="995" y="12900"/>
                  <a:pt x="995" y="12502"/>
                  <a:pt x="995" y="12115"/>
                </a:cubicBezTo>
                <a:cubicBezTo>
                  <a:pt x="1015" y="12105"/>
                  <a:pt x="1025" y="12095"/>
                  <a:pt x="1045" y="12085"/>
                </a:cubicBezTo>
                <a:cubicBezTo>
                  <a:pt x="1304" y="11926"/>
                  <a:pt x="1542" y="11747"/>
                  <a:pt x="1801" y="11587"/>
                </a:cubicBezTo>
                <a:cubicBezTo>
                  <a:pt x="2119" y="11349"/>
                  <a:pt x="3203" y="10841"/>
                  <a:pt x="2875" y="10344"/>
                </a:cubicBezTo>
                <a:cubicBezTo>
                  <a:pt x="2666" y="10115"/>
                  <a:pt x="2378" y="9966"/>
                  <a:pt x="2129" y="9787"/>
                </a:cubicBezTo>
                <a:cubicBezTo>
                  <a:pt x="1761" y="9568"/>
                  <a:pt x="1393" y="9340"/>
                  <a:pt x="1015" y="9131"/>
                </a:cubicBezTo>
                <a:cubicBezTo>
                  <a:pt x="1015" y="8912"/>
                  <a:pt x="1015" y="8693"/>
                  <a:pt x="1015" y="8474"/>
                </a:cubicBezTo>
                <a:cubicBezTo>
                  <a:pt x="1015" y="8425"/>
                  <a:pt x="1015" y="8375"/>
                  <a:pt x="1015" y="8325"/>
                </a:cubicBezTo>
                <a:close/>
                <a:moveTo>
                  <a:pt x="985" y="6555"/>
                </a:moveTo>
                <a:lnTo>
                  <a:pt x="985" y="6555"/>
                </a:lnTo>
                <a:cubicBezTo>
                  <a:pt x="1264" y="6704"/>
                  <a:pt x="1552" y="6863"/>
                  <a:pt x="1831" y="7022"/>
                </a:cubicBezTo>
                <a:cubicBezTo>
                  <a:pt x="3104" y="7729"/>
                  <a:pt x="4367" y="8474"/>
                  <a:pt x="5550" y="9320"/>
                </a:cubicBezTo>
                <a:cubicBezTo>
                  <a:pt x="6495" y="9887"/>
                  <a:pt x="6495" y="10822"/>
                  <a:pt x="5799" y="11597"/>
                </a:cubicBezTo>
                <a:cubicBezTo>
                  <a:pt x="4804" y="12532"/>
                  <a:pt x="3571" y="13169"/>
                  <a:pt x="2428" y="13885"/>
                </a:cubicBezTo>
                <a:cubicBezTo>
                  <a:pt x="1960" y="14173"/>
                  <a:pt x="1522" y="14491"/>
                  <a:pt x="1075" y="14790"/>
                </a:cubicBezTo>
                <a:cubicBezTo>
                  <a:pt x="1045" y="14810"/>
                  <a:pt x="1015" y="14830"/>
                  <a:pt x="985" y="14859"/>
                </a:cubicBezTo>
                <a:cubicBezTo>
                  <a:pt x="985" y="14551"/>
                  <a:pt x="995" y="14253"/>
                  <a:pt x="995" y="13954"/>
                </a:cubicBezTo>
                <a:cubicBezTo>
                  <a:pt x="1005" y="13964"/>
                  <a:pt x="1015" y="13964"/>
                  <a:pt x="1025" y="13974"/>
                </a:cubicBezTo>
                <a:cubicBezTo>
                  <a:pt x="1032" y="13975"/>
                  <a:pt x="1038" y="13976"/>
                  <a:pt x="1045" y="13976"/>
                </a:cubicBezTo>
                <a:cubicBezTo>
                  <a:pt x="1264" y="13976"/>
                  <a:pt x="1738" y="13523"/>
                  <a:pt x="1950" y="13417"/>
                </a:cubicBezTo>
                <a:cubicBezTo>
                  <a:pt x="2855" y="12860"/>
                  <a:pt x="3760" y="12313"/>
                  <a:pt x="4635" y="11727"/>
                </a:cubicBezTo>
                <a:cubicBezTo>
                  <a:pt x="4765" y="11627"/>
                  <a:pt x="4914" y="11498"/>
                  <a:pt x="5063" y="11349"/>
                </a:cubicBezTo>
                <a:cubicBezTo>
                  <a:pt x="5143" y="11289"/>
                  <a:pt x="5222" y="11229"/>
                  <a:pt x="5292" y="11160"/>
                </a:cubicBezTo>
                <a:cubicBezTo>
                  <a:pt x="5590" y="10881"/>
                  <a:pt x="5799" y="10285"/>
                  <a:pt x="5421" y="9986"/>
                </a:cubicBezTo>
                <a:cubicBezTo>
                  <a:pt x="5361" y="9936"/>
                  <a:pt x="5292" y="9887"/>
                  <a:pt x="5232" y="9837"/>
                </a:cubicBezTo>
                <a:cubicBezTo>
                  <a:pt x="4854" y="9519"/>
                  <a:pt x="4407" y="9270"/>
                  <a:pt x="4009" y="8982"/>
                </a:cubicBezTo>
                <a:cubicBezTo>
                  <a:pt x="3651" y="8733"/>
                  <a:pt x="3303" y="8474"/>
                  <a:pt x="2925" y="8276"/>
                </a:cubicBezTo>
                <a:cubicBezTo>
                  <a:pt x="2577" y="8087"/>
                  <a:pt x="2229" y="7937"/>
                  <a:pt x="1910" y="7709"/>
                </a:cubicBezTo>
                <a:cubicBezTo>
                  <a:pt x="1692" y="7560"/>
                  <a:pt x="1463" y="7410"/>
                  <a:pt x="1244" y="7271"/>
                </a:cubicBezTo>
                <a:cubicBezTo>
                  <a:pt x="1164" y="7231"/>
                  <a:pt x="1085" y="7162"/>
                  <a:pt x="995" y="7132"/>
                </a:cubicBezTo>
                <a:cubicBezTo>
                  <a:pt x="995" y="6943"/>
                  <a:pt x="985" y="6744"/>
                  <a:pt x="985" y="6555"/>
                </a:cubicBezTo>
                <a:close/>
                <a:moveTo>
                  <a:pt x="1105" y="4705"/>
                </a:moveTo>
                <a:cubicBezTo>
                  <a:pt x="1582" y="4964"/>
                  <a:pt x="2060" y="5262"/>
                  <a:pt x="2527" y="5560"/>
                </a:cubicBezTo>
                <a:cubicBezTo>
                  <a:pt x="3144" y="5958"/>
                  <a:pt x="3810" y="6277"/>
                  <a:pt x="4427" y="6674"/>
                </a:cubicBezTo>
                <a:cubicBezTo>
                  <a:pt x="5481" y="7371"/>
                  <a:pt x="6555" y="8077"/>
                  <a:pt x="7470" y="8952"/>
                </a:cubicBezTo>
                <a:cubicBezTo>
                  <a:pt x="7798" y="9290"/>
                  <a:pt x="8166" y="9668"/>
                  <a:pt x="8285" y="10145"/>
                </a:cubicBezTo>
                <a:cubicBezTo>
                  <a:pt x="8405" y="11110"/>
                  <a:pt x="7669" y="11906"/>
                  <a:pt x="6982" y="12473"/>
                </a:cubicBezTo>
                <a:cubicBezTo>
                  <a:pt x="6286" y="13049"/>
                  <a:pt x="5600" y="13626"/>
                  <a:pt x="4854" y="14133"/>
                </a:cubicBezTo>
                <a:cubicBezTo>
                  <a:pt x="3919" y="14730"/>
                  <a:pt x="3064" y="15416"/>
                  <a:pt x="2169" y="16063"/>
                </a:cubicBezTo>
                <a:cubicBezTo>
                  <a:pt x="1771" y="16341"/>
                  <a:pt x="1373" y="16620"/>
                  <a:pt x="995" y="16918"/>
                </a:cubicBezTo>
                <a:cubicBezTo>
                  <a:pt x="985" y="16779"/>
                  <a:pt x="985" y="16640"/>
                  <a:pt x="975" y="16500"/>
                </a:cubicBezTo>
                <a:cubicBezTo>
                  <a:pt x="1115" y="16411"/>
                  <a:pt x="1264" y="16272"/>
                  <a:pt x="1363" y="16222"/>
                </a:cubicBezTo>
                <a:cubicBezTo>
                  <a:pt x="2010" y="15814"/>
                  <a:pt x="2646" y="15357"/>
                  <a:pt x="3313" y="14969"/>
                </a:cubicBezTo>
                <a:cubicBezTo>
                  <a:pt x="4277" y="14422"/>
                  <a:pt x="5133" y="13716"/>
                  <a:pt x="5968" y="12980"/>
                </a:cubicBezTo>
                <a:cubicBezTo>
                  <a:pt x="7042" y="12115"/>
                  <a:pt x="8335" y="10424"/>
                  <a:pt x="7152" y="9141"/>
                </a:cubicBezTo>
                <a:cubicBezTo>
                  <a:pt x="6644" y="8594"/>
                  <a:pt x="5978" y="8196"/>
                  <a:pt x="5361" y="7778"/>
                </a:cubicBezTo>
                <a:cubicBezTo>
                  <a:pt x="4566" y="7281"/>
                  <a:pt x="3770" y="6804"/>
                  <a:pt x="2925" y="6406"/>
                </a:cubicBezTo>
                <a:cubicBezTo>
                  <a:pt x="2298" y="6078"/>
                  <a:pt x="1741" y="5650"/>
                  <a:pt x="1125" y="5312"/>
                </a:cubicBezTo>
                <a:cubicBezTo>
                  <a:pt x="1095" y="5302"/>
                  <a:pt x="1075" y="5282"/>
                  <a:pt x="1045" y="5262"/>
                </a:cubicBezTo>
                <a:cubicBezTo>
                  <a:pt x="1065" y="5073"/>
                  <a:pt x="1085" y="4894"/>
                  <a:pt x="1105" y="4705"/>
                </a:cubicBezTo>
                <a:close/>
                <a:moveTo>
                  <a:pt x="1204" y="3184"/>
                </a:moveTo>
                <a:cubicBezTo>
                  <a:pt x="1264" y="3213"/>
                  <a:pt x="1334" y="3243"/>
                  <a:pt x="1393" y="3283"/>
                </a:cubicBezTo>
                <a:cubicBezTo>
                  <a:pt x="1612" y="3392"/>
                  <a:pt x="1851" y="3522"/>
                  <a:pt x="2050" y="3661"/>
                </a:cubicBezTo>
                <a:cubicBezTo>
                  <a:pt x="3631" y="4685"/>
                  <a:pt x="5242" y="5630"/>
                  <a:pt x="6764" y="6734"/>
                </a:cubicBezTo>
                <a:cubicBezTo>
                  <a:pt x="7500" y="7281"/>
                  <a:pt x="8176" y="7908"/>
                  <a:pt x="8862" y="8524"/>
                </a:cubicBezTo>
                <a:cubicBezTo>
                  <a:pt x="10384" y="9867"/>
                  <a:pt x="10980" y="11170"/>
                  <a:pt x="9409" y="12801"/>
                </a:cubicBezTo>
                <a:cubicBezTo>
                  <a:pt x="8743" y="13477"/>
                  <a:pt x="8067" y="14133"/>
                  <a:pt x="7321" y="14710"/>
                </a:cubicBezTo>
                <a:cubicBezTo>
                  <a:pt x="6734" y="15178"/>
                  <a:pt x="6197" y="15695"/>
                  <a:pt x="5620" y="16162"/>
                </a:cubicBezTo>
                <a:cubicBezTo>
                  <a:pt x="4874" y="16759"/>
                  <a:pt x="4108" y="17326"/>
                  <a:pt x="3323" y="17873"/>
                </a:cubicBezTo>
                <a:cubicBezTo>
                  <a:pt x="2577" y="18350"/>
                  <a:pt x="1871" y="18867"/>
                  <a:pt x="1174" y="19405"/>
                </a:cubicBezTo>
                <a:cubicBezTo>
                  <a:pt x="1145" y="19424"/>
                  <a:pt x="1105" y="19454"/>
                  <a:pt x="1065" y="19474"/>
                </a:cubicBezTo>
                <a:cubicBezTo>
                  <a:pt x="1055" y="19156"/>
                  <a:pt x="1045" y="18887"/>
                  <a:pt x="1055" y="18768"/>
                </a:cubicBezTo>
                <a:cubicBezTo>
                  <a:pt x="1055" y="18609"/>
                  <a:pt x="1055" y="18450"/>
                  <a:pt x="1045" y="18301"/>
                </a:cubicBezTo>
                <a:cubicBezTo>
                  <a:pt x="1065" y="18291"/>
                  <a:pt x="1075" y="18281"/>
                  <a:pt x="1095" y="18271"/>
                </a:cubicBezTo>
                <a:cubicBezTo>
                  <a:pt x="1532" y="18032"/>
                  <a:pt x="1990" y="17823"/>
                  <a:pt x="2378" y="17515"/>
                </a:cubicBezTo>
                <a:cubicBezTo>
                  <a:pt x="3382" y="16769"/>
                  <a:pt x="4486" y="16182"/>
                  <a:pt x="5491" y="15436"/>
                </a:cubicBezTo>
                <a:cubicBezTo>
                  <a:pt x="6833" y="14452"/>
                  <a:pt x="8275" y="13457"/>
                  <a:pt x="9160" y="12005"/>
                </a:cubicBezTo>
                <a:cubicBezTo>
                  <a:pt x="9469" y="11428"/>
                  <a:pt x="9797" y="10782"/>
                  <a:pt x="9648" y="10115"/>
                </a:cubicBezTo>
                <a:cubicBezTo>
                  <a:pt x="9429" y="9260"/>
                  <a:pt x="8643" y="8723"/>
                  <a:pt x="8017" y="8176"/>
                </a:cubicBezTo>
                <a:cubicBezTo>
                  <a:pt x="7122" y="7480"/>
                  <a:pt x="6256" y="6754"/>
                  <a:pt x="5302" y="6127"/>
                </a:cubicBezTo>
                <a:cubicBezTo>
                  <a:pt x="4367" y="5511"/>
                  <a:pt x="3382" y="4944"/>
                  <a:pt x="2447" y="4307"/>
                </a:cubicBezTo>
                <a:cubicBezTo>
                  <a:pt x="2169" y="4118"/>
                  <a:pt x="1871" y="3919"/>
                  <a:pt x="1572" y="3731"/>
                </a:cubicBezTo>
                <a:cubicBezTo>
                  <a:pt x="1443" y="3661"/>
                  <a:pt x="1324" y="3571"/>
                  <a:pt x="1194" y="3502"/>
                </a:cubicBezTo>
                <a:lnTo>
                  <a:pt x="1194" y="3392"/>
                </a:lnTo>
                <a:cubicBezTo>
                  <a:pt x="1204" y="3323"/>
                  <a:pt x="1204" y="3253"/>
                  <a:pt x="1204" y="3184"/>
                </a:cubicBezTo>
                <a:close/>
                <a:moveTo>
                  <a:pt x="871" y="1"/>
                </a:moveTo>
                <a:cubicBezTo>
                  <a:pt x="812" y="1"/>
                  <a:pt x="752" y="17"/>
                  <a:pt x="697" y="51"/>
                </a:cubicBezTo>
                <a:cubicBezTo>
                  <a:pt x="339" y="200"/>
                  <a:pt x="329" y="697"/>
                  <a:pt x="309" y="1065"/>
                </a:cubicBezTo>
                <a:cubicBezTo>
                  <a:pt x="289" y="1214"/>
                  <a:pt x="269" y="1364"/>
                  <a:pt x="249" y="1513"/>
                </a:cubicBezTo>
                <a:cubicBezTo>
                  <a:pt x="150" y="1950"/>
                  <a:pt x="150" y="2408"/>
                  <a:pt x="150" y="2855"/>
                </a:cubicBezTo>
                <a:cubicBezTo>
                  <a:pt x="150" y="3164"/>
                  <a:pt x="160" y="3472"/>
                  <a:pt x="180" y="3780"/>
                </a:cubicBezTo>
                <a:cubicBezTo>
                  <a:pt x="160" y="4377"/>
                  <a:pt x="190" y="4964"/>
                  <a:pt x="220" y="5560"/>
                </a:cubicBezTo>
                <a:cubicBezTo>
                  <a:pt x="210" y="6475"/>
                  <a:pt x="170" y="7380"/>
                  <a:pt x="210" y="8295"/>
                </a:cubicBezTo>
                <a:cubicBezTo>
                  <a:pt x="210" y="8514"/>
                  <a:pt x="220" y="8743"/>
                  <a:pt x="230" y="8962"/>
                </a:cubicBezTo>
                <a:cubicBezTo>
                  <a:pt x="200" y="9618"/>
                  <a:pt x="160" y="10265"/>
                  <a:pt x="110" y="10921"/>
                </a:cubicBezTo>
                <a:cubicBezTo>
                  <a:pt x="70" y="11577"/>
                  <a:pt x="180" y="12234"/>
                  <a:pt x="230" y="12880"/>
                </a:cubicBezTo>
                <a:cubicBezTo>
                  <a:pt x="220" y="13378"/>
                  <a:pt x="160" y="13875"/>
                  <a:pt x="130" y="14372"/>
                </a:cubicBezTo>
                <a:cubicBezTo>
                  <a:pt x="51" y="15755"/>
                  <a:pt x="51" y="17147"/>
                  <a:pt x="140" y="18539"/>
                </a:cubicBezTo>
                <a:cubicBezTo>
                  <a:pt x="170" y="18987"/>
                  <a:pt x="190" y="19454"/>
                  <a:pt x="220" y="19912"/>
                </a:cubicBezTo>
                <a:cubicBezTo>
                  <a:pt x="210" y="20359"/>
                  <a:pt x="200" y="20807"/>
                  <a:pt x="190" y="21254"/>
                </a:cubicBezTo>
                <a:cubicBezTo>
                  <a:pt x="210" y="21712"/>
                  <a:pt x="1" y="22706"/>
                  <a:pt x="598" y="22846"/>
                </a:cubicBezTo>
                <a:cubicBezTo>
                  <a:pt x="602" y="22846"/>
                  <a:pt x="607" y="22846"/>
                  <a:pt x="612" y="22846"/>
                </a:cubicBezTo>
                <a:cubicBezTo>
                  <a:pt x="1026" y="22846"/>
                  <a:pt x="1055" y="21987"/>
                  <a:pt x="1095" y="21692"/>
                </a:cubicBezTo>
                <a:cubicBezTo>
                  <a:pt x="1095" y="21592"/>
                  <a:pt x="1115" y="21404"/>
                  <a:pt x="1115" y="21195"/>
                </a:cubicBezTo>
                <a:cubicBezTo>
                  <a:pt x="1443" y="20996"/>
                  <a:pt x="1761" y="20777"/>
                  <a:pt x="2079" y="20558"/>
                </a:cubicBezTo>
                <a:cubicBezTo>
                  <a:pt x="2716" y="20091"/>
                  <a:pt x="3342" y="19613"/>
                  <a:pt x="3939" y="19096"/>
                </a:cubicBezTo>
                <a:cubicBezTo>
                  <a:pt x="4486" y="18629"/>
                  <a:pt x="4993" y="18102"/>
                  <a:pt x="5590" y="17684"/>
                </a:cubicBezTo>
                <a:cubicBezTo>
                  <a:pt x="6585" y="16988"/>
                  <a:pt x="7559" y="16272"/>
                  <a:pt x="8474" y="15486"/>
                </a:cubicBezTo>
                <a:cubicBezTo>
                  <a:pt x="9986" y="14263"/>
                  <a:pt x="11637" y="12821"/>
                  <a:pt x="11876" y="10782"/>
                </a:cubicBezTo>
                <a:cubicBezTo>
                  <a:pt x="11975" y="9996"/>
                  <a:pt x="11776" y="9399"/>
                  <a:pt x="11229" y="8823"/>
                </a:cubicBezTo>
                <a:cubicBezTo>
                  <a:pt x="10672" y="8206"/>
                  <a:pt x="10006" y="7699"/>
                  <a:pt x="9359" y="7182"/>
                </a:cubicBezTo>
                <a:cubicBezTo>
                  <a:pt x="7301" y="5511"/>
                  <a:pt x="5083" y="4059"/>
                  <a:pt x="2865" y="2627"/>
                </a:cubicBezTo>
                <a:cubicBezTo>
                  <a:pt x="2447" y="2348"/>
                  <a:pt x="2030" y="2060"/>
                  <a:pt x="1622" y="1761"/>
                </a:cubicBezTo>
                <a:cubicBezTo>
                  <a:pt x="1513" y="1682"/>
                  <a:pt x="1403" y="1592"/>
                  <a:pt x="1294" y="1513"/>
                </a:cubicBezTo>
                <a:cubicBezTo>
                  <a:pt x="1334" y="1155"/>
                  <a:pt x="1363" y="797"/>
                  <a:pt x="1294" y="439"/>
                </a:cubicBezTo>
                <a:cubicBezTo>
                  <a:pt x="1241" y="160"/>
                  <a:pt x="1057" y="1"/>
                  <a:pt x="8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5" name="Google Shape;215;p6"/>
          <p:cNvGrpSpPr/>
          <p:nvPr/>
        </p:nvGrpSpPr>
        <p:grpSpPr>
          <a:xfrm>
            <a:off x="8428907" y="157091"/>
            <a:ext cx="602500" cy="1071355"/>
            <a:chOff x="6166707" y="1876404"/>
            <a:chExt cx="602500" cy="1071355"/>
          </a:xfrm>
        </p:grpSpPr>
        <p:sp>
          <p:nvSpPr>
            <p:cNvPr id="216" name="Google Shape;216;p6"/>
            <p:cNvSpPr/>
            <p:nvPr/>
          </p:nvSpPr>
          <p:spPr>
            <a:xfrm>
              <a:off x="6166707" y="1876404"/>
              <a:ext cx="602500" cy="1071355"/>
            </a:xfrm>
            <a:custGeom>
              <a:avLst/>
              <a:gdLst/>
              <a:ahLst/>
              <a:cxnLst/>
              <a:rect l="l" t="t" r="r" b="b"/>
              <a:pathLst>
                <a:path w="8534" h="15175" extrusionOk="0">
                  <a:moveTo>
                    <a:pt x="7101" y="1010"/>
                  </a:moveTo>
                  <a:cubicBezTo>
                    <a:pt x="7220" y="2561"/>
                    <a:pt x="7141" y="4123"/>
                    <a:pt x="7121" y="5674"/>
                  </a:cubicBezTo>
                  <a:cubicBezTo>
                    <a:pt x="7121" y="6738"/>
                    <a:pt x="7131" y="7802"/>
                    <a:pt x="7131" y="8867"/>
                  </a:cubicBezTo>
                  <a:cubicBezTo>
                    <a:pt x="7171" y="9712"/>
                    <a:pt x="7111" y="10557"/>
                    <a:pt x="7121" y="11403"/>
                  </a:cubicBezTo>
                  <a:cubicBezTo>
                    <a:pt x="7161" y="11979"/>
                    <a:pt x="7260" y="12556"/>
                    <a:pt x="7310" y="13133"/>
                  </a:cubicBezTo>
                  <a:cubicBezTo>
                    <a:pt x="6514" y="11960"/>
                    <a:pt x="5749" y="10776"/>
                    <a:pt x="4953" y="9612"/>
                  </a:cubicBezTo>
                  <a:cubicBezTo>
                    <a:pt x="4217" y="8618"/>
                    <a:pt x="3561" y="7574"/>
                    <a:pt x="2914" y="6519"/>
                  </a:cubicBezTo>
                  <a:cubicBezTo>
                    <a:pt x="2487" y="5853"/>
                    <a:pt x="1979" y="5187"/>
                    <a:pt x="1790" y="4401"/>
                  </a:cubicBezTo>
                  <a:cubicBezTo>
                    <a:pt x="1751" y="3944"/>
                    <a:pt x="2178" y="3645"/>
                    <a:pt x="2467" y="3367"/>
                  </a:cubicBezTo>
                  <a:cubicBezTo>
                    <a:pt x="3262" y="2601"/>
                    <a:pt x="4287" y="2104"/>
                    <a:pt x="5271" y="1646"/>
                  </a:cubicBezTo>
                  <a:cubicBezTo>
                    <a:pt x="5868" y="1417"/>
                    <a:pt x="6455" y="1089"/>
                    <a:pt x="7101" y="1010"/>
                  </a:cubicBezTo>
                  <a:close/>
                  <a:moveTo>
                    <a:pt x="7432" y="1"/>
                  </a:moveTo>
                  <a:cubicBezTo>
                    <a:pt x="6907" y="1"/>
                    <a:pt x="6161" y="537"/>
                    <a:pt x="5759" y="672"/>
                  </a:cubicBezTo>
                  <a:cubicBezTo>
                    <a:pt x="4645" y="1039"/>
                    <a:pt x="3590" y="1567"/>
                    <a:pt x="2566" y="2124"/>
                  </a:cubicBezTo>
                  <a:cubicBezTo>
                    <a:pt x="1890" y="2521"/>
                    <a:pt x="1104" y="2860"/>
                    <a:pt x="607" y="3486"/>
                  </a:cubicBezTo>
                  <a:cubicBezTo>
                    <a:pt x="0" y="4739"/>
                    <a:pt x="2009" y="6370"/>
                    <a:pt x="2496" y="7504"/>
                  </a:cubicBezTo>
                  <a:cubicBezTo>
                    <a:pt x="2954" y="8389"/>
                    <a:pt x="3471" y="9254"/>
                    <a:pt x="4078" y="10050"/>
                  </a:cubicBezTo>
                  <a:cubicBezTo>
                    <a:pt x="4426" y="10478"/>
                    <a:pt x="4824" y="10885"/>
                    <a:pt x="5072" y="11383"/>
                  </a:cubicBezTo>
                  <a:cubicBezTo>
                    <a:pt x="5381" y="11979"/>
                    <a:pt x="5580" y="12626"/>
                    <a:pt x="5957" y="13173"/>
                  </a:cubicBezTo>
                  <a:cubicBezTo>
                    <a:pt x="6222" y="13529"/>
                    <a:pt x="7140" y="15174"/>
                    <a:pt x="7697" y="15174"/>
                  </a:cubicBezTo>
                  <a:cubicBezTo>
                    <a:pt x="7747" y="15174"/>
                    <a:pt x="7794" y="15161"/>
                    <a:pt x="7837" y="15132"/>
                  </a:cubicBezTo>
                  <a:cubicBezTo>
                    <a:pt x="8533" y="14714"/>
                    <a:pt x="8086" y="13153"/>
                    <a:pt x="8036" y="12457"/>
                  </a:cubicBezTo>
                  <a:cubicBezTo>
                    <a:pt x="7917" y="11800"/>
                    <a:pt x="7937" y="11144"/>
                    <a:pt x="7917" y="10488"/>
                  </a:cubicBezTo>
                  <a:cubicBezTo>
                    <a:pt x="7807" y="8797"/>
                    <a:pt x="7956" y="7136"/>
                    <a:pt x="8026" y="5435"/>
                  </a:cubicBezTo>
                  <a:cubicBezTo>
                    <a:pt x="8036" y="3784"/>
                    <a:pt x="8165" y="2124"/>
                    <a:pt x="7976" y="483"/>
                  </a:cubicBezTo>
                  <a:cubicBezTo>
                    <a:pt x="7889" y="126"/>
                    <a:pt x="7686" y="1"/>
                    <a:pt x="74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6"/>
            <p:cNvSpPr/>
            <p:nvPr/>
          </p:nvSpPr>
          <p:spPr>
            <a:xfrm>
              <a:off x="6370452" y="2132250"/>
              <a:ext cx="213847" cy="145789"/>
            </a:xfrm>
            <a:custGeom>
              <a:avLst/>
              <a:gdLst/>
              <a:ahLst/>
              <a:cxnLst/>
              <a:rect l="l" t="t" r="r" b="b"/>
              <a:pathLst>
                <a:path w="3029" h="2065" extrusionOk="0">
                  <a:moveTo>
                    <a:pt x="1382" y="1"/>
                  </a:moveTo>
                  <a:cubicBezTo>
                    <a:pt x="1148" y="1"/>
                    <a:pt x="901" y="83"/>
                    <a:pt x="665" y="280"/>
                  </a:cubicBezTo>
                  <a:cubicBezTo>
                    <a:pt x="1" y="927"/>
                    <a:pt x="594" y="2065"/>
                    <a:pt x="1401" y="2065"/>
                  </a:cubicBezTo>
                  <a:cubicBezTo>
                    <a:pt x="1548" y="2065"/>
                    <a:pt x="1703" y="2027"/>
                    <a:pt x="1858" y="1941"/>
                  </a:cubicBezTo>
                  <a:cubicBezTo>
                    <a:pt x="3028" y="1328"/>
                    <a:pt x="2319" y="1"/>
                    <a:pt x="1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8" name="Google Shape;218;p6"/>
          <p:cNvSpPr/>
          <p:nvPr/>
        </p:nvSpPr>
        <p:spPr>
          <a:xfrm rot="7837464">
            <a:off x="7924664" y="3781544"/>
            <a:ext cx="1989932" cy="1524749"/>
          </a:xfrm>
          <a:custGeom>
            <a:avLst/>
            <a:gdLst/>
            <a:ahLst/>
            <a:cxnLst/>
            <a:rect l="l" t="t" r="r" b="b"/>
            <a:pathLst>
              <a:path w="28186" h="21597" extrusionOk="0">
                <a:moveTo>
                  <a:pt x="10761" y="5659"/>
                </a:moveTo>
                <a:cubicBezTo>
                  <a:pt x="9946" y="6276"/>
                  <a:pt x="9150" y="6912"/>
                  <a:pt x="8374" y="7559"/>
                </a:cubicBezTo>
                <a:cubicBezTo>
                  <a:pt x="7798" y="8056"/>
                  <a:pt x="7280" y="8623"/>
                  <a:pt x="6694" y="9100"/>
                </a:cubicBezTo>
                <a:cubicBezTo>
                  <a:pt x="6564" y="9229"/>
                  <a:pt x="6425" y="9359"/>
                  <a:pt x="6296" y="9478"/>
                </a:cubicBezTo>
                <a:cubicBezTo>
                  <a:pt x="5530" y="10125"/>
                  <a:pt x="4705" y="10701"/>
                  <a:pt x="3919" y="11338"/>
                </a:cubicBezTo>
                <a:cubicBezTo>
                  <a:pt x="3312" y="11805"/>
                  <a:pt x="2835" y="12412"/>
                  <a:pt x="2298" y="12959"/>
                </a:cubicBezTo>
                <a:lnTo>
                  <a:pt x="2278" y="12979"/>
                </a:lnTo>
                <a:cubicBezTo>
                  <a:pt x="2159" y="13078"/>
                  <a:pt x="2039" y="13178"/>
                  <a:pt x="1920" y="13287"/>
                </a:cubicBezTo>
                <a:cubicBezTo>
                  <a:pt x="1900" y="13287"/>
                  <a:pt x="1870" y="13297"/>
                  <a:pt x="1850" y="13307"/>
                </a:cubicBezTo>
                <a:cubicBezTo>
                  <a:pt x="2914" y="12084"/>
                  <a:pt x="4028" y="10900"/>
                  <a:pt x="5102" y="9667"/>
                </a:cubicBezTo>
                <a:cubicBezTo>
                  <a:pt x="5908" y="8722"/>
                  <a:pt x="6743" y="7767"/>
                  <a:pt x="7718" y="6992"/>
                </a:cubicBezTo>
                <a:cubicBezTo>
                  <a:pt x="8673" y="6276"/>
                  <a:pt x="9588" y="5898"/>
                  <a:pt x="10761" y="5659"/>
                </a:cubicBezTo>
                <a:close/>
                <a:moveTo>
                  <a:pt x="2904" y="13894"/>
                </a:moveTo>
                <a:cubicBezTo>
                  <a:pt x="2894" y="13894"/>
                  <a:pt x="2894" y="13904"/>
                  <a:pt x="2885" y="13904"/>
                </a:cubicBezTo>
                <a:cubicBezTo>
                  <a:pt x="2885" y="13904"/>
                  <a:pt x="2894" y="13894"/>
                  <a:pt x="2904" y="13894"/>
                </a:cubicBezTo>
                <a:close/>
                <a:moveTo>
                  <a:pt x="11139" y="5918"/>
                </a:moveTo>
                <a:cubicBezTo>
                  <a:pt x="11139" y="5928"/>
                  <a:pt x="11139" y="5937"/>
                  <a:pt x="11129" y="5937"/>
                </a:cubicBezTo>
                <a:cubicBezTo>
                  <a:pt x="10821" y="6693"/>
                  <a:pt x="10254" y="7300"/>
                  <a:pt x="9797" y="7966"/>
                </a:cubicBezTo>
                <a:cubicBezTo>
                  <a:pt x="9309" y="8593"/>
                  <a:pt x="8703" y="9130"/>
                  <a:pt x="8185" y="9737"/>
                </a:cubicBezTo>
                <a:cubicBezTo>
                  <a:pt x="6455" y="11766"/>
                  <a:pt x="4068" y="13039"/>
                  <a:pt x="1711" y="14192"/>
                </a:cubicBezTo>
                <a:cubicBezTo>
                  <a:pt x="1761" y="14142"/>
                  <a:pt x="1810" y="14083"/>
                  <a:pt x="1850" y="14033"/>
                </a:cubicBezTo>
                <a:cubicBezTo>
                  <a:pt x="2487" y="13317"/>
                  <a:pt x="3213" y="12690"/>
                  <a:pt x="3939" y="12064"/>
                </a:cubicBezTo>
                <a:cubicBezTo>
                  <a:pt x="4287" y="11865"/>
                  <a:pt x="4605" y="11616"/>
                  <a:pt x="4893" y="11338"/>
                </a:cubicBezTo>
                <a:cubicBezTo>
                  <a:pt x="5968" y="10184"/>
                  <a:pt x="7181" y="9180"/>
                  <a:pt x="8404" y="8185"/>
                </a:cubicBezTo>
                <a:cubicBezTo>
                  <a:pt x="9080" y="7658"/>
                  <a:pt x="9687" y="7051"/>
                  <a:pt x="10334" y="6484"/>
                </a:cubicBezTo>
                <a:cubicBezTo>
                  <a:pt x="10612" y="6305"/>
                  <a:pt x="10881" y="6117"/>
                  <a:pt x="11139" y="5918"/>
                </a:cubicBezTo>
                <a:close/>
                <a:moveTo>
                  <a:pt x="16547" y="1719"/>
                </a:moveTo>
                <a:cubicBezTo>
                  <a:pt x="16425" y="1719"/>
                  <a:pt x="16291" y="1747"/>
                  <a:pt x="16191" y="1760"/>
                </a:cubicBezTo>
                <a:cubicBezTo>
                  <a:pt x="15217" y="1959"/>
                  <a:pt x="14431" y="2646"/>
                  <a:pt x="13635" y="3202"/>
                </a:cubicBezTo>
                <a:cubicBezTo>
                  <a:pt x="13437" y="3352"/>
                  <a:pt x="12532" y="3978"/>
                  <a:pt x="11955" y="4485"/>
                </a:cubicBezTo>
                <a:cubicBezTo>
                  <a:pt x="11587" y="4625"/>
                  <a:pt x="11139" y="4933"/>
                  <a:pt x="10940" y="4983"/>
                </a:cubicBezTo>
                <a:cubicBezTo>
                  <a:pt x="10115" y="5231"/>
                  <a:pt x="9250" y="5331"/>
                  <a:pt x="8444" y="5649"/>
                </a:cubicBezTo>
                <a:cubicBezTo>
                  <a:pt x="7459" y="5997"/>
                  <a:pt x="6803" y="6833"/>
                  <a:pt x="6117" y="7569"/>
                </a:cubicBezTo>
                <a:cubicBezTo>
                  <a:pt x="5331" y="8464"/>
                  <a:pt x="4376" y="9200"/>
                  <a:pt x="3551" y="10055"/>
                </a:cubicBezTo>
                <a:cubicBezTo>
                  <a:pt x="2885" y="10681"/>
                  <a:pt x="2338" y="11407"/>
                  <a:pt x="1781" y="12124"/>
                </a:cubicBezTo>
                <a:cubicBezTo>
                  <a:pt x="1323" y="12730"/>
                  <a:pt x="816" y="13307"/>
                  <a:pt x="468" y="13973"/>
                </a:cubicBezTo>
                <a:cubicBezTo>
                  <a:pt x="289" y="14431"/>
                  <a:pt x="0" y="15018"/>
                  <a:pt x="339" y="15455"/>
                </a:cubicBezTo>
                <a:cubicBezTo>
                  <a:pt x="412" y="15522"/>
                  <a:pt x="491" y="15548"/>
                  <a:pt x="573" y="15548"/>
                </a:cubicBezTo>
                <a:cubicBezTo>
                  <a:pt x="758" y="15548"/>
                  <a:pt x="953" y="15416"/>
                  <a:pt x="1104" y="15326"/>
                </a:cubicBezTo>
                <a:cubicBezTo>
                  <a:pt x="1602" y="15028"/>
                  <a:pt x="2079" y="14709"/>
                  <a:pt x="2586" y="14431"/>
                </a:cubicBezTo>
                <a:cubicBezTo>
                  <a:pt x="3720" y="13804"/>
                  <a:pt x="4774" y="13048"/>
                  <a:pt x="5848" y="12322"/>
                </a:cubicBezTo>
                <a:cubicBezTo>
                  <a:pt x="6505" y="11885"/>
                  <a:pt x="7131" y="11407"/>
                  <a:pt x="7728" y="10880"/>
                </a:cubicBezTo>
                <a:cubicBezTo>
                  <a:pt x="8175" y="10483"/>
                  <a:pt x="8543" y="10005"/>
                  <a:pt x="8971" y="9587"/>
                </a:cubicBezTo>
                <a:cubicBezTo>
                  <a:pt x="10194" y="8444"/>
                  <a:pt x="11109" y="7708"/>
                  <a:pt x="11796" y="6107"/>
                </a:cubicBezTo>
                <a:cubicBezTo>
                  <a:pt x="11985" y="5828"/>
                  <a:pt x="12253" y="5490"/>
                  <a:pt x="12402" y="5142"/>
                </a:cubicBezTo>
                <a:cubicBezTo>
                  <a:pt x="12691" y="4794"/>
                  <a:pt x="12989" y="4446"/>
                  <a:pt x="13337" y="4147"/>
                </a:cubicBezTo>
                <a:cubicBezTo>
                  <a:pt x="14093" y="3501"/>
                  <a:pt x="15048" y="3103"/>
                  <a:pt x="15913" y="2636"/>
                </a:cubicBezTo>
                <a:cubicBezTo>
                  <a:pt x="16102" y="2496"/>
                  <a:pt x="16917" y="2158"/>
                  <a:pt x="16868" y="1910"/>
                </a:cubicBezTo>
                <a:cubicBezTo>
                  <a:pt x="16824" y="1758"/>
                  <a:pt x="16693" y="1719"/>
                  <a:pt x="16547" y="1719"/>
                </a:cubicBezTo>
                <a:close/>
                <a:moveTo>
                  <a:pt x="20826" y="6813"/>
                </a:moveTo>
                <a:cubicBezTo>
                  <a:pt x="21234" y="7748"/>
                  <a:pt x="21671" y="8663"/>
                  <a:pt x="22119" y="9578"/>
                </a:cubicBezTo>
                <a:cubicBezTo>
                  <a:pt x="22467" y="10254"/>
                  <a:pt x="22895" y="10880"/>
                  <a:pt x="23223" y="11567"/>
                </a:cubicBezTo>
                <a:cubicBezTo>
                  <a:pt x="23322" y="11726"/>
                  <a:pt x="23412" y="11885"/>
                  <a:pt x="23491" y="12054"/>
                </a:cubicBezTo>
                <a:cubicBezTo>
                  <a:pt x="23949" y="12949"/>
                  <a:pt x="24317" y="13884"/>
                  <a:pt x="24744" y="14789"/>
                </a:cubicBezTo>
                <a:cubicBezTo>
                  <a:pt x="25063" y="15495"/>
                  <a:pt x="25540" y="16102"/>
                  <a:pt x="25948" y="16748"/>
                </a:cubicBezTo>
                <a:cubicBezTo>
                  <a:pt x="25948" y="16758"/>
                  <a:pt x="25958" y="16758"/>
                  <a:pt x="25958" y="16768"/>
                </a:cubicBezTo>
                <a:cubicBezTo>
                  <a:pt x="26027" y="16907"/>
                  <a:pt x="26107" y="17047"/>
                  <a:pt x="26176" y="17196"/>
                </a:cubicBezTo>
                <a:cubicBezTo>
                  <a:pt x="26176" y="17216"/>
                  <a:pt x="26176" y="17235"/>
                  <a:pt x="26176" y="17265"/>
                </a:cubicBezTo>
                <a:cubicBezTo>
                  <a:pt x="25242" y="15943"/>
                  <a:pt x="24347" y="14580"/>
                  <a:pt x="23402" y="13257"/>
                </a:cubicBezTo>
                <a:cubicBezTo>
                  <a:pt x="22666" y="12253"/>
                  <a:pt x="21940" y="11219"/>
                  <a:pt x="21413" y="10085"/>
                </a:cubicBezTo>
                <a:cubicBezTo>
                  <a:pt x="20935" y="8991"/>
                  <a:pt x="20786" y="8006"/>
                  <a:pt x="20826" y="6813"/>
                </a:cubicBezTo>
                <a:close/>
                <a:moveTo>
                  <a:pt x="21164" y="6504"/>
                </a:moveTo>
                <a:lnTo>
                  <a:pt x="21164" y="6504"/>
                </a:lnTo>
                <a:cubicBezTo>
                  <a:pt x="21174" y="6504"/>
                  <a:pt x="21184" y="6514"/>
                  <a:pt x="21184" y="6514"/>
                </a:cubicBezTo>
                <a:cubicBezTo>
                  <a:pt x="21840" y="7002"/>
                  <a:pt x="22298" y="7698"/>
                  <a:pt x="22845" y="8295"/>
                </a:cubicBezTo>
                <a:cubicBezTo>
                  <a:pt x="23342" y="8911"/>
                  <a:pt x="23720" y="9627"/>
                  <a:pt x="24187" y="10274"/>
                </a:cubicBezTo>
                <a:cubicBezTo>
                  <a:pt x="25759" y="12422"/>
                  <a:pt x="26435" y="15038"/>
                  <a:pt x="27012" y="17603"/>
                </a:cubicBezTo>
                <a:cubicBezTo>
                  <a:pt x="26972" y="17544"/>
                  <a:pt x="26932" y="17484"/>
                  <a:pt x="26893" y="17434"/>
                </a:cubicBezTo>
                <a:cubicBezTo>
                  <a:pt x="26346" y="16649"/>
                  <a:pt x="25898" y="15793"/>
                  <a:pt x="25460" y="14948"/>
                </a:cubicBezTo>
                <a:cubicBezTo>
                  <a:pt x="25351" y="14560"/>
                  <a:pt x="25182" y="14192"/>
                  <a:pt x="24973" y="13844"/>
                </a:cubicBezTo>
                <a:cubicBezTo>
                  <a:pt x="24108" y="12531"/>
                  <a:pt x="23412" y="11119"/>
                  <a:pt x="22735" y="9697"/>
                </a:cubicBezTo>
                <a:cubicBezTo>
                  <a:pt x="22387" y="8911"/>
                  <a:pt x="21930" y="8185"/>
                  <a:pt x="21532" y="7419"/>
                </a:cubicBezTo>
                <a:cubicBezTo>
                  <a:pt x="21423" y="7111"/>
                  <a:pt x="21293" y="6803"/>
                  <a:pt x="21164" y="6504"/>
                </a:cubicBezTo>
                <a:close/>
                <a:moveTo>
                  <a:pt x="15445" y="7748"/>
                </a:moveTo>
                <a:cubicBezTo>
                  <a:pt x="15097" y="8702"/>
                  <a:pt x="14759" y="9657"/>
                  <a:pt x="14441" y="10632"/>
                </a:cubicBezTo>
                <a:cubicBezTo>
                  <a:pt x="14222" y="11348"/>
                  <a:pt x="14083" y="12104"/>
                  <a:pt x="13844" y="12820"/>
                </a:cubicBezTo>
                <a:cubicBezTo>
                  <a:pt x="13805" y="12999"/>
                  <a:pt x="13755" y="13178"/>
                  <a:pt x="13705" y="13357"/>
                </a:cubicBezTo>
                <a:cubicBezTo>
                  <a:pt x="13397" y="14312"/>
                  <a:pt x="13009" y="15236"/>
                  <a:pt x="12681" y="16191"/>
                </a:cubicBezTo>
                <a:cubicBezTo>
                  <a:pt x="12412" y="16917"/>
                  <a:pt x="12333" y="17683"/>
                  <a:pt x="12173" y="18429"/>
                </a:cubicBezTo>
                <a:cubicBezTo>
                  <a:pt x="12173" y="18439"/>
                  <a:pt x="12173" y="18449"/>
                  <a:pt x="12164" y="18449"/>
                </a:cubicBezTo>
                <a:cubicBezTo>
                  <a:pt x="12124" y="18608"/>
                  <a:pt x="12074" y="18757"/>
                  <a:pt x="12024" y="18906"/>
                </a:cubicBezTo>
                <a:cubicBezTo>
                  <a:pt x="12004" y="18926"/>
                  <a:pt x="11994" y="18946"/>
                  <a:pt x="11975" y="18966"/>
                </a:cubicBezTo>
                <a:cubicBezTo>
                  <a:pt x="12233" y="17355"/>
                  <a:pt x="12541" y="15764"/>
                  <a:pt x="12790" y="14152"/>
                </a:cubicBezTo>
                <a:cubicBezTo>
                  <a:pt x="12969" y="12919"/>
                  <a:pt x="13178" y="11676"/>
                  <a:pt x="13586" y="10492"/>
                </a:cubicBezTo>
                <a:cubicBezTo>
                  <a:pt x="14013" y="9379"/>
                  <a:pt x="14590" y="8573"/>
                  <a:pt x="15445" y="7748"/>
                </a:cubicBezTo>
                <a:close/>
                <a:moveTo>
                  <a:pt x="15913" y="7757"/>
                </a:moveTo>
                <a:cubicBezTo>
                  <a:pt x="15913" y="7767"/>
                  <a:pt x="15913" y="7777"/>
                  <a:pt x="15913" y="7787"/>
                </a:cubicBezTo>
                <a:cubicBezTo>
                  <a:pt x="16052" y="8593"/>
                  <a:pt x="15893" y="9408"/>
                  <a:pt x="15863" y="10214"/>
                </a:cubicBezTo>
                <a:cubicBezTo>
                  <a:pt x="15784" y="11010"/>
                  <a:pt x="15555" y="11785"/>
                  <a:pt x="15436" y="12571"/>
                </a:cubicBezTo>
                <a:cubicBezTo>
                  <a:pt x="15058" y="15207"/>
                  <a:pt x="13715" y="17554"/>
                  <a:pt x="12333" y="19782"/>
                </a:cubicBezTo>
                <a:cubicBezTo>
                  <a:pt x="12343" y="19712"/>
                  <a:pt x="12362" y="19642"/>
                  <a:pt x="12372" y="19573"/>
                </a:cubicBezTo>
                <a:cubicBezTo>
                  <a:pt x="12372" y="19583"/>
                  <a:pt x="12372" y="19583"/>
                  <a:pt x="12372" y="19583"/>
                </a:cubicBezTo>
                <a:cubicBezTo>
                  <a:pt x="12522" y="18638"/>
                  <a:pt x="12800" y="17713"/>
                  <a:pt x="13088" y="16808"/>
                </a:cubicBezTo>
                <a:cubicBezTo>
                  <a:pt x="13277" y="16450"/>
                  <a:pt x="13417" y="16072"/>
                  <a:pt x="13506" y="15674"/>
                </a:cubicBezTo>
                <a:cubicBezTo>
                  <a:pt x="13805" y="14133"/>
                  <a:pt x="14302" y="12631"/>
                  <a:pt x="14799" y="11139"/>
                </a:cubicBezTo>
                <a:cubicBezTo>
                  <a:pt x="15097" y="10333"/>
                  <a:pt x="15286" y="9498"/>
                  <a:pt x="15535" y="8672"/>
                </a:cubicBezTo>
                <a:cubicBezTo>
                  <a:pt x="15674" y="8374"/>
                  <a:pt x="15794" y="8066"/>
                  <a:pt x="15913" y="7757"/>
                </a:cubicBezTo>
                <a:close/>
                <a:moveTo>
                  <a:pt x="18608" y="0"/>
                </a:moveTo>
                <a:cubicBezTo>
                  <a:pt x="18320" y="20"/>
                  <a:pt x="18330" y="408"/>
                  <a:pt x="18300" y="617"/>
                </a:cubicBezTo>
                <a:cubicBezTo>
                  <a:pt x="18290" y="845"/>
                  <a:pt x="18310" y="1064"/>
                  <a:pt x="18350" y="1283"/>
                </a:cubicBezTo>
                <a:cubicBezTo>
                  <a:pt x="18210" y="1333"/>
                  <a:pt x="18071" y="1472"/>
                  <a:pt x="17972" y="1552"/>
                </a:cubicBezTo>
                <a:cubicBezTo>
                  <a:pt x="17256" y="2248"/>
                  <a:pt x="16957" y="3232"/>
                  <a:pt x="16579" y="4137"/>
                </a:cubicBezTo>
                <a:cubicBezTo>
                  <a:pt x="16490" y="4366"/>
                  <a:pt x="16052" y="5381"/>
                  <a:pt x="15833" y="6117"/>
                </a:cubicBezTo>
                <a:cubicBezTo>
                  <a:pt x="15605" y="6425"/>
                  <a:pt x="15386" y="6932"/>
                  <a:pt x="15247" y="7081"/>
                </a:cubicBezTo>
                <a:cubicBezTo>
                  <a:pt x="14680" y="7728"/>
                  <a:pt x="13993" y="8275"/>
                  <a:pt x="13486" y="8971"/>
                </a:cubicBezTo>
                <a:cubicBezTo>
                  <a:pt x="12840" y="9796"/>
                  <a:pt x="12720" y="10841"/>
                  <a:pt x="12532" y="11835"/>
                </a:cubicBezTo>
                <a:cubicBezTo>
                  <a:pt x="12352" y="13009"/>
                  <a:pt x="11935" y="14142"/>
                  <a:pt x="11696" y="15306"/>
                </a:cubicBezTo>
                <a:cubicBezTo>
                  <a:pt x="11457" y="16191"/>
                  <a:pt x="11378" y="17096"/>
                  <a:pt x="11288" y="18001"/>
                </a:cubicBezTo>
                <a:cubicBezTo>
                  <a:pt x="11229" y="18757"/>
                  <a:pt x="11099" y="19513"/>
                  <a:pt x="11169" y="20269"/>
                </a:cubicBezTo>
                <a:cubicBezTo>
                  <a:pt x="11249" y="20746"/>
                  <a:pt x="11318" y="21393"/>
                  <a:pt x="11845" y="21592"/>
                </a:cubicBezTo>
                <a:cubicBezTo>
                  <a:pt x="11866" y="21595"/>
                  <a:pt x="11886" y="21596"/>
                  <a:pt x="11905" y="21596"/>
                </a:cubicBezTo>
                <a:cubicBezTo>
                  <a:pt x="12173" y="21596"/>
                  <a:pt x="12311" y="21287"/>
                  <a:pt x="12422" y="21064"/>
                </a:cubicBezTo>
                <a:cubicBezTo>
                  <a:pt x="12681" y="20557"/>
                  <a:pt x="12919" y="20030"/>
                  <a:pt x="13208" y="19523"/>
                </a:cubicBezTo>
                <a:cubicBezTo>
                  <a:pt x="13824" y="18389"/>
                  <a:pt x="14322" y="17186"/>
                  <a:pt x="14839" y="16002"/>
                </a:cubicBezTo>
                <a:cubicBezTo>
                  <a:pt x="15167" y="15286"/>
                  <a:pt x="15445" y="14540"/>
                  <a:pt x="15654" y="13784"/>
                </a:cubicBezTo>
                <a:cubicBezTo>
                  <a:pt x="15833" y="13208"/>
                  <a:pt x="15883" y="12611"/>
                  <a:pt x="16022" y="12024"/>
                </a:cubicBezTo>
                <a:cubicBezTo>
                  <a:pt x="16460" y="10403"/>
                  <a:pt x="16838" y="9289"/>
                  <a:pt x="16569" y="7578"/>
                </a:cubicBezTo>
                <a:cubicBezTo>
                  <a:pt x="16579" y="7240"/>
                  <a:pt x="16629" y="6813"/>
                  <a:pt x="16569" y="6435"/>
                </a:cubicBezTo>
                <a:cubicBezTo>
                  <a:pt x="16629" y="5987"/>
                  <a:pt x="16689" y="5530"/>
                  <a:pt x="16828" y="5092"/>
                </a:cubicBezTo>
                <a:cubicBezTo>
                  <a:pt x="17126" y="4147"/>
                  <a:pt x="17713" y="3302"/>
                  <a:pt x="18200" y="2447"/>
                </a:cubicBezTo>
                <a:cubicBezTo>
                  <a:pt x="18250" y="2337"/>
                  <a:pt x="18389" y="2108"/>
                  <a:pt x="18499" y="1890"/>
                </a:cubicBezTo>
                <a:cubicBezTo>
                  <a:pt x="18668" y="2417"/>
                  <a:pt x="18906" y="2934"/>
                  <a:pt x="19105" y="3441"/>
                </a:cubicBezTo>
                <a:cubicBezTo>
                  <a:pt x="19205" y="3680"/>
                  <a:pt x="19603" y="4704"/>
                  <a:pt x="19961" y="5371"/>
                </a:cubicBezTo>
                <a:cubicBezTo>
                  <a:pt x="20010" y="5768"/>
                  <a:pt x="20209" y="6276"/>
                  <a:pt x="20219" y="6475"/>
                </a:cubicBezTo>
                <a:cubicBezTo>
                  <a:pt x="20259" y="7340"/>
                  <a:pt x="20150" y="8215"/>
                  <a:pt x="20279" y="9070"/>
                </a:cubicBezTo>
                <a:cubicBezTo>
                  <a:pt x="20388" y="10105"/>
                  <a:pt x="21035" y="10940"/>
                  <a:pt x="21602" y="11775"/>
                </a:cubicBezTo>
                <a:cubicBezTo>
                  <a:pt x="22288" y="12750"/>
                  <a:pt x="22775" y="13844"/>
                  <a:pt x="23422" y="14849"/>
                </a:cubicBezTo>
                <a:cubicBezTo>
                  <a:pt x="23869" y="15644"/>
                  <a:pt x="24446" y="16350"/>
                  <a:pt x="25013" y="17056"/>
                </a:cubicBezTo>
                <a:cubicBezTo>
                  <a:pt x="25500" y="17643"/>
                  <a:pt x="25938" y="18270"/>
                  <a:pt x="26515" y="18767"/>
                </a:cubicBezTo>
                <a:cubicBezTo>
                  <a:pt x="26832" y="18989"/>
                  <a:pt x="27213" y="19300"/>
                  <a:pt x="27612" y="19300"/>
                </a:cubicBezTo>
                <a:cubicBezTo>
                  <a:pt x="27713" y="19300"/>
                  <a:pt x="27815" y="19281"/>
                  <a:pt x="27917" y="19235"/>
                </a:cubicBezTo>
                <a:cubicBezTo>
                  <a:pt x="28185" y="19055"/>
                  <a:pt x="28046" y="18707"/>
                  <a:pt x="27967" y="18459"/>
                </a:cubicBezTo>
                <a:cubicBezTo>
                  <a:pt x="27798" y="17912"/>
                  <a:pt x="27599" y="17365"/>
                  <a:pt x="27449" y="16808"/>
                </a:cubicBezTo>
                <a:cubicBezTo>
                  <a:pt x="27101" y="15565"/>
                  <a:pt x="26614" y="14361"/>
                  <a:pt x="26167" y="13148"/>
                </a:cubicBezTo>
                <a:cubicBezTo>
                  <a:pt x="25888" y="12402"/>
                  <a:pt x="25570" y="11676"/>
                  <a:pt x="25192" y="10990"/>
                </a:cubicBezTo>
                <a:cubicBezTo>
                  <a:pt x="24913" y="10453"/>
                  <a:pt x="24536" y="9985"/>
                  <a:pt x="24227" y="9478"/>
                </a:cubicBezTo>
                <a:cubicBezTo>
                  <a:pt x="23402" y="8016"/>
                  <a:pt x="22904" y="6952"/>
                  <a:pt x="21502" y="5918"/>
                </a:cubicBezTo>
                <a:cubicBezTo>
                  <a:pt x="21283" y="5659"/>
                  <a:pt x="21015" y="5321"/>
                  <a:pt x="20707" y="5092"/>
                </a:cubicBezTo>
                <a:cubicBezTo>
                  <a:pt x="20438" y="4734"/>
                  <a:pt x="20160" y="4366"/>
                  <a:pt x="19961" y="3958"/>
                </a:cubicBezTo>
                <a:cubicBezTo>
                  <a:pt x="19513" y="3073"/>
                  <a:pt x="19344" y="2049"/>
                  <a:pt x="19085" y="1094"/>
                </a:cubicBezTo>
                <a:cubicBezTo>
                  <a:pt x="18996" y="875"/>
                  <a:pt x="18857" y="10"/>
                  <a:pt x="186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6"/>
          <p:cNvSpPr/>
          <p:nvPr/>
        </p:nvSpPr>
        <p:spPr>
          <a:xfrm rot="4906254">
            <a:off x="-461637" y="3948642"/>
            <a:ext cx="1149853" cy="2235672"/>
          </a:xfrm>
          <a:custGeom>
            <a:avLst/>
            <a:gdLst/>
            <a:ahLst/>
            <a:cxnLst/>
            <a:rect l="l" t="t" r="r" b="b"/>
            <a:pathLst>
              <a:path w="16287" h="31667" extrusionOk="0">
                <a:moveTo>
                  <a:pt x="14450" y="1"/>
                </a:moveTo>
                <a:cubicBezTo>
                  <a:pt x="14395" y="1"/>
                  <a:pt x="14337" y="18"/>
                  <a:pt x="14292" y="45"/>
                </a:cubicBezTo>
                <a:cubicBezTo>
                  <a:pt x="13616" y="462"/>
                  <a:pt x="12949" y="880"/>
                  <a:pt x="12333" y="1368"/>
                </a:cubicBezTo>
                <a:cubicBezTo>
                  <a:pt x="11239" y="2253"/>
                  <a:pt x="10264" y="3287"/>
                  <a:pt x="9379" y="4381"/>
                </a:cubicBezTo>
                <a:cubicBezTo>
                  <a:pt x="8693" y="5196"/>
                  <a:pt x="8086" y="6072"/>
                  <a:pt x="7678" y="7046"/>
                </a:cubicBezTo>
                <a:cubicBezTo>
                  <a:pt x="6803" y="8876"/>
                  <a:pt x="6684" y="10875"/>
                  <a:pt x="6445" y="12845"/>
                </a:cubicBezTo>
                <a:cubicBezTo>
                  <a:pt x="6336" y="13451"/>
                  <a:pt x="6147" y="14028"/>
                  <a:pt x="5928" y="14585"/>
                </a:cubicBezTo>
                <a:cubicBezTo>
                  <a:pt x="6047" y="13998"/>
                  <a:pt x="6057" y="13382"/>
                  <a:pt x="6097" y="12775"/>
                </a:cubicBezTo>
                <a:cubicBezTo>
                  <a:pt x="6157" y="11810"/>
                  <a:pt x="6276" y="10855"/>
                  <a:pt x="6256" y="9891"/>
                </a:cubicBezTo>
                <a:cubicBezTo>
                  <a:pt x="6226" y="9165"/>
                  <a:pt x="6017" y="8459"/>
                  <a:pt x="5888" y="7752"/>
                </a:cubicBezTo>
                <a:cubicBezTo>
                  <a:pt x="5729" y="6778"/>
                  <a:pt x="5470" y="5843"/>
                  <a:pt x="5232" y="4888"/>
                </a:cubicBezTo>
                <a:cubicBezTo>
                  <a:pt x="4933" y="3794"/>
                  <a:pt x="4933" y="2650"/>
                  <a:pt x="4615" y="1556"/>
                </a:cubicBezTo>
                <a:cubicBezTo>
                  <a:pt x="4567" y="1388"/>
                  <a:pt x="4435" y="1104"/>
                  <a:pt x="4250" y="1104"/>
                </a:cubicBezTo>
                <a:cubicBezTo>
                  <a:pt x="4206" y="1104"/>
                  <a:pt x="4158" y="1120"/>
                  <a:pt x="4108" y="1159"/>
                </a:cubicBezTo>
                <a:cubicBezTo>
                  <a:pt x="3959" y="1358"/>
                  <a:pt x="3979" y="1636"/>
                  <a:pt x="3909" y="1865"/>
                </a:cubicBezTo>
                <a:cubicBezTo>
                  <a:pt x="3730" y="2720"/>
                  <a:pt x="3591" y="3595"/>
                  <a:pt x="3611" y="4470"/>
                </a:cubicBezTo>
                <a:cubicBezTo>
                  <a:pt x="3611" y="5893"/>
                  <a:pt x="4277" y="7186"/>
                  <a:pt x="4416" y="8578"/>
                </a:cubicBezTo>
                <a:cubicBezTo>
                  <a:pt x="4506" y="9413"/>
                  <a:pt x="4426" y="10269"/>
                  <a:pt x="4645" y="11084"/>
                </a:cubicBezTo>
                <a:cubicBezTo>
                  <a:pt x="4864" y="12158"/>
                  <a:pt x="5282" y="13203"/>
                  <a:pt x="5391" y="14297"/>
                </a:cubicBezTo>
                <a:cubicBezTo>
                  <a:pt x="5431" y="14694"/>
                  <a:pt x="5431" y="15092"/>
                  <a:pt x="5371" y="15490"/>
                </a:cubicBezTo>
                <a:cubicBezTo>
                  <a:pt x="5262" y="15788"/>
                  <a:pt x="5142" y="16087"/>
                  <a:pt x="5023" y="16385"/>
                </a:cubicBezTo>
                <a:cubicBezTo>
                  <a:pt x="4635" y="17529"/>
                  <a:pt x="4197" y="18663"/>
                  <a:pt x="4048" y="19856"/>
                </a:cubicBezTo>
                <a:cubicBezTo>
                  <a:pt x="3959" y="19239"/>
                  <a:pt x="3839" y="18623"/>
                  <a:pt x="3621" y="18036"/>
                </a:cubicBezTo>
                <a:cubicBezTo>
                  <a:pt x="3332" y="17350"/>
                  <a:pt x="3034" y="16664"/>
                  <a:pt x="2944" y="15928"/>
                </a:cubicBezTo>
                <a:cubicBezTo>
                  <a:pt x="2855" y="14665"/>
                  <a:pt x="2358" y="13511"/>
                  <a:pt x="1920" y="12347"/>
                </a:cubicBezTo>
                <a:cubicBezTo>
                  <a:pt x="1602" y="11253"/>
                  <a:pt x="1303" y="10149"/>
                  <a:pt x="1035" y="9045"/>
                </a:cubicBezTo>
                <a:cubicBezTo>
                  <a:pt x="986" y="8815"/>
                  <a:pt x="805" y="8644"/>
                  <a:pt x="631" y="8644"/>
                </a:cubicBezTo>
                <a:cubicBezTo>
                  <a:pt x="518" y="8644"/>
                  <a:pt x="409" y="8715"/>
                  <a:pt x="339" y="8886"/>
                </a:cubicBezTo>
                <a:cubicBezTo>
                  <a:pt x="1" y="9801"/>
                  <a:pt x="40" y="10826"/>
                  <a:pt x="70" y="11790"/>
                </a:cubicBezTo>
                <a:cubicBezTo>
                  <a:pt x="150" y="12805"/>
                  <a:pt x="448" y="13779"/>
                  <a:pt x="597" y="14784"/>
                </a:cubicBezTo>
                <a:cubicBezTo>
                  <a:pt x="727" y="15729"/>
                  <a:pt x="707" y="16713"/>
                  <a:pt x="906" y="17658"/>
                </a:cubicBezTo>
                <a:cubicBezTo>
                  <a:pt x="1075" y="18533"/>
                  <a:pt x="1463" y="19339"/>
                  <a:pt x="1930" y="20085"/>
                </a:cubicBezTo>
                <a:cubicBezTo>
                  <a:pt x="2586" y="21179"/>
                  <a:pt x="3571" y="22223"/>
                  <a:pt x="3879" y="23476"/>
                </a:cubicBezTo>
                <a:cubicBezTo>
                  <a:pt x="3879" y="23745"/>
                  <a:pt x="3879" y="24013"/>
                  <a:pt x="3879" y="24282"/>
                </a:cubicBezTo>
                <a:cubicBezTo>
                  <a:pt x="3859" y="25147"/>
                  <a:pt x="3750" y="26002"/>
                  <a:pt x="3641" y="26858"/>
                </a:cubicBezTo>
                <a:cubicBezTo>
                  <a:pt x="3591" y="27345"/>
                  <a:pt x="3511" y="27842"/>
                  <a:pt x="3422" y="28330"/>
                </a:cubicBezTo>
                <a:cubicBezTo>
                  <a:pt x="3342" y="28668"/>
                  <a:pt x="3352" y="29036"/>
                  <a:pt x="3213" y="29354"/>
                </a:cubicBezTo>
                <a:cubicBezTo>
                  <a:pt x="3044" y="29901"/>
                  <a:pt x="2198" y="31104"/>
                  <a:pt x="2547" y="31602"/>
                </a:cubicBezTo>
                <a:cubicBezTo>
                  <a:pt x="2623" y="31647"/>
                  <a:pt x="2713" y="31667"/>
                  <a:pt x="2807" y="31667"/>
                </a:cubicBezTo>
                <a:cubicBezTo>
                  <a:pt x="2980" y="31667"/>
                  <a:pt x="3163" y="31599"/>
                  <a:pt x="3292" y="31502"/>
                </a:cubicBezTo>
                <a:cubicBezTo>
                  <a:pt x="3442" y="31383"/>
                  <a:pt x="3471" y="31184"/>
                  <a:pt x="3531" y="31015"/>
                </a:cubicBezTo>
                <a:cubicBezTo>
                  <a:pt x="3710" y="30408"/>
                  <a:pt x="3919" y="29811"/>
                  <a:pt x="4058" y="29195"/>
                </a:cubicBezTo>
                <a:cubicBezTo>
                  <a:pt x="4277" y="28260"/>
                  <a:pt x="4317" y="27285"/>
                  <a:pt x="4406" y="26331"/>
                </a:cubicBezTo>
                <a:cubicBezTo>
                  <a:pt x="4456" y="25893"/>
                  <a:pt x="4506" y="25455"/>
                  <a:pt x="4526" y="25028"/>
                </a:cubicBezTo>
                <a:cubicBezTo>
                  <a:pt x="4546" y="24938"/>
                  <a:pt x="4565" y="24849"/>
                  <a:pt x="4585" y="24759"/>
                </a:cubicBezTo>
                <a:cubicBezTo>
                  <a:pt x="4854" y="24133"/>
                  <a:pt x="5182" y="23496"/>
                  <a:pt x="5550" y="22919"/>
                </a:cubicBezTo>
                <a:cubicBezTo>
                  <a:pt x="6435" y="21835"/>
                  <a:pt x="8056" y="21984"/>
                  <a:pt x="9190" y="21288"/>
                </a:cubicBezTo>
                <a:cubicBezTo>
                  <a:pt x="9807" y="20910"/>
                  <a:pt x="10413" y="20493"/>
                  <a:pt x="10930" y="19975"/>
                </a:cubicBezTo>
                <a:cubicBezTo>
                  <a:pt x="11706" y="19229"/>
                  <a:pt x="12323" y="18324"/>
                  <a:pt x="13198" y="17688"/>
                </a:cubicBezTo>
                <a:cubicBezTo>
                  <a:pt x="13805" y="17240"/>
                  <a:pt x="14342" y="16693"/>
                  <a:pt x="14749" y="16047"/>
                </a:cubicBezTo>
                <a:cubicBezTo>
                  <a:pt x="14998" y="15649"/>
                  <a:pt x="15247" y="15251"/>
                  <a:pt x="15475" y="14844"/>
                </a:cubicBezTo>
                <a:cubicBezTo>
                  <a:pt x="15613" y="14568"/>
                  <a:pt x="16286" y="13670"/>
                  <a:pt x="15636" y="13670"/>
                </a:cubicBezTo>
                <a:cubicBezTo>
                  <a:pt x="15629" y="13670"/>
                  <a:pt x="15622" y="13670"/>
                  <a:pt x="15615" y="13670"/>
                </a:cubicBezTo>
                <a:cubicBezTo>
                  <a:pt x="14163" y="14277"/>
                  <a:pt x="12721" y="14993"/>
                  <a:pt x="11448" y="15928"/>
                </a:cubicBezTo>
                <a:cubicBezTo>
                  <a:pt x="10453" y="16683"/>
                  <a:pt x="9608" y="17608"/>
                  <a:pt x="8713" y="18474"/>
                </a:cubicBezTo>
                <a:cubicBezTo>
                  <a:pt x="7639" y="19568"/>
                  <a:pt x="6475" y="20572"/>
                  <a:pt x="5451" y="21726"/>
                </a:cubicBezTo>
                <a:cubicBezTo>
                  <a:pt x="5063" y="22193"/>
                  <a:pt x="4794" y="22750"/>
                  <a:pt x="4575" y="23317"/>
                </a:cubicBezTo>
                <a:cubicBezTo>
                  <a:pt x="4575" y="23029"/>
                  <a:pt x="4565" y="22740"/>
                  <a:pt x="4546" y="22452"/>
                </a:cubicBezTo>
                <a:cubicBezTo>
                  <a:pt x="4655" y="21149"/>
                  <a:pt x="4784" y="19826"/>
                  <a:pt x="5351" y="18643"/>
                </a:cubicBezTo>
                <a:cubicBezTo>
                  <a:pt x="5799" y="17847"/>
                  <a:pt x="6346" y="17051"/>
                  <a:pt x="7052" y="16465"/>
                </a:cubicBezTo>
                <a:cubicBezTo>
                  <a:pt x="8007" y="15918"/>
                  <a:pt x="8971" y="15351"/>
                  <a:pt x="9886" y="14724"/>
                </a:cubicBezTo>
                <a:cubicBezTo>
                  <a:pt x="11090" y="13899"/>
                  <a:pt x="12144" y="12835"/>
                  <a:pt x="12949" y="11611"/>
                </a:cubicBezTo>
                <a:cubicBezTo>
                  <a:pt x="13407" y="10845"/>
                  <a:pt x="13755" y="10020"/>
                  <a:pt x="14232" y="9274"/>
                </a:cubicBezTo>
                <a:cubicBezTo>
                  <a:pt x="14372" y="8966"/>
                  <a:pt x="15127" y="8120"/>
                  <a:pt x="14909" y="7842"/>
                </a:cubicBezTo>
                <a:cubicBezTo>
                  <a:pt x="14877" y="7809"/>
                  <a:pt x="14834" y="7795"/>
                  <a:pt x="14783" y="7795"/>
                </a:cubicBezTo>
                <a:cubicBezTo>
                  <a:pt x="14497" y="7795"/>
                  <a:pt x="13955" y="8246"/>
                  <a:pt x="13735" y="8339"/>
                </a:cubicBezTo>
                <a:cubicBezTo>
                  <a:pt x="11159" y="9891"/>
                  <a:pt x="9399" y="12357"/>
                  <a:pt x="7589" y="14694"/>
                </a:cubicBezTo>
                <a:cubicBezTo>
                  <a:pt x="6773" y="15719"/>
                  <a:pt x="5848" y="16664"/>
                  <a:pt x="5112" y="17748"/>
                </a:cubicBezTo>
                <a:cubicBezTo>
                  <a:pt x="5480" y="16733"/>
                  <a:pt x="5918" y="15739"/>
                  <a:pt x="6326" y="14734"/>
                </a:cubicBezTo>
                <a:cubicBezTo>
                  <a:pt x="6992" y="12914"/>
                  <a:pt x="7708" y="11114"/>
                  <a:pt x="8414" y="9314"/>
                </a:cubicBezTo>
                <a:cubicBezTo>
                  <a:pt x="9081" y="7941"/>
                  <a:pt x="10393" y="7017"/>
                  <a:pt x="11308" y="5813"/>
                </a:cubicBezTo>
                <a:cubicBezTo>
                  <a:pt x="12591" y="4311"/>
                  <a:pt x="13188" y="2372"/>
                  <a:pt x="14352" y="781"/>
                </a:cubicBezTo>
                <a:cubicBezTo>
                  <a:pt x="14461" y="572"/>
                  <a:pt x="14700" y="333"/>
                  <a:pt x="14610" y="85"/>
                </a:cubicBezTo>
                <a:cubicBezTo>
                  <a:pt x="14578" y="25"/>
                  <a:pt x="14516" y="1"/>
                  <a:pt x="144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362"/>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363"/>
        <p:cNvGrpSpPr/>
        <p:nvPr/>
      </p:nvGrpSpPr>
      <p:grpSpPr>
        <a:xfrm>
          <a:off x="0" y="0"/>
          <a:ext cx="0" cy="0"/>
          <a:chOff x="0" y="0"/>
          <a:chExt cx="0" cy="0"/>
        </a:xfrm>
      </p:grpSpPr>
      <p:sp>
        <p:nvSpPr>
          <p:cNvPr id="364" name="Google Shape;364;p13"/>
          <p:cNvSpPr txBox="1">
            <a:spLocks noGrp="1"/>
          </p:cNvSpPr>
          <p:nvPr>
            <p:ph type="title" hasCustomPrompt="1"/>
          </p:nvPr>
        </p:nvSpPr>
        <p:spPr>
          <a:xfrm>
            <a:off x="2064350" y="1471675"/>
            <a:ext cx="2336400" cy="4899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500">
                <a:solidFill>
                  <a:schemeClr val="accent1"/>
                </a:solidFill>
              </a:defRPr>
            </a:lvl1pPr>
            <a:lvl2pPr lvl="1" rtl="0">
              <a:lnSpc>
                <a:spcPct val="115000"/>
              </a:lnSpc>
              <a:spcBef>
                <a:spcPts val="0"/>
              </a:spcBef>
              <a:spcAft>
                <a:spcPts val="0"/>
              </a:spcAft>
              <a:buSzPts val="3000"/>
              <a:buNone/>
              <a:defRPr sz="3000"/>
            </a:lvl2pPr>
            <a:lvl3pPr lvl="2" rtl="0">
              <a:lnSpc>
                <a:spcPct val="115000"/>
              </a:lnSpc>
              <a:spcBef>
                <a:spcPts val="0"/>
              </a:spcBef>
              <a:spcAft>
                <a:spcPts val="0"/>
              </a:spcAft>
              <a:buSzPts val="3000"/>
              <a:buNone/>
              <a:defRPr sz="3000"/>
            </a:lvl3pPr>
            <a:lvl4pPr lvl="3" rtl="0">
              <a:lnSpc>
                <a:spcPct val="115000"/>
              </a:lnSpc>
              <a:spcBef>
                <a:spcPts val="0"/>
              </a:spcBef>
              <a:spcAft>
                <a:spcPts val="0"/>
              </a:spcAft>
              <a:buSzPts val="3000"/>
              <a:buNone/>
              <a:defRPr sz="3000"/>
            </a:lvl4pPr>
            <a:lvl5pPr lvl="4" rtl="0">
              <a:lnSpc>
                <a:spcPct val="115000"/>
              </a:lnSpc>
              <a:spcBef>
                <a:spcPts val="0"/>
              </a:spcBef>
              <a:spcAft>
                <a:spcPts val="0"/>
              </a:spcAft>
              <a:buSzPts val="3000"/>
              <a:buNone/>
              <a:defRPr sz="3000"/>
            </a:lvl5pPr>
            <a:lvl6pPr lvl="5" rtl="0">
              <a:lnSpc>
                <a:spcPct val="115000"/>
              </a:lnSpc>
              <a:spcBef>
                <a:spcPts val="0"/>
              </a:spcBef>
              <a:spcAft>
                <a:spcPts val="0"/>
              </a:spcAft>
              <a:buSzPts val="3000"/>
              <a:buNone/>
              <a:defRPr sz="3000"/>
            </a:lvl6pPr>
            <a:lvl7pPr lvl="6" rtl="0">
              <a:lnSpc>
                <a:spcPct val="115000"/>
              </a:lnSpc>
              <a:spcBef>
                <a:spcPts val="0"/>
              </a:spcBef>
              <a:spcAft>
                <a:spcPts val="0"/>
              </a:spcAft>
              <a:buSzPts val="3000"/>
              <a:buNone/>
              <a:defRPr sz="3000"/>
            </a:lvl7pPr>
            <a:lvl8pPr lvl="7" rtl="0">
              <a:lnSpc>
                <a:spcPct val="115000"/>
              </a:lnSpc>
              <a:spcBef>
                <a:spcPts val="0"/>
              </a:spcBef>
              <a:spcAft>
                <a:spcPts val="0"/>
              </a:spcAft>
              <a:buSzPts val="3000"/>
              <a:buNone/>
              <a:defRPr sz="3000"/>
            </a:lvl8pPr>
            <a:lvl9pPr lvl="8" rtl="0">
              <a:lnSpc>
                <a:spcPct val="115000"/>
              </a:lnSpc>
              <a:spcBef>
                <a:spcPts val="0"/>
              </a:spcBef>
              <a:spcAft>
                <a:spcPts val="0"/>
              </a:spcAft>
              <a:buSzPts val="3000"/>
              <a:buNone/>
              <a:defRPr sz="3000"/>
            </a:lvl9pPr>
          </a:lstStyle>
          <a:p>
            <a:r>
              <a:t>xx%</a:t>
            </a:r>
          </a:p>
        </p:txBody>
      </p:sp>
      <p:sp>
        <p:nvSpPr>
          <p:cNvPr id="365" name="Google Shape;365;p13"/>
          <p:cNvSpPr txBox="1">
            <a:spLocks noGrp="1"/>
          </p:cNvSpPr>
          <p:nvPr>
            <p:ph type="subTitle" idx="1"/>
          </p:nvPr>
        </p:nvSpPr>
        <p:spPr>
          <a:xfrm>
            <a:off x="2064350" y="2303974"/>
            <a:ext cx="2336400" cy="5727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366" name="Google Shape;366;p13"/>
          <p:cNvSpPr txBox="1">
            <a:spLocks noGrp="1"/>
          </p:cNvSpPr>
          <p:nvPr>
            <p:ph type="title" idx="2" hasCustomPrompt="1"/>
          </p:nvPr>
        </p:nvSpPr>
        <p:spPr>
          <a:xfrm>
            <a:off x="4748150" y="1471675"/>
            <a:ext cx="2336400" cy="4899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500">
                <a:solidFill>
                  <a:schemeClr val="accent1"/>
                </a:solidFill>
              </a:defRPr>
            </a:lvl1pPr>
            <a:lvl2pPr lvl="1" rtl="0">
              <a:lnSpc>
                <a:spcPct val="115000"/>
              </a:lnSpc>
              <a:spcBef>
                <a:spcPts val="0"/>
              </a:spcBef>
              <a:spcAft>
                <a:spcPts val="0"/>
              </a:spcAft>
              <a:buSzPts val="3000"/>
              <a:buNone/>
              <a:defRPr sz="3000"/>
            </a:lvl2pPr>
            <a:lvl3pPr lvl="2" rtl="0">
              <a:lnSpc>
                <a:spcPct val="115000"/>
              </a:lnSpc>
              <a:spcBef>
                <a:spcPts val="0"/>
              </a:spcBef>
              <a:spcAft>
                <a:spcPts val="0"/>
              </a:spcAft>
              <a:buSzPts val="3000"/>
              <a:buNone/>
              <a:defRPr sz="3000"/>
            </a:lvl3pPr>
            <a:lvl4pPr lvl="3" rtl="0">
              <a:lnSpc>
                <a:spcPct val="115000"/>
              </a:lnSpc>
              <a:spcBef>
                <a:spcPts val="0"/>
              </a:spcBef>
              <a:spcAft>
                <a:spcPts val="0"/>
              </a:spcAft>
              <a:buSzPts val="3000"/>
              <a:buNone/>
              <a:defRPr sz="3000"/>
            </a:lvl4pPr>
            <a:lvl5pPr lvl="4" rtl="0">
              <a:lnSpc>
                <a:spcPct val="115000"/>
              </a:lnSpc>
              <a:spcBef>
                <a:spcPts val="0"/>
              </a:spcBef>
              <a:spcAft>
                <a:spcPts val="0"/>
              </a:spcAft>
              <a:buSzPts val="3000"/>
              <a:buNone/>
              <a:defRPr sz="3000"/>
            </a:lvl5pPr>
            <a:lvl6pPr lvl="5" rtl="0">
              <a:lnSpc>
                <a:spcPct val="115000"/>
              </a:lnSpc>
              <a:spcBef>
                <a:spcPts val="0"/>
              </a:spcBef>
              <a:spcAft>
                <a:spcPts val="0"/>
              </a:spcAft>
              <a:buSzPts val="3000"/>
              <a:buNone/>
              <a:defRPr sz="3000"/>
            </a:lvl6pPr>
            <a:lvl7pPr lvl="6" rtl="0">
              <a:lnSpc>
                <a:spcPct val="115000"/>
              </a:lnSpc>
              <a:spcBef>
                <a:spcPts val="0"/>
              </a:spcBef>
              <a:spcAft>
                <a:spcPts val="0"/>
              </a:spcAft>
              <a:buSzPts val="3000"/>
              <a:buNone/>
              <a:defRPr sz="3000"/>
            </a:lvl7pPr>
            <a:lvl8pPr lvl="7" rtl="0">
              <a:lnSpc>
                <a:spcPct val="115000"/>
              </a:lnSpc>
              <a:spcBef>
                <a:spcPts val="0"/>
              </a:spcBef>
              <a:spcAft>
                <a:spcPts val="0"/>
              </a:spcAft>
              <a:buSzPts val="3000"/>
              <a:buNone/>
              <a:defRPr sz="3000"/>
            </a:lvl8pPr>
            <a:lvl9pPr lvl="8" rtl="0">
              <a:lnSpc>
                <a:spcPct val="115000"/>
              </a:lnSpc>
              <a:spcBef>
                <a:spcPts val="0"/>
              </a:spcBef>
              <a:spcAft>
                <a:spcPts val="0"/>
              </a:spcAft>
              <a:buSzPts val="3000"/>
              <a:buNone/>
              <a:defRPr sz="3000"/>
            </a:lvl9pPr>
          </a:lstStyle>
          <a:p>
            <a:r>
              <a:t>xx%</a:t>
            </a:r>
          </a:p>
        </p:txBody>
      </p:sp>
      <p:sp>
        <p:nvSpPr>
          <p:cNvPr id="367" name="Google Shape;367;p13"/>
          <p:cNvSpPr txBox="1">
            <a:spLocks noGrp="1"/>
          </p:cNvSpPr>
          <p:nvPr>
            <p:ph type="subTitle" idx="3"/>
          </p:nvPr>
        </p:nvSpPr>
        <p:spPr>
          <a:xfrm>
            <a:off x="4748150" y="2303974"/>
            <a:ext cx="2336400" cy="5727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368" name="Google Shape;368;p13"/>
          <p:cNvSpPr txBox="1">
            <a:spLocks noGrp="1"/>
          </p:cNvSpPr>
          <p:nvPr>
            <p:ph type="title" idx="4" hasCustomPrompt="1"/>
          </p:nvPr>
        </p:nvSpPr>
        <p:spPr>
          <a:xfrm>
            <a:off x="2064350" y="3059775"/>
            <a:ext cx="2336400" cy="4899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500">
                <a:solidFill>
                  <a:schemeClr val="accent1"/>
                </a:solidFill>
              </a:defRPr>
            </a:lvl1pPr>
            <a:lvl2pPr lvl="1" rtl="0">
              <a:lnSpc>
                <a:spcPct val="115000"/>
              </a:lnSpc>
              <a:spcBef>
                <a:spcPts val="0"/>
              </a:spcBef>
              <a:spcAft>
                <a:spcPts val="0"/>
              </a:spcAft>
              <a:buSzPts val="3000"/>
              <a:buNone/>
              <a:defRPr sz="3000"/>
            </a:lvl2pPr>
            <a:lvl3pPr lvl="2" rtl="0">
              <a:lnSpc>
                <a:spcPct val="115000"/>
              </a:lnSpc>
              <a:spcBef>
                <a:spcPts val="0"/>
              </a:spcBef>
              <a:spcAft>
                <a:spcPts val="0"/>
              </a:spcAft>
              <a:buSzPts val="3000"/>
              <a:buNone/>
              <a:defRPr sz="3000"/>
            </a:lvl3pPr>
            <a:lvl4pPr lvl="3" rtl="0">
              <a:lnSpc>
                <a:spcPct val="115000"/>
              </a:lnSpc>
              <a:spcBef>
                <a:spcPts val="0"/>
              </a:spcBef>
              <a:spcAft>
                <a:spcPts val="0"/>
              </a:spcAft>
              <a:buSzPts val="3000"/>
              <a:buNone/>
              <a:defRPr sz="3000"/>
            </a:lvl4pPr>
            <a:lvl5pPr lvl="4" rtl="0">
              <a:lnSpc>
                <a:spcPct val="115000"/>
              </a:lnSpc>
              <a:spcBef>
                <a:spcPts val="0"/>
              </a:spcBef>
              <a:spcAft>
                <a:spcPts val="0"/>
              </a:spcAft>
              <a:buSzPts val="3000"/>
              <a:buNone/>
              <a:defRPr sz="3000"/>
            </a:lvl5pPr>
            <a:lvl6pPr lvl="5" rtl="0">
              <a:lnSpc>
                <a:spcPct val="115000"/>
              </a:lnSpc>
              <a:spcBef>
                <a:spcPts val="0"/>
              </a:spcBef>
              <a:spcAft>
                <a:spcPts val="0"/>
              </a:spcAft>
              <a:buSzPts val="3000"/>
              <a:buNone/>
              <a:defRPr sz="3000"/>
            </a:lvl6pPr>
            <a:lvl7pPr lvl="6" rtl="0">
              <a:lnSpc>
                <a:spcPct val="115000"/>
              </a:lnSpc>
              <a:spcBef>
                <a:spcPts val="0"/>
              </a:spcBef>
              <a:spcAft>
                <a:spcPts val="0"/>
              </a:spcAft>
              <a:buSzPts val="3000"/>
              <a:buNone/>
              <a:defRPr sz="3000"/>
            </a:lvl7pPr>
            <a:lvl8pPr lvl="7" rtl="0">
              <a:lnSpc>
                <a:spcPct val="115000"/>
              </a:lnSpc>
              <a:spcBef>
                <a:spcPts val="0"/>
              </a:spcBef>
              <a:spcAft>
                <a:spcPts val="0"/>
              </a:spcAft>
              <a:buSzPts val="3000"/>
              <a:buNone/>
              <a:defRPr sz="3000"/>
            </a:lvl8pPr>
            <a:lvl9pPr lvl="8" rtl="0">
              <a:lnSpc>
                <a:spcPct val="115000"/>
              </a:lnSpc>
              <a:spcBef>
                <a:spcPts val="0"/>
              </a:spcBef>
              <a:spcAft>
                <a:spcPts val="0"/>
              </a:spcAft>
              <a:buSzPts val="3000"/>
              <a:buNone/>
              <a:defRPr sz="3000"/>
            </a:lvl9pPr>
          </a:lstStyle>
          <a:p>
            <a:r>
              <a:t>xx%</a:t>
            </a:r>
          </a:p>
        </p:txBody>
      </p:sp>
      <p:sp>
        <p:nvSpPr>
          <p:cNvPr id="369" name="Google Shape;369;p13"/>
          <p:cNvSpPr txBox="1">
            <a:spLocks noGrp="1"/>
          </p:cNvSpPr>
          <p:nvPr>
            <p:ph type="subTitle" idx="5"/>
          </p:nvPr>
        </p:nvSpPr>
        <p:spPr>
          <a:xfrm>
            <a:off x="2064350" y="3893011"/>
            <a:ext cx="2336400" cy="5727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370" name="Google Shape;370;p13"/>
          <p:cNvSpPr txBox="1">
            <a:spLocks noGrp="1"/>
          </p:cNvSpPr>
          <p:nvPr>
            <p:ph type="title" idx="6" hasCustomPrompt="1"/>
          </p:nvPr>
        </p:nvSpPr>
        <p:spPr>
          <a:xfrm>
            <a:off x="4748150" y="3059775"/>
            <a:ext cx="2336400" cy="4899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500">
                <a:solidFill>
                  <a:schemeClr val="accent1"/>
                </a:solidFill>
              </a:defRPr>
            </a:lvl1pPr>
            <a:lvl2pPr lvl="1" rtl="0">
              <a:lnSpc>
                <a:spcPct val="115000"/>
              </a:lnSpc>
              <a:spcBef>
                <a:spcPts val="0"/>
              </a:spcBef>
              <a:spcAft>
                <a:spcPts val="0"/>
              </a:spcAft>
              <a:buSzPts val="3000"/>
              <a:buNone/>
              <a:defRPr sz="3000"/>
            </a:lvl2pPr>
            <a:lvl3pPr lvl="2" rtl="0">
              <a:lnSpc>
                <a:spcPct val="115000"/>
              </a:lnSpc>
              <a:spcBef>
                <a:spcPts val="0"/>
              </a:spcBef>
              <a:spcAft>
                <a:spcPts val="0"/>
              </a:spcAft>
              <a:buSzPts val="3000"/>
              <a:buNone/>
              <a:defRPr sz="3000"/>
            </a:lvl3pPr>
            <a:lvl4pPr lvl="3" rtl="0">
              <a:lnSpc>
                <a:spcPct val="115000"/>
              </a:lnSpc>
              <a:spcBef>
                <a:spcPts val="0"/>
              </a:spcBef>
              <a:spcAft>
                <a:spcPts val="0"/>
              </a:spcAft>
              <a:buSzPts val="3000"/>
              <a:buNone/>
              <a:defRPr sz="3000"/>
            </a:lvl4pPr>
            <a:lvl5pPr lvl="4" rtl="0">
              <a:lnSpc>
                <a:spcPct val="115000"/>
              </a:lnSpc>
              <a:spcBef>
                <a:spcPts val="0"/>
              </a:spcBef>
              <a:spcAft>
                <a:spcPts val="0"/>
              </a:spcAft>
              <a:buSzPts val="3000"/>
              <a:buNone/>
              <a:defRPr sz="3000"/>
            </a:lvl5pPr>
            <a:lvl6pPr lvl="5" rtl="0">
              <a:lnSpc>
                <a:spcPct val="115000"/>
              </a:lnSpc>
              <a:spcBef>
                <a:spcPts val="0"/>
              </a:spcBef>
              <a:spcAft>
                <a:spcPts val="0"/>
              </a:spcAft>
              <a:buSzPts val="3000"/>
              <a:buNone/>
              <a:defRPr sz="3000"/>
            </a:lvl6pPr>
            <a:lvl7pPr lvl="6" rtl="0">
              <a:lnSpc>
                <a:spcPct val="115000"/>
              </a:lnSpc>
              <a:spcBef>
                <a:spcPts val="0"/>
              </a:spcBef>
              <a:spcAft>
                <a:spcPts val="0"/>
              </a:spcAft>
              <a:buSzPts val="3000"/>
              <a:buNone/>
              <a:defRPr sz="3000"/>
            </a:lvl7pPr>
            <a:lvl8pPr lvl="7" rtl="0">
              <a:lnSpc>
                <a:spcPct val="115000"/>
              </a:lnSpc>
              <a:spcBef>
                <a:spcPts val="0"/>
              </a:spcBef>
              <a:spcAft>
                <a:spcPts val="0"/>
              </a:spcAft>
              <a:buSzPts val="3000"/>
              <a:buNone/>
              <a:defRPr sz="3000"/>
            </a:lvl8pPr>
            <a:lvl9pPr lvl="8" rtl="0">
              <a:lnSpc>
                <a:spcPct val="115000"/>
              </a:lnSpc>
              <a:spcBef>
                <a:spcPts val="0"/>
              </a:spcBef>
              <a:spcAft>
                <a:spcPts val="0"/>
              </a:spcAft>
              <a:buSzPts val="3000"/>
              <a:buNone/>
              <a:defRPr sz="3000"/>
            </a:lvl9pPr>
          </a:lstStyle>
          <a:p>
            <a:r>
              <a:t>xx%</a:t>
            </a:r>
          </a:p>
        </p:txBody>
      </p:sp>
      <p:sp>
        <p:nvSpPr>
          <p:cNvPr id="371" name="Google Shape;371;p13"/>
          <p:cNvSpPr txBox="1">
            <a:spLocks noGrp="1"/>
          </p:cNvSpPr>
          <p:nvPr>
            <p:ph type="subTitle" idx="7"/>
          </p:nvPr>
        </p:nvSpPr>
        <p:spPr>
          <a:xfrm>
            <a:off x="4748150" y="3893011"/>
            <a:ext cx="2336400" cy="5727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372" name="Google Shape;372;p13"/>
          <p:cNvSpPr txBox="1">
            <a:spLocks noGrp="1"/>
          </p:cNvSpPr>
          <p:nvPr>
            <p:ph type="title" idx="8"/>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3500"/>
              <a:buNone/>
              <a:defRPr/>
            </a:lvl1pPr>
            <a:lvl2pPr lvl="1" rtl="0">
              <a:lnSpc>
                <a:spcPct val="115000"/>
              </a:lnSpc>
              <a:spcBef>
                <a:spcPts val="0"/>
              </a:spcBef>
              <a:spcAft>
                <a:spcPts val="0"/>
              </a:spcAft>
              <a:buSzPts val="3500"/>
              <a:buNone/>
              <a:defRPr/>
            </a:lvl2pPr>
            <a:lvl3pPr lvl="2" rtl="0">
              <a:lnSpc>
                <a:spcPct val="115000"/>
              </a:lnSpc>
              <a:spcBef>
                <a:spcPts val="0"/>
              </a:spcBef>
              <a:spcAft>
                <a:spcPts val="0"/>
              </a:spcAft>
              <a:buSzPts val="3500"/>
              <a:buNone/>
              <a:defRPr/>
            </a:lvl3pPr>
            <a:lvl4pPr lvl="3" rtl="0">
              <a:lnSpc>
                <a:spcPct val="115000"/>
              </a:lnSpc>
              <a:spcBef>
                <a:spcPts val="0"/>
              </a:spcBef>
              <a:spcAft>
                <a:spcPts val="0"/>
              </a:spcAft>
              <a:buSzPts val="3500"/>
              <a:buNone/>
              <a:defRPr/>
            </a:lvl4pPr>
            <a:lvl5pPr lvl="4" rtl="0">
              <a:lnSpc>
                <a:spcPct val="115000"/>
              </a:lnSpc>
              <a:spcBef>
                <a:spcPts val="0"/>
              </a:spcBef>
              <a:spcAft>
                <a:spcPts val="0"/>
              </a:spcAft>
              <a:buSzPts val="3500"/>
              <a:buNone/>
              <a:defRPr/>
            </a:lvl5pPr>
            <a:lvl6pPr lvl="5" rtl="0">
              <a:lnSpc>
                <a:spcPct val="115000"/>
              </a:lnSpc>
              <a:spcBef>
                <a:spcPts val="0"/>
              </a:spcBef>
              <a:spcAft>
                <a:spcPts val="0"/>
              </a:spcAft>
              <a:buSzPts val="3500"/>
              <a:buNone/>
              <a:defRPr/>
            </a:lvl6pPr>
            <a:lvl7pPr lvl="6" rtl="0">
              <a:lnSpc>
                <a:spcPct val="115000"/>
              </a:lnSpc>
              <a:spcBef>
                <a:spcPts val="0"/>
              </a:spcBef>
              <a:spcAft>
                <a:spcPts val="0"/>
              </a:spcAft>
              <a:buSzPts val="3500"/>
              <a:buNone/>
              <a:defRPr/>
            </a:lvl7pPr>
            <a:lvl8pPr lvl="7" rtl="0">
              <a:lnSpc>
                <a:spcPct val="115000"/>
              </a:lnSpc>
              <a:spcBef>
                <a:spcPts val="0"/>
              </a:spcBef>
              <a:spcAft>
                <a:spcPts val="0"/>
              </a:spcAft>
              <a:buSzPts val="3500"/>
              <a:buNone/>
              <a:defRPr/>
            </a:lvl8pPr>
            <a:lvl9pPr lvl="8" rtl="0">
              <a:lnSpc>
                <a:spcPct val="115000"/>
              </a:lnSpc>
              <a:spcBef>
                <a:spcPts val="0"/>
              </a:spcBef>
              <a:spcAft>
                <a:spcPts val="0"/>
              </a:spcAft>
              <a:buSzPts val="3500"/>
              <a:buNone/>
              <a:defRPr/>
            </a:lvl9pPr>
          </a:lstStyle>
          <a:p>
            <a:endParaRPr/>
          </a:p>
        </p:txBody>
      </p:sp>
      <p:sp>
        <p:nvSpPr>
          <p:cNvPr id="373" name="Google Shape;373;p13"/>
          <p:cNvSpPr txBox="1">
            <a:spLocks noGrp="1"/>
          </p:cNvSpPr>
          <p:nvPr>
            <p:ph type="subTitle" idx="9"/>
          </p:nvPr>
        </p:nvSpPr>
        <p:spPr>
          <a:xfrm>
            <a:off x="2059450" y="1920298"/>
            <a:ext cx="2336400" cy="4899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Clr>
                <a:schemeClr val="dk1"/>
              </a:buClr>
              <a:buSzPts val="2400"/>
              <a:buFont typeface="Bebas Neue"/>
              <a:buNone/>
              <a:defRPr sz="2200">
                <a:latin typeface="Rowdies"/>
                <a:ea typeface="Rowdies"/>
                <a:cs typeface="Rowdies"/>
                <a:sym typeface="Rowdies"/>
              </a:defRPr>
            </a:lvl1pPr>
            <a:lvl2pPr lvl="1"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74" name="Google Shape;374;p13"/>
          <p:cNvSpPr txBox="1">
            <a:spLocks noGrp="1"/>
          </p:cNvSpPr>
          <p:nvPr>
            <p:ph type="subTitle" idx="13"/>
          </p:nvPr>
        </p:nvSpPr>
        <p:spPr>
          <a:xfrm>
            <a:off x="4748150" y="1920298"/>
            <a:ext cx="2336400" cy="4899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Clr>
                <a:schemeClr val="dk1"/>
              </a:buClr>
              <a:buSzPts val="2400"/>
              <a:buFont typeface="Bebas Neue"/>
              <a:buNone/>
              <a:defRPr sz="2200">
                <a:latin typeface="Rowdies"/>
                <a:ea typeface="Rowdies"/>
                <a:cs typeface="Rowdies"/>
                <a:sym typeface="Rowdies"/>
              </a:defRPr>
            </a:lvl1pPr>
            <a:lvl2pPr lvl="1"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75" name="Google Shape;375;p13"/>
          <p:cNvSpPr txBox="1">
            <a:spLocks noGrp="1"/>
          </p:cNvSpPr>
          <p:nvPr>
            <p:ph type="subTitle" idx="14"/>
          </p:nvPr>
        </p:nvSpPr>
        <p:spPr>
          <a:xfrm>
            <a:off x="2059450" y="3503311"/>
            <a:ext cx="2336400" cy="4899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Clr>
                <a:schemeClr val="dk1"/>
              </a:buClr>
              <a:buSzPts val="2400"/>
              <a:buFont typeface="Bebas Neue"/>
              <a:buNone/>
              <a:defRPr sz="2200">
                <a:latin typeface="Rowdies"/>
                <a:ea typeface="Rowdies"/>
                <a:cs typeface="Rowdies"/>
                <a:sym typeface="Rowdies"/>
              </a:defRPr>
            </a:lvl1pPr>
            <a:lvl2pPr lvl="1"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76" name="Google Shape;376;p13"/>
          <p:cNvSpPr txBox="1">
            <a:spLocks noGrp="1"/>
          </p:cNvSpPr>
          <p:nvPr>
            <p:ph type="subTitle" idx="15"/>
          </p:nvPr>
        </p:nvSpPr>
        <p:spPr>
          <a:xfrm>
            <a:off x="4748150" y="3503311"/>
            <a:ext cx="2336400" cy="4899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Clr>
                <a:schemeClr val="dk1"/>
              </a:buClr>
              <a:buSzPts val="2400"/>
              <a:buFont typeface="Bebas Neue"/>
              <a:buNone/>
              <a:defRPr sz="2200">
                <a:latin typeface="Rowdies"/>
                <a:ea typeface="Rowdies"/>
                <a:cs typeface="Rowdies"/>
                <a:sym typeface="Rowdies"/>
              </a:defRPr>
            </a:lvl1pPr>
            <a:lvl2pPr lvl="1"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15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77" name="Google Shape;377;p13"/>
          <p:cNvSpPr/>
          <p:nvPr/>
        </p:nvSpPr>
        <p:spPr>
          <a:xfrm rot="-5640133">
            <a:off x="-707387" y="1480250"/>
            <a:ext cx="1989922" cy="1524741"/>
          </a:xfrm>
          <a:custGeom>
            <a:avLst/>
            <a:gdLst/>
            <a:ahLst/>
            <a:cxnLst/>
            <a:rect l="l" t="t" r="r" b="b"/>
            <a:pathLst>
              <a:path w="28186" h="21597" extrusionOk="0">
                <a:moveTo>
                  <a:pt x="10761" y="5659"/>
                </a:moveTo>
                <a:cubicBezTo>
                  <a:pt x="9946" y="6276"/>
                  <a:pt x="9150" y="6912"/>
                  <a:pt x="8374" y="7559"/>
                </a:cubicBezTo>
                <a:cubicBezTo>
                  <a:pt x="7798" y="8056"/>
                  <a:pt x="7280" y="8623"/>
                  <a:pt x="6694" y="9100"/>
                </a:cubicBezTo>
                <a:cubicBezTo>
                  <a:pt x="6564" y="9229"/>
                  <a:pt x="6425" y="9359"/>
                  <a:pt x="6296" y="9478"/>
                </a:cubicBezTo>
                <a:cubicBezTo>
                  <a:pt x="5530" y="10125"/>
                  <a:pt x="4705" y="10701"/>
                  <a:pt x="3919" y="11338"/>
                </a:cubicBezTo>
                <a:cubicBezTo>
                  <a:pt x="3312" y="11805"/>
                  <a:pt x="2835" y="12412"/>
                  <a:pt x="2298" y="12959"/>
                </a:cubicBezTo>
                <a:lnTo>
                  <a:pt x="2278" y="12979"/>
                </a:lnTo>
                <a:cubicBezTo>
                  <a:pt x="2159" y="13078"/>
                  <a:pt x="2039" y="13178"/>
                  <a:pt x="1920" y="13287"/>
                </a:cubicBezTo>
                <a:cubicBezTo>
                  <a:pt x="1900" y="13287"/>
                  <a:pt x="1870" y="13297"/>
                  <a:pt x="1850" y="13307"/>
                </a:cubicBezTo>
                <a:cubicBezTo>
                  <a:pt x="2914" y="12084"/>
                  <a:pt x="4028" y="10900"/>
                  <a:pt x="5102" y="9667"/>
                </a:cubicBezTo>
                <a:cubicBezTo>
                  <a:pt x="5908" y="8722"/>
                  <a:pt x="6743" y="7767"/>
                  <a:pt x="7718" y="6992"/>
                </a:cubicBezTo>
                <a:cubicBezTo>
                  <a:pt x="8673" y="6276"/>
                  <a:pt x="9588" y="5898"/>
                  <a:pt x="10761" y="5659"/>
                </a:cubicBezTo>
                <a:close/>
                <a:moveTo>
                  <a:pt x="2904" y="13894"/>
                </a:moveTo>
                <a:cubicBezTo>
                  <a:pt x="2894" y="13894"/>
                  <a:pt x="2894" y="13904"/>
                  <a:pt x="2885" y="13904"/>
                </a:cubicBezTo>
                <a:cubicBezTo>
                  <a:pt x="2885" y="13904"/>
                  <a:pt x="2894" y="13894"/>
                  <a:pt x="2904" y="13894"/>
                </a:cubicBezTo>
                <a:close/>
                <a:moveTo>
                  <a:pt x="11139" y="5918"/>
                </a:moveTo>
                <a:cubicBezTo>
                  <a:pt x="11139" y="5928"/>
                  <a:pt x="11139" y="5937"/>
                  <a:pt x="11129" y="5937"/>
                </a:cubicBezTo>
                <a:cubicBezTo>
                  <a:pt x="10821" y="6693"/>
                  <a:pt x="10254" y="7300"/>
                  <a:pt x="9797" y="7966"/>
                </a:cubicBezTo>
                <a:cubicBezTo>
                  <a:pt x="9309" y="8593"/>
                  <a:pt x="8703" y="9130"/>
                  <a:pt x="8185" y="9737"/>
                </a:cubicBezTo>
                <a:cubicBezTo>
                  <a:pt x="6455" y="11766"/>
                  <a:pt x="4068" y="13039"/>
                  <a:pt x="1711" y="14192"/>
                </a:cubicBezTo>
                <a:cubicBezTo>
                  <a:pt x="1761" y="14142"/>
                  <a:pt x="1810" y="14083"/>
                  <a:pt x="1850" y="14033"/>
                </a:cubicBezTo>
                <a:cubicBezTo>
                  <a:pt x="2487" y="13317"/>
                  <a:pt x="3213" y="12690"/>
                  <a:pt x="3939" y="12064"/>
                </a:cubicBezTo>
                <a:cubicBezTo>
                  <a:pt x="4287" y="11865"/>
                  <a:pt x="4605" y="11616"/>
                  <a:pt x="4893" y="11338"/>
                </a:cubicBezTo>
                <a:cubicBezTo>
                  <a:pt x="5968" y="10184"/>
                  <a:pt x="7181" y="9180"/>
                  <a:pt x="8404" y="8185"/>
                </a:cubicBezTo>
                <a:cubicBezTo>
                  <a:pt x="9080" y="7658"/>
                  <a:pt x="9687" y="7051"/>
                  <a:pt x="10334" y="6484"/>
                </a:cubicBezTo>
                <a:cubicBezTo>
                  <a:pt x="10612" y="6305"/>
                  <a:pt x="10881" y="6117"/>
                  <a:pt x="11139" y="5918"/>
                </a:cubicBezTo>
                <a:close/>
                <a:moveTo>
                  <a:pt x="16547" y="1719"/>
                </a:moveTo>
                <a:cubicBezTo>
                  <a:pt x="16425" y="1719"/>
                  <a:pt x="16291" y="1747"/>
                  <a:pt x="16191" y="1760"/>
                </a:cubicBezTo>
                <a:cubicBezTo>
                  <a:pt x="15217" y="1959"/>
                  <a:pt x="14431" y="2646"/>
                  <a:pt x="13635" y="3202"/>
                </a:cubicBezTo>
                <a:cubicBezTo>
                  <a:pt x="13437" y="3352"/>
                  <a:pt x="12532" y="3978"/>
                  <a:pt x="11955" y="4485"/>
                </a:cubicBezTo>
                <a:cubicBezTo>
                  <a:pt x="11587" y="4625"/>
                  <a:pt x="11139" y="4933"/>
                  <a:pt x="10940" y="4983"/>
                </a:cubicBezTo>
                <a:cubicBezTo>
                  <a:pt x="10115" y="5231"/>
                  <a:pt x="9250" y="5331"/>
                  <a:pt x="8444" y="5649"/>
                </a:cubicBezTo>
                <a:cubicBezTo>
                  <a:pt x="7459" y="5997"/>
                  <a:pt x="6803" y="6833"/>
                  <a:pt x="6117" y="7569"/>
                </a:cubicBezTo>
                <a:cubicBezTo>
                  <a:pt x="5331" y="8464"/>
                  <a:pt x="4376" y="9200"/>
                  <a:pt x="3551" y="10055"/>
                </a:cubicBezTo>
                <a:cubicBezTo>
                  <a:pt x="2885" y="10681"/>
                  <a:pt x="2338" y="11407"/>
                  <a:pt x="1781" y="12124"/>
                </a:cubicBezTo>
                <a:cubicBezTo>
                  <a:pt x="1323" y="12730"/>
                  <a:pt x="816" y="13307"/>
                  <a:pt x="468" y="13973"/>
                </a:cubicBezTo>
                <a:cubicBezTo>
                  <a:pt x="289" y="14431"/>
                  <a:pt x="0" y="15018"/>
                  <a:pt x="339" y="15455"/>
                </a:cubicBezTo>
                <a:cubicBezTo>
                  <a:pt x="412" y="15522"/>
                  <a:pt x="491" y="15548"/>
                  <a:pt x="573" y="15548"/>
                </a:cubicBezTo>
                <a:cubicBezTo>
                  <a:pt x="758" y="15548"/>
                  <a:pt x="953" y="15416"/>
                  <a:pt x="1104" y="15326"/>
                </a:cubicBezTo>
                <a:cubicBezTo>
                  <a:pt x="1602" y="15028"/>
                  <a:pt x="2079" y="14709"/>
                  <a:pt x="2586" y="14431"/>
                </a:cubicBezTo>
                <a:cubicBezTo>
                  <a:pt x="3720" y="13804"/>
                  <a:pt x="4774" y="13048"/>
                  <a:pt x="5848" y="12322"/>
                </a:cubicBezTo>
                <a:cubicBezTo>
                  <a:pt x="6505" y="11885"/>
                  <a:pt x="7131" y="11407"/>
                  <a:pt x="7728" y="10880"/>
                </a:cubicBezTo>
                <a:cubicBezTo>
                  <a:pt x="8175" y="10483"/>
                  <a:pt x="8543" y="10005"/>
                  <a:pt x="8971" y="9587"/>
                </a:cubicBezTo>
                <a:cubicBezTo>
                  <a:pt x="10194" y="8444"/>
                  <a:pt x="11109" y="7708"/>
                  <a:pt x="11796" y="6107"/>
                </a:cubicBezTo>
                <a:cubicBezTo>
                  <a:pt x="11985" y="5828"/>
                  <a:pt x="12253" y="5490"/>
                  <a:pt x="12402" y="5142"/>
                </a:cubicBezTo>
                <a:cubicBezTo>
                  <a:pt x="12691" y="4794"/>
                  <a:pt x="12989" y="4446"/>
                  <a:pt x="13337" y="4147"/>
                </a:cubicBezTo>
                <a:cubicBezTo>
                  <a:pt x="14093" y="3501"/>
                  <a:pt x="15048" y="3103"/>
                  <a:pt x="15913" y="2636"/>
                </a:cubicBezTo>
                <a:cubicBezTo>
                  <a:pt x="16102" y="2496"/>
                  <a:pt x="16917" y="2158"/>
                  <a:pt x="16868" y="1910"/>
                </a:cubicBezTo>
                <a:cubicBezTo>
                  <a:pt x="16824" y="1758"/>
                  <a:pt x="16693" y="1719"/>
                  <a:pt x="16547" y="1719"/>
                </a:cubicBezTo>
                <a:close/>
                <a:moveTo>
                  <a:pt x="20826" y="6813"/>
                </a:moveTo>
                <a:cubicBezTo>
                  <a:pt x="21234" y="7748"/>
                  <a:pt x="21671" y="8663"/>
                  <a:pt x="22119" y="9578"/>
                </a:cubicBezTo>
                <a:cubicBezTo>
                  <a:pt x="22467" y="10254"/>
                  <a:pt x="22895" y="10880"/>
                  <a:pt x="23223" y="11567"/>
                </a:cubicBezTo>
                <a:cubicBezTo>
                  <a:pt x="23322" y="11726"/>
                  <a:pt x="23412" y="11885"/>
                  <a:pt x="23491" y="12054"/>
                </a:cubicBezTo>
                <a:cubicBezTo>
                  <a:pt x="23949" y="12949"/>
                  <a:pt x="24317" y="13884"/>
                  <a:pt x="24744" y="14789"/>
                </a:cubicBezTo>
                <a:cubicBezTo>
                  <a:pt x="25063" y="15495"/>
                  <a:pt x="25540" y="16102"/>
                  <a:pt x="25948" y="16748"/>
                </a:cubicBezTo>
                <a:cubicBezTo>
                  <a:pt x="25948" y="16758"/>
                  <a:pt x="25958" y="16758"/>
                  <a:pt x="25958" y="16768"/>
                </a:cubicBezTo>
                <a:cubicBezTo>
                  <a:pt x="26027" y="16907"/>
                  <a:pt x="26107" y="17047"/>
                  <a:pt x="26176" y="17196"/>
                </a:cubicBezTo>
                <a:cubicBezTo>
                  <a:pt x="26176" y="17216"/>
                  <a:pt x="26176" y="17235"/>
                  <a:pt x="26176" y="17265"/>
                </a:cubicBezTo>
                <a:cubicBezTo>
                  <a:pt x="25242" y="15943"/>
                  <a:pt x="24347" y="14580"/>
                  <a:pt x="23402" y="13257"/>
                </a:cubicBezTo>
                <a:cubicBezTo>
                  <a:pt x="22666" y="12253"/>
                  <a:pt x="21940" y="11219"/>
                  <a:pt x="21413" y="10085"/>
                </a:cubicBezTo>
                <a:cubicBezTo>
                  <a:pt x="20935" y="8991"/>
                  <a:pt x="20786" y="8006"/>
                  <a:pt x="20826" y="6813"/>
                </a:cubicBezTo>
                <a:close/>
                <a:moveTo>
                  <a:pt x="21164" y="6504"/>
                </a:moveTo>
                <a:lnTo>
                  <a:pt x="21164" y="6504"/>
                </a:lnTo>
                <a:cubicBezTo>
                  <a:pt x="21174" y="6504"/>
                  <a:pt x="21184" y="6514"/>
                  <a:pt x="21184" y="6514"/>
                </a:cubicBezTo>
                <a:cubicBezTo>
                  <a:pt x="21840" y="7002"/>
                  <a:pt x="22298" y="7698"/>
                  <a:pt x="22845" y="8295"/>
                </a:cubicBezTo>
                <a:cubicBezTo>
                  <a:pt x="23342" y="8911"/>
                  <a:pt x="23720" y="9627"/>
                  <a:pt x="24187" y="10274"/>
                </a:cubicBezTo>
                <a:cubicBezTo>
                  <a:pt x="25759" y="12422"/>
                  <a:pt x="26435" y="15038"/>
                  <a:pt x="27012" y="17603"/>
                </a:cubicBezTo>
                <a:cubicBezTo>
                  <a:pt x="26972" y="17544"/>
                  <a:pt x="26932" y="17484"/>
                  <a:pt x="26893" y="17434"/>
                </a:cubicBezTo>
                <a:cubicBezTo>
                  <a:pt x="26346" y="16649"/>
                  <a:pt x="25898" y="15793"/>
                  <a:pt x="25460" y="14948"/>
                </a:cubicBezTo>
                <a:cubicBezTo>
                  <a:pt x="25351" y="14560"/>
                  <a:pt x="25182" y="14192"/>
                  <a:pt x="24973" y="13844"/>
                </a:cubicBezTo>
                <a:cubicBezTo>
                  <a:pt x="24108" y="12531"/>
                  <a:pt x="23412" y="11119"/>
                  <a:pt x="22735" y="9697"/>
                </a:cubicBezTo>
                <a:cubicBezTo>
                  <a:pt x="22387" y="8911"/>
                  <a:pt x="21930" y="8185"/>
                  <a:pt x="21532" y="7419"/>
                </a:cubicBezTo>
                <a:cubicBezTo>
                  <a:pt x="21423" y="7111"/>
                  <a:pt x="21293" y="6803"/>
                  <a:pt x="21164" y="6504"/>
                </a:cubicBezTo>
                <a:close/>
                <a:moveTo>
                  <a:pt x="15445" y="7748"/>
                </a:moveTo>
                <a:cubicBezTo>
                  <a:pt x="15097" y="8702"/>
                  <a:pt x="14759" y="9657"/>
                  <a:pt x="14441" y="10632"/>
                </a:cubicBezTo>
                <a:cubicBezTo>
                  <a:pt x="14222" y="11348"/>
                  <a:pt x="14083" y="12104"/>
                  <a:pt x="13844" y="12820"/>
                </a:cubicBezTo>
                <a:cubicBezTo>
                  <a:pt x="13805" y="12999"/>
                  <a:pt x="13755" y="13178"/>
                  <a:pt x="13705" y="13357"/>
                </a:cubicBezTo>
                <a:cubicBezTo>
                  <a:pt x="13397" y="14312"/>
                  <a:pt x="13009" y="15236"/>
                  <a:pt x="12681" y="16191"/>
                </a:cubicBezTo>
                <a:cubicBezTo>
                  <a:pt x="12412" y="16917"/>
                  <a:pt x="12333" y="17683"/>
                  <a:pt x="12173" y="18429"/>
                </a:cubicBezTo>
                <a:cubicBezTo>
                  <a:pt x="12173" y="18439"/>
                  <a:pt x="12173" y="18449"/>
                  <a:pt x="12164" y="18449"/>
                </a:cubicBezTo>
                <a:cubicBezTo>
                  <a:pt x="12124" y="18608"/>
                  <a:pt x="12074" y="18757"/>
                  <a:pt x="12024" y="18906"/>
                </a:cubicBezTo>
                <a:cubicBezTo>
                  <a:pt x="12004" y="18926"/>
                  <a:pt x="11994" y="18946"/>
                  <a:pt x="11975" y="18966"/>
                </a:cubicBezTo>
                <a:cubicBezTo>
                  <a:pt x="12233" y="17355"/>
                  <a:pt x="12541" y="15764"/>
                  <a:pt x="12790" y="14152"/>
                </a:cubicBezTo>
                <a:cubicBezTo>
                  <a:pt x="12969" y="12919"/>
                  <a:pt x="13178" y="11676"/>
                  <a:pt x="13586" y="10492"/>
                </a:cubicBezTo>
                <a:cubicBezTo>
                  <a:pt x="14013" y="9379"/>
                  <a:pt x="14590" y="8573"/>
                  <a:pt x="15445" y="7748"/>
                </a:cubicBezTo>
                <a:close/>
                <a:moveTo>
                  <a:pt x="15913" y="7757"/>
                </a:moveTo>
                <a:cubicBezTo>
                  <a:pt x="15913" y="7767"/>
                  <a:pt x="15913" y="7777"/>
                  <a:pt x="15913" y="7787"/>
                </a:cubicBezTo>
                <a:cubicBezTo>
                  <a:pt x="16052" y="8593"/>
                  <a:pt x="15893" y="9408"/>
                  <a:pt x="15863" y="10214"/>
                </a:cubicBezTo>
                <a:cubicBezTo>
                  <a:pt x="15784" y="11010"/>
                  <a:pt x="15555" y="11785"/>
                  <a:pt x="15436" y="12571"/>
                </a:cubicBezTo>
                <a:cubicBezTo>
                  <a:pt x="15058" y="15207"/>
                  <a:pt x="13715" y="17554"/>
                  <a:pt x="12333" y="19782"/>
                </a:cubicBezTo>
                <a:cubicBezTo>
                  <a:pt x="12343" y="19712"/>
                  <a:pt x="12362" y="19642"/>
                  <a:pt x="12372" y="19573"/>
                </a:cubicBezTo>
                <a:cubicBezTo>
                  <a:pt x="12372" y="19583"/>
                  <a:pt x="12372" y="19583"/>
                  <a:pt x="12372" y="19583"/>
                </a:cubicBezTo>
                <a:cubicBezTo>
                  <a:pt x="12522" y="18638"/>
                  <a:pt x="12800" y="17713"/>
                  <a:pt x="13088" y="16808"/>
                </a:cubicBezTo>
                <a:cubicBezTo>
                  <a:pt x="13277" y="16450"/>
                  <a:pt x="13417" y="16072"/>
                  <a:pt x="13506" y="15674"/>
                </a:cubicBezTo>
                <a:cubicBezTo>
                  <a:pt x="13805" y="14133"/>
                  <a:pt x="14302" y="12631"/>
                  <a:pt x="14799" y="11139"/>
                </a:cubicBezTo>
                <a:cubicBezTo>
                  <a:pt x="15097" y="10333"/>
                  <a:pt x="15286" y="9498"/>
                  <a:pt x="15535" y="8672"/>
                </a:cubicBezTo>
                <a:cubicBezTo>
                  <a:pt x="15674" y="8374"/>
                  <a:pt x="15794" y="8066"/>
                  <a:pt x="15913" y="7757"/>
                </a:cubicBezTo>
                <a:close/>
                <a:moveTo>
                  <a:pt x="18608" y="0"/>
                </a:moveTo>
                <a:cubicBezTo>
                  <a:pt x="18320" y="20"/>
                  <a:pt x="18330" y="408"/>
                  <a:pt x="18300" y="617"/>
                </a:cubicBezTo>
                <a:cubicBezTo>
                  <a:pt x="18290" y="845"/>
                  <a:pt x="18310" y="1064"/>
                  <a:pt x="18350" y="1283"/>
                </a:cubicBezTo>
                <a:cubicBezTo>
                  <a:pt x="18210" y="1333"/>
                  <a:pt x="18071" y="1472"/>
                  <a:pt x="17972" y="1552"/>
                </a:cubicBezTo>
                <a:cubicBezTo>
                  <a:pt x="17256" y="2248"/>
                  <a:pt x="16957" y="3232"/>
                  <a:pt x="16579" y="4137"/>
                </a:cubicBezTo>
                <a:cubicBezTo>
                  <a:pt x="16490" y="4366"/>
                  <a:pt x="16052" y="5381"/>
                  <a:pt x="15833" y="6117"/>
                </a:cubicBezTo>
                <a:cubicBezTo>
                  <a:pt x="15605" y="6425"/>
                  <a:pt x="15386" y="6932"/>
                  <a:pt x="15247" y="7081"/>
                </a:cubicBezTo>
                <a:cubicBezTo>
                  <a:pt x="14680" y="7728"/>
                  <a:pt x="13993" y="8275"/>
                  <a:pt x="13486" y="8971"/>
                </a:cubicBezTo>
                <a:cubicBezTo>
                  <a:pt x="12840" y="9796"/>
                  <a:pt x="12720" y="10841"/>
                  <a:pt x="12532" y="11835"/>
                </a:cubicBezTo>
                <a:cubicBezTo>
                  <a:pt x="12352" y="13009"/>
                  <a:pt x="11935" y="14142"/>
                  <a:pt x="11696" y="15306"/>
                </a:cubicBezTo>
                <a:cubicBezTo>
                  <a:pt x="11457" y="16191"/>
                  <a:pt x="11378" y="17096"/>
                  <a:pt x="11288" y="18001"/>
                </a:cubicBezTo>
                <a:cubicBezTo>
                  <a:pt x="11229" y="18757"/>
                  <a:pt x="11099" y="19513"/>
                  <a:pt x="11169" y="20269"/>
                </a:cubicBezTo>
                <a:cubicBezTo>
                  <a:pt x="11249" y="20746"/>
                  <a:pt x="11318" y="21393"/>
                  <a:pt x="11845" y="21592"/>
                </a:cubicBezTo>
                <a:cubicBezTo>
                  <a:pt x="11866" y="21595"/>
                  <a:pt x="11886" y="21596"/>
                  <a:pt x="11905" y="21596"/>
                </a:cubicBezTo>
                <a:cubicBezTo>
                  <a:pt x="12173" y="21596"/>
                  <a:pt x="12311" y="21287"/>
                  <a:pt x="12422" y="21064"/>
                </a:cubicBezTo>
                <a:cubicBezTo>
                  <a:pt x="12681" y="20557"/>
                  <a:pt x="12919" y="20030"/>
                  <a:pt x="13208" y="19523"/>
                </a:cubicBezTo>
                <a:cubicBezTo>
                  <a:pt x="13824" y="18389"/>
                  <a:pt x="14322" y="17186"/>
                  <a:pt x="14839" y="16002"/>
                </a:cubicBezTo>
                <a:cubicBezTo>
                  <a:pt x="15167" y="15286"/>
                  <a:pt x="15445" y="14540"/>
                  <a:pt x="15654" y="13784"/>
                </a:cubicBezTo>
                <a:cubicBezTo>
                  <a:pt x="15833" y="13208"/>
                  <a:pt x="15883" y="12611"/>
                  <a:pt x="16022" y="12024"/>
                </a:cubicBezTo>
                <a:cubicBezTo>
                  <a:pt x="16460" y="10403"/>
                  <a:pt x="16838" y="9289"/>
                  <a:pt x="16569" y="7578"/>
                </a:cubicBezTo>
                <a:cubicBezTo>
                  <a:pt x="16579" y="7240"/>
                  <a:pt x="16629" y="6813"/>
                  <a:pt x="16569" y="6435"/>
                </a:cubicBezTo>
                <a:cubicBezTo>
                  <a:pt x="16629" y="5987"/>
                  <a:pt x="16689" y="5530"/>
                  <a:pt x="16828" y="5092"/>
                </a:cubicBezTo>
                <a:cubicBezTo>
                  <a:pt x="17126" y="4147"/>
                  <a:pt x="17713" y="3302"/>
                  <a:pt x="18200" y="2447"/>
                </a:cubicBezTo>
                <a:cubicBezTo>
                  <a:pt x="18250" y="2337"/>
                  <a:pt x="18389" y="2108"/>
                  <a:pt x="18499" y="1890"/>
                </a:cubicBezTo>
                <a:cubicBezTo>
                  <a:pt x="18668" y="2417"/>
                  <a:pt x="18906" y="2934"/>
                  <a:pt x="19105" y="3441"/>
                </a:cubicBezTo>
                <a:cubicBezTo>
                  <a:pt x="19205" y="3680"/>
                  <a:pt x="19603" y="4704"/>
                  <a:pt x="19961" y="5371"/>
                </a:cubicBezTo>
                <a:cubicBezTo>
                  <a:pt x="20010" y="5768"/>
                  <a:pt x="20209" y="6276"/>
                  <a:pt x="20219" y="6475"/>
                </a:cubicBezTo>
                <a:cubicBezTo>
                  <a:pt x="20259" y="7340"/>
                  <a:pt x="20150" y="8215"/>
                  <a:pt x="20279" y="9070"/>
                </a:cubicBezTo>
                <a:cubicBezTo>
                  <a:pt x="20388" y="10105"/>
                  <a:pt x="21035" y="10940"/>
                  <a:pt x="21602" y="11775"/>
                </a:cubicBezTo>
                <a:cubicBezTo>
                  <a:pt x="22288" y="12750"/>
                  <a:pt x="22775" y="13844"/>
                  <a:pt x="23422" y="14849"/>
                </a:cubicBezTo>
                <a:cubicBezTo>
                  <a:pt x="23869" y="15644"/>
                  <a:pt x="24446" y="16350"/>
                  <a:pt x="25013" y="17056"/>
                </a:cubicBezTo>
                <a:cubicBezTo>
                  <a:pt x="25500" y="17643"/>
                  <a:pt x="25938" y="18270"/>
                  <a:pt x="26515" y="18767"/>
                </a:cubicBezTo>
                <a:cubicBezTo>
                  <a:pt x="26832" y="18989"/>
                  <a:pt x="27213" y="19300"/>
                  <a:pt x="27612" y="19300"/>
                </a:cubicBezTo>
                <a:cubicBezTo>
                  <a:pt x="27713" y="19300"/>
                  <a:pt x="27815" y="19281"/>
                  <a:pt x="27917" y="19235"/>
                </a:cubicBezTo>
                <a:cubicBezTo>
                  <a:pt x="28185" y="19055"/>
                  <a:pt x="28046" y="18707"/>
                  <a:pt x="27967" y="18459"/>
                </a:cubicBezTo>
                <a:cubicBezTo>
                  <a:pt x="27798" y="17912"/>
                  <a:pt x="27599" y="17365"/>
                  <a:pt x="27449" y="16808"/>
                </a:cubicBezTo>
                <a:cubicBezTo>
                  <a:pt x="27101" y="15565"/>
                  <a:pt x="26614" y="14361"/>
                  <a:pt x="26167" y="13148"/>
                </a:cubicBezTo>
                <a:cubicBezTo>
                  <a:pt x="25888" y="12402"/>
                  <a:pt x="25570" y="11676"/>
                  <a:pt x="25192" y="10990"/>
                </a:cubicBezTo>
                <a:cubicBezTo>
                  <a:pt x="24913" y="10453"/>
                  <a:pt x="24536" y="9985"/>
                  <a:pt x="24227" y="9478"/>
                </a:cubicBezTo>
                <a:cubicBezTo>
                  <a:pt x="23402" y="8016"/>
                  <a:pt x="22904" y="6952"/>
                  <a:pt x="21502" y="5918"/>
                </a:cubicBezTo>
                <a:cubicBezTo>
                  <a:pt x="21283" y="5659"/>
                  <a:pt x="21015" y="5321"/>
                  <a:pt x="20707" y="5092"/>
                </a:cubicBezTo>
                <a:cubicBezTo>
                  <a:pt x="20438" y="4734"/>
                  <a:pt x="20160" y="4366"/>
                  <a:pt x="19961" y="3958"/>
                </a:cubicBezTo>
                <a:cubicBezTo>
                  <a:pt x="19513" y="3073"/>
                  <a:pt x="19344" y="2049"/>
                  <a:pt x="19085" y="1094"/>
                </a:cubicBezTo>
                <a:cubicBezTo>
                  <a:pt x="18996" y="875"/>
                  <a:pt x="18857" y="10"/>
                  <a:pt x="1860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3"/>
          <p:cNvSpPr/>
          <p:nvPr/>
        </p:nvSpPr>
        <p:spPr>
          <a:xfrm>
            <a:off x="8048055" y="1368905"/>
            <a:ext cx="1421352" cy="1658090"/>
          </a:xfrm>
          <a:custGeom>
            <a:avLst/>
            <a:gdLst/>
            <a:ahLst/>
            <a:cxnLst/>
            <a:rect l="l" t="t" r="r" b="b"/>
            <a:pathLst>
              <a:path w="19993" h="23323" extrusionOk="0">
                <a:moveTo>
                  <a:pt x="261" y="1175"/>
                </a:moveTo>
                <a:cubicBezTo>
                  <a:pt x="261" y="1184"/>
                  <a:pt x="261" y="1194"/>
                  <a:pt x="261" y="1204"/>
                </a:cubicBezTo>
                <a:cubicBezTo>
                  <a:pt x="261" y="1204"/>
                  <a:pt x="251" y="1214"/>
                  <a:pt x="251" y="1214"/>
                </a:cubicBezTo>
                <a:cubicBezTo>
                  <a:pt x="241" y="1204"/>
                  <a:pt x="241" y="1194"/>
                  <a:pt x="231" y="1184"/>
                </a:cubicBezTo>
                <a:cubicBezTo>
                  <a:pt x="231" y="1184"/>
                  <a:pt x="231" y="1175"/>
                  <a:pt x="231" y="1175"/>
                </a:cubicBezTo>
                <a:close/>
                <a:moveTo>
                  <a:pt x="6367" y="6495"/>
                </a:moveTo>
                <a:cubicBezTo>
                  <a:pt x="6377" y="6505"/>
                  <a:pt x="6387" y="6525"/>
                  <a:pt x="6397" y="6535"/>
                </a:cubicBezTo>
                <a:cubicBezTo>
                  <a:pt x="6387" y="6525"/>
                  <a:pt x="6377" y="6515"/>
                  <a:pt x="6357" y="6495"/>
                </a:cubicBezTo>
                <a:close/>
                <a:moveTo>
                  <a:pt x="14125" y="19086"/>
                </a:moveTo>
                <a:cubicBezTo>
                  <a:pt x="14125" y="19096"/>
                  <a:pt x="14125" y="19096"/>
                  <a:pt x="14125" y="19096"/>
                </a:cubicBezTo>
                <a:lnTo>
                  <a:pt x="14115" y="19096"/>
                </a:lnTo>
                <a:cubicBezTo>
                  <a:pt x="14125" y="19096"/>
                  <a:pt x="14125" y="19086"/>
                  <a:pt x="14125" y="19086"/>
                </a:cubicBezTo>
                <a:close/>
                <a:moveTo>
                  <a:pt x="5722" y="0"/>
                </a:moveTo>
                <a:cubicBezTo>
                  <a:pt x="5688" y="0"/>
                  <a:pt x="5655" y="7"/>
                  <a:pt x="5621" y="21"/>
                </a:cubicBezTo>
                <a:cubicBezTo>
                  <a:pt x="5492" y="140"/>
                  <a:pt x="5572" y="339"/>
                  <a:pt x="5572" y="498"/>
                </a:cubicBezTo>
                <a:cubicBezTo>
                  <a:pt x="5611" y="1055"/>
                  <a:pt x="5701" y="1602"/>
                  <a:pt x="5761" y="2159"/>
                </a:cubicBezTo>
                <a:cubicBezTo>
                  <a:pt x="5890" y="3452"/>
                  <a:pt x="6158" y="4725"/>
                  <a:pt x="6606" y="5948"/>
                </a:cubicBezTo>
                <a:cubicBezTo>
                  <a:pt x="6676" y="6167"/>
                  <a:pt x="6755" y="6386"/>
                  <a:pt x="6835" y="6605"/>
                </a:cubicBezTo>
                <a:cubicBezTo>
                  <a:pt x="6815" y="6575"/>
                  <a:pt x="6795" y="6545"/>
                  <a:pt x="6775" y="6515"/>
                </a:cubicBezTo>
                <a:cubicBezTo>
                  <a:pt x="6715" y="6426"/>
                  <a:pt x="6656" y="6326"/>
                  <a:pt x="6596" y="6227"/>
                </a:cubicBezTo>
                <a:cubicBezTo>
                  <a:pt x="6477" y="6038"/>
                  <a:pt x="6357" y="5839"/>
                  <a:pt x="6238" y="5640"/>
                </a:cubicBezTo>
                <a:cubicBezTo>
                  <a:pt x="6178" y="5541"/>
                  <a:pt x="6119" y="5441"/>
                  <a:pt x="6059" y="5342"/>
                </a:cubicBezTo>
                <a:cubicBezTo>
                  <a:pt x="5989" y="5242"/>
                  <a:pt x="5930" y="5153"/>
                  <a:pt x="5870" y="5063"/>
                </a:cubicBezTo>
                <a:cubicBezTo>
                  <a:pt x="5731" y="4864"/>
                  <a:pt x="5592" y="4685"/>
                  <a:pt x="5452" y="4496"/>
                </a:cubicBezTo>
                <a:cubicBezTo>
                  <a:pt x="5323" y="4327"/>
                  <a:pt x="5194" y="4158"/>
                  <a:pt x="5054" y="3989"/>
                </a:cubicBezTo>
                <a:cubicBezTo>
                  <a:pt x="5054" y="3989"/>
                  <a:pt x="5045" y="3979"/>
                  <a:pt x="5045" y="3979"/>
                </a:cubicBezTo>
                <a:cubicBezTo>
                  <a:pt x="4478" y="3084"/>
                  <a:pt x="3692" y="2348"/>
                  <a:pt x="2767" y="1831"/>
                </a:cubicBezTo>
                <a:cubicBezTo>
                  <a:pt x="2389" y="1612"/>
                  <a:pt x="1981" y="1473"/>
                  <a:pt x="1574" y="1334"/>
                </a:cubicBezTo>
                <a:cubicBezTo>
                  <a:pt x="1383" y="1286"/>
                  <a:pt x="692" y="962"/>
                  <a:pt x="298" y="962"/>
                </a:cubicBezTo>
                <a:cubicBezTo>
                  <a:pt x="118" y="962"/>
                  <a:pt x="0" y="1030"/>
                  <a:pt x="22" y="1224"/>
                </a:cubicBezTo>
                <a:cubicBezTo>
                  <a:pt x="52" y="1314"/>
                  <a:pt x="221" y="1592"/>
                  <a:pt x="410" y="1841"/>
                </a:cubicBezTo>
                <a:cubicBezTo>
                  <a:pt x="440" y="1891"/>
                  <a:pt x="470" y="1930"/>
                  <a:pt x="490" y="1970"/>
                </a:cubicBezTo>
                <a:cubicBezTo>
                  <a:pt x="559" y="2080"/>
                  <a:pt x="629" y="2169"/>
                  <a:pt x="708" y="2269"/>
                </a:cubicBezTo>
                <a:cubicBezTo>
                  <a:pt x="858" y="2477"/>
                  <a:pt x="1027" y="2676"/>
                  <a:pt x="1206" y="2865"/>
                </a:cubicBezTo>
                <a:cubicBezTo>
                  <a:pt x="1375" y="3064"/>
                  <a:pt x="1554" y="3243"/>
                  <a:pt x="1743" y="3422"/>
                </a:cubicBezTo>
                <a:cubicBezTo>
                  <a:pt x="1942" y="3611"/>
                  <a:pt x="2140" y="3790"/>
                  <a:pt x="2339" y="3979"/>
                </a:cubicBezTo>
                <a:cubicBezTo>
                  <a:pt x="2449" y="4079"/>
                  <a:pt x="2558" y="4188"/>
                  <a:pt x="2678" y="4297"/>
                </a:cubicBezTo>
                <a:cubicBezTo>
                  <a:pt x="3055" y="4645"/>
                  <a:pt x="3433" y="5013"/>
                  <a:pt x="3821" y="5362"/>
                </a:cubicBezTo>
                <a:cubicBezTo>
                  <a:pt x="4219" y="5710"/>
                  <a:pt x="4607" y="6058"/>
                  <a:pt x="5025" y="6386"/>
                </a:cubicBezTo>
                <a:cubicBezTo>
                  <a:pt x="5084" y="6436"/>
                  <a:pt x="5144" y="6485"/>
                  <a:pt x="5214" y="6535"/>
                </a:cubicBezTo>
                <a:cubicBezTo>
                  <a:pt x="5114" y="6495"/>
                  <a:pt x="5025" y="6446"/>
                  <a:pt x="4925" y="6406"/>
                </a:cubicBezTo>
                <a:cubicBezTo>
                  <a:pt x="3921" y="5928"/>
                  <a:pt x="2886" y="5481"/>
                  <a:pt x="1812" y="5153"/>
                </a:cubicBezTo>
                <a:cubicBezTo>
                  <a:pt x="1655" y="5120"/>
                  <a:pt x="898" y="4835"/>
                  <a:pt x="497" y="4835"/>
                </a:cubicBezTo>
                <a:cubicBezTo>
                  <a:pt x="291" y="4835"/>
                  <a:pt x="179" y="4910"/>
                  <a:pt x="291" y="5133"/>
                </a:cubicBezTo>
                <a:cubicBezTo>
                  <a:pt x="1106" y="5839"/>
                  <a:pt x="2101" y="6326"/>
                  <a:pt x="3095" y="6734"/>
                </a:cubicBezTo>
                <a:cubicBezTo>
                  <a:pt x="4139" y="7182"/>
                  <a:pt x="5253" y="7390"/>
                  <a:pt x="6327" y="7748"/>
                </a:cubicBezTo>
                <a:cubicBezTo>
                  <a:pt x="6467" y="7798"/>
                  <a:pt x="6596" y="7848"/>
                  <a:pt x="6735" y="7908"/>
                </a:cubicBezTo>
                <a:cubicBezTo>
                  <a:pt x="6874" y="8067"/>
                  <a:pt x="7024" y="8226"/>
                  <a:pt x="7173" y="8395"/>
                </a:cubicBezTo>
                <a:cubicBezTo>
                  <a:pt x="7332" y="8594"/>
                  <a:pt x="7491" y="8793"/>
                  <a:pt x="7650" y="8992"/>
                </a:cubicBezTo>
                <a:cubicBezTo>
                  <a:pt x="7551" y="8912"/>
                  <a:pt x="7441" y="8832"/>
                  <a:pt x="7332" y="8753"/>
                </a:cubicBezTo>
                <a:cubicBezTo>
                  <a:pt x="6526" y="8186"/>
                  <a:pt x="5512" y="8156"/>
                  <a:pt x="4567" y="7997"/>
                </a:cubicBezTo>
                <a:cubicBezTo>
                  <a:pt x="3590" y="7851"/>
                  <a:pt x="2603" y="7579"/>
                  <a:pt x="1616" y="7579"/>
                </a:cubicBezTo>
                <a:cubicBezTo>
                  <a:pt x="1599" y="7579"/>
                  <a:pt x="1581" y="7579"/>
                  <a:pt x="1564" y="7579"/>
                </a:cubicBezTo>
                <a:cubicBezTo>
                  <a:pt x="549" y="7898"/>
                  <a:pt x="2876" y="8942"/>
                  <a:pt x="3205" y="9071"/>
                </a:cubicBezTo>
                <a:cubicBezTo>
                  <a:pt x="4289" y="9479"/>
                  <a:pt x="5452" y="9568"/>
                  <a:pt x="6586" y="9718"/>
                </a:cubicBezTo>
                <a:cubicBezTo>
                  <a:pt x="7143" y="9757"/>
                  <a:pt x="7720" y="9777"/>
                  <a:pt x="8257" y="9946"/>
                </a:cubicBezTo>
                <a:cubicBezTo>
                  <a:pt x="8287" y="10006"/>
                  <a:pt x="8326" y="10056"/>
                  <a:pt x="8366" y="10115"/>
                </a:cubicBezTo>
                <a:cubicBezTo>
                  <a:pt x="8515" y="10334"/>
                  <a:pt x="8675" y="10553"/>
                  <a:pt x="8824" y="10772"/>
                </a:cubicBezTo>
                <a:cubicBezTo>
                  <a:pt x="8933" y="10931"/>
                  <a:pt x="9052" y="11100"/>
                  <a:pt x="9162" y="11259"/>
                </a:cubicBezTo>
                <a:cubicBezTo>
                  <a:pt x="7929" y="10414"/>
                  <a:pt x="6258" y="10364"/>
                  <a:pt x="4786" y="10294"/>
                </a:cubicBezTo>
                <a:cubicBezTo>
                  <a:pt x="4752" y="10294"/>
                  <a:pt x="4719" y="10293"/>
                  <a:pt x="4685" y="10293"/>
                </a:cubicBezTo>
                <a:cubicBezTo>
                  <a:pt x="4273" y="10293"/>
                  <a:pt x="3868" y="10347"/>
                  <a:pt x="3463" y="10384"/>
                </a:cubicBezTo>
                <a:cubicBezTo>
                  <a:pt x="3215" y="10414"/>
                  <a:pt x="2956" y="10394"/>
                  <a:pt x="2737" y="10513"/>
                </a:cubicBezTo>
                <a:cubicBezTo>
                  <a:pt x="2548" y="10643"/>
                  <a:pt x="2747" y="10812"/>
                  <a:pt x="2886" y="10861"/>
                </a:cubicBezTo>
                <a:cubicBezTo>
                  <a:pt x="3493" y="11170"/>
                  <a:pt x="4110" y="11448"/>
                  <a:pt x="4776" y="11607"/>
                </a:cubicBezTo>
                <a:cubicBezTo>
                  <a:pt x="5388" y="11760"/>
                  <a:pt x="6029" y="11837"/>
                  <a:pt x="6669" y="11837"/>
                </a:cubicBezTo>
                <a:cubicBezTo>
                  <a:pt x="6860" y="11837"/>
                  <a:pt x="7052" y="11830"/>
                  <a:pt x="7242" y="11816"/>
                </a:cubicBezTo>
                <a:cubicBezTo>
                  <a:pt x="7691" y="11804"/>
                  <a:pt x="8205" y="11720"/>
                  <a:pt x="8699" y="11720"/>
                </a:cubicBezTo>
                <a:cubicBezTo>
                  <a:pt x="9026" y="11720"/>
                  <a:pt x="9344" y="11757"/>
                  <a:pt x="9629" y="11876"/>
                </a:cubicBezTo>
                <a:cubicBezTo>
                  <a:pt x="9669" y="11935"/>
                  <a:pt x="9709" y="11995"/>
                  <a:pt x="9759" y="12045"/>
                </a:cubicBezTo>
                <a:cubicBezTo>
                  <a:pt x="9828" y="12144"/>
                  <a:pt x="9908" y="12244"/>
                  <a:pt x="9977" y="12353"/>
                </a:cubicBezTo>
                <a:cubicBezTo>
                  <a:pt x="9799" y="12323"/>
                  <a:pt x="9618" y="12312"/>
                  <a:pt x="9436" y="12312"/>
                </a:cubicBezTo>
                <a:cubicBezTo>
                  <a:pt x="9082" y="12312"/>
                  <a:pt x="8725" y="12353"/>
                  <a:pt x="8376" y="12373"/>
                </a:cubicBezTo>
                <a:cubicBezTo>
                  <a:pt x="7252" y="12482"/>
                  <a:pt x="6158" y="12751"/>
                  <a:pt x="5084" y="13079"/>
                </a:cubicBezTo>
                <a:cubicBezTo>
                  <a:pt x="4368" y="13189"/>
                  <a:pt x="4657" y="13716"/>
                  <a:pt x="5094" y="13984"/>
                </a:cubicBezTo>
                <a:cubicBezTo>
                  <a:pt x="5572" y="14302"/>
                  <a:pt x="6139" y="14472"/>
                  <a:pt x="6715" y="14521"/>
                </a:cubicBezTo>
                <a:cubicBezTo>
                  <a:pt x="6768" y="14524"/>
                  <a:pt x="6821" y="14525"/>
                  <a:pt x="6873" y="14525"/>
                </a:cubicBezTo>
                <a:cubicBezTo>
                  <a:pt x="7714" y="14525"/>
                  <a:pt x="8545" y="14235"/>
                  <a:pt x="9331" y="13944"/>
                </a:cubicBezTo>
                <a:cubicBezTo>
                  <a:pt x="9778" y="13775"/>
                  <a:pt x="10186" y="13527"/>
                  <a:pt x="10664" y="13507"/>
                </a:cubicBezTo>
                <a:cubicBezTo>
                  <a:pt x="10783" y="13716"/>
                  <a:pt x="10892" y="13934"/>
                  <a:pt x="11012" y="14143"/>
                </a:cubicBezTo>
                <a:cubicBezTo>
                  <a:pt x="11091" y="14283"/>
                  <a:pt x="11171" y="14422"/>
                  <a:pt x="11240" y="14571"/>
                </a:cubicBezTo>
                <a:cubicBezTo>
                  <a:pt x="11137" y="14563"/>
                  <a:pt x="11034" y="14559"/>
                  <a:pt x="10930" y="14559"/>
                </a:cubicBezTo>
                <a:cubicBezTo>
                  <a:pt x="10533" y="14559"/>
                  <a:pt x="10133" y="14611"/>
                  <a:pt x="9739" y="14651"/>
                </a:cubicBezTo>
                <a:cubicBezTo>
                  <a:pt x="8615" y="14800"/>
                  <a:pt x="7471" y="14949"/>
                  <a:pt x="6407" y="15347"/>
                </a:cubicBezTo>
                <a:cubicBezTo>
                  <a:pt x="6148" y="15446"/>
                  <a:pt x="5900" y="15556"/>
                  <a:pt x="5641" y="15675"/>
                </a:cubicBezTo>
                <a:cubicBezTo>
                  <a:pt x="5363" y="15755"/>
                  <a:pt x="5253" y="15993"/>
                  <a:pt x="5432" y="16242"/>
                </a:cubicBezTo>
                <a:cubicBezTo>
                  <a:pt x="5884" y="16746"/>
                  <a:pt x="6551" y="16924"/>
                  <a:pt x="7240" y="16924"/>
                </a:cubicBezTo>
                <a:cubicBezTo>
                  <a:pt x="7871" y="16924"/>
                  <a:pt x="8520" y="16775"/>
                  <a:pt x="9043" y="16590"/>
                </a:cubicBezTo>
                <a:cubicBezTo>
                  <a:pt x="9580" y="16391"/>
                  <a:pt x="10077" y="16132"/>
                  <a:pt x="10564" y="15854"/>
                </a:cubicBezTo>
                <a:cubicBezTo>
                  <a:pt x="10902" y="15645"/>
                  <a:pt x="11260" y="15496"/>
                  <a:pt x="11628" y="15387"/>
                </a:cubicBezTo>
                <a:cubicBezTo>
                  <a:pt x="11638" y="15367"/>
                  <a:pt x="11638" y="15357"/>
                  <a:pt x="11638" y="15347"/>
                </a:cubicBezTo>
                <a:cubicBezTo>
                  <a:pt x="11678" y="15416"/>
                  <a:pt x="11708" y="15486"/>
                  <a:pt x="11748" y="15546"/>
                </a:cubicBezTo>
                <a:cubicBezTo>
                  <a:pt x="11877" y="15794"/>
                  <a:pt x="12016" y="16033"/>
                  <a:pt x="12155" y="16282"/>
                </a:cubicBezTo>
                <a:cubicBezTo>
                  <a:pt x="12205" y="16381"/>
                  <a:pt x="12265" y="16481"/>
                  <a:pt x="12315" y="16570"/>
                </a:cubicBezTo>
                <a:cubicBezTo>
                  <a:pt x="12155" y="16544"/>
                  <a:pt x="11992" y="16535"/>
                  <a:pt x="11830" y="16535"/>
                </a:cubicBezTo>
                <a:cubicBezTo>
                  <a:pt x="11749" y="16535"/>
                  <a:pt x="11668" y="16537"/>
                  <a:pt x="11589" y="16540"/>
                </a:cubicBezTo>
                <a:cubicBezTo>
                  <a:pt x="10505" y="16630"/>
                  <a:pt x="9470" y="17028"/>
                  <a:pt x="8446" y="17386"/>
                </a:cubicBezTo>
                <a:cubicBezTo>
                  <a:pt x="8237" y="17465"/>
                  <a:pt x="8028" y="17555"/>
                  <a:pt x="7809" y="17634"/>
                </a:cubicBezTo>
                <a:cubicBezTo>
                  <a:pt x="7620" y="17744"/>
                  <a:pt x="6984" y="17833"/>
                  <a:pt x="7024" y="18102"/>
                </a:cubicBezTo>
                <a:cubicBezTo>
                  <a:pt x="7183" y="18559"/>
                  <a:pt x="7799" y="18639"/>
                  <a:pt x="8217" y="18738"/>
                </a:cubicBezTo>
                <a:cubicBezTo>
                  <a:pt x="8411" y="18773"/>
                  <a:pt x="8607" y="18788"/>
                  <a:pt x="8802" y="18788"/>
                </a:cubicBezTo>
                <a:cubicBezTo>
                  <a:pt x="9505" y="18788"/>
                  <a:pt x="10206" y="18583"/>
                  <a:pt x="10853" y="18310"/>
                </a:cubicBezTo>
                <a:cubicBezTo>
                  <a:pt x="11449" y="18082"/>
                  <a:pt x="11917" y="17594"/>
                  <a:pt x="12533" y="17415"/>
                </a:cubicBezTo>
                <a:cubicBezTo>
                  <a:pt x="12586" y="17389"/>
                  <a:pt x="12639" y="17380"/>
                  <a:pt x="12690" y="17380"/>
                </a:cubicBezTo>
                <a:cubicBezTo>
                  <a:pt x="12715" y="17380"/>
                  <a:pt x="12739" y="17382"/>
                  <a:pt x="12762" y="17386"/>
                </a:cubicBezTo>
                <a:cubicBezTo>
                  <a:pt x="12822" y="17475"/>
                  <a:pt x="12871" y="17565"/>
                  <a:pt x="12921" y="17654"/>
                </a:cubicBezTo>
                <a:cubicBezTo>
                  <a:pt x="13070" y="17893"/>
                  <a:pt x="13220" y="18122"/>
                  <a:pt x="13359" y="18350"/>
                </a:cubicBezTo>
                <a:cubicBezTo>
                  <a:pt x="13418" y="18440"/>
                  <a:pt x="13468" y="18519"/>
                  <a:pt x="13518" y="18609"/>
                </a:cubicBezTo>
                <a:cubicBezTo>
                  <a:pt x="13495" y="18608"/>
                  <a:pt x="13471" y="18608"/>
                  <a:pt x="13448" y="18608"/>
                </a:cubicBezTo>
                <a:cubicBezTo>
                  <a:pt x="12786" y="18608"/>
                  <a:pt x="12133" y="18874"/>
                  <a:pt x="11509" y="19056"/>
                </a:cubicBezTo>
                <a:cubicBezTo>
                  <a:pt x="11071" y="19206"/>
                  <a:pt x="10654" y="19375"/>
                  <a:pt x="10236" y="19554"/>
                </a:cubicBezTo>
                <a:cubicBezTo>
                  <a:pt x="9987" y="19693"/>
                  <a:pt x="9599" y="19772"/>
                  <a:pt x="9420" y="20001"/>
                </a:cubicBezTo>
                <a:cubicBezTo>
                  <a:pt x="9345" y="20414"/>
                  <a:pt x="9989" y="20500"/>
                  <a:pt x="10578" y="20500"/>
                </a:cubicBezTo>
                <a:cubicBezTo>
                  <a:pt x="10928" y="20500"/>
                  <a:pt x="11258" y="20470"/>
                  <a:pt x="11410" y="20459"/>
                </a:cubicBezTo>
                <a:cubicBezTo>
                  <a:pt x="12066" y="20379"/>
                  <a:pt x="12732" y="20220"/>
                  <a:pt x="13319" y="19892"/>
                </a:cubicBezTo>
                <a:cubicBezTo>
                  <a:pt x="13588" y="19743"/>
                  <a:pt x="13886" y="19623"/>
                  <a:pt x="14115" y="19424"/>
                </a:cubicBezTo>
                <a:cubicBezTo>
                  <a:pt x="14164" y="19484"/>
                  <a:pt x="14224" y="19554"/>
                  <a:pt x="14274" y="19613"/>
                </a:cubicBezTo>
                <a:cubicBezTo>
                  <a:pt x="14443" y="19812"/>
                  <a:pt x="14622" y="20011"/>
                  <a:pt x="14801" y="20200"/>
                </a:cubicBezTo>
                <a:cubicBezTo>
                  <a:pt x="14990" y="20389"/>
                  <a:pt x="15179" y="20588"/>
                  <a:pt x="15368" y="20777"/>
                </a:cubicBezTo>
                <a:cubicBezTo>
                  <a:pt x="15487" y="20886"/>
                  <a:pt x="15606" y="21006"/>
                  <a:pt x="15736" y="21115"/>
                </a:cubicBezTo>
                <a:cubicBezTo>
                  <a:pt x="15795" y="21175"/>
                  <a:pt x="15855" y="21234"/>
                  <a:pt x="15915" y="21284"/>
                </a:cubicBezTo>
                <a:cubicBezTo>
                  <a:pt x="16064" y="21423"/>
                  <a:pt x="16213" y="21553"/>
                  <a:pt x="16372" y="21682"/>
                </a:cubicBezTo>
                <a:cubicBezTo>
                  <a:pt x="16452" y="21752"/>
                  <a:pt x="16541" y="21811"/>
                  <a:pt x="16621" y="21881"/>
                </a:cubicBezTo>
                <a:cubicBezTo>
                  <a:pt x="16710" y="21941"/>
                  <a:pt x="16790" y="22000"/>
                  <a:pt x="16879" y="22060"/>
                </a:cubicBezTo>
                <a:cubicBezTo>
                  <a:pt x="16899" y="22080"/>
                  <a:pt x="16929" y="22090"/>
                  <a:pt x="16949" y="22110"/>
                </a:cubicBezTo>
                <a:cubicBezTo>
                  <a:pt x="16959" y="22110"/>
                  <a:pt x="16959" y="22120"/>
                  <a:pt x="16959" y="22120"/>
                </a:cubicBezTo>
                <a:cubicBezTo>
                  <a:pt x="16979" y="22139"/>
                  <a:pt x="16999" y="22159"/>
                  <a:pt x="17019" y="22169"/>
                </a:cubicBezTo>
                <a:cubicBezTo>
                  <a:pt x="17039" y="22179"/>
                  <a:pt x="17049" y="22189"/>
                  <a:pt x="17058" y="22199"/>
                </a:cubicBezTo>
                <a:cubicBezTo>
                  <a:pt x="17108" y="22229"/>
                  <a:pt x="17158" y="22259"/>
                  <a:pt x="17208" y="22289"/>
                </a:cubicBezTo>
                <a:cubicBezTo>
                  <a:pt x="17307" y="22348"/>
                  <a:pt x="17407" y="22408"/>
                  <a:pt x="17506" y="22468"/>
                </a:cubicBezTo>
                <a:cubicBezTo>
                  <a:pt x="17715" y="22597"/>
                  <a:pt x="17934" y="22706"/>
                  <a:pt x="18162" y="22806"/>
                </a:cubicBezTo>
                <a:cubicBezTo>
                  <a:pt x="18222" y="22836"/>
                  <a:pt x="18292" y="22865"/>
                  <a:pt x="18361" y="22895"/>
                </a:cubicBezTo>
                <a:cubicBezTo>
                  <a:pt x="18361" y="22895"/>
                  <a:pt x="18371" y="22905"/>
                  <a:pt x="18371" y="22905"/>
                </a:cubicBezTo>
                <a:cubicBezTo>
                  <a:pt x="18461" y="22955"/>
                  <a:pt x="18550" y="22995"/>
                  <a:pt x="18650" y="23045"/>
                </a:cubicBezTo>
                <a:cubicBezTo>
                  <a:pt x="18829" y="23134"/>
                  <a:pt x="19018" y="23214"/>
                  <a:pt x="19217" y="23273"/>
                </a:cubicBezTo>
                <a:cubicBezTo>
                  <a:pt x="19316" y="23303"/>
                  <a:pt x="19416" y="23323"/>
                  <a:pt x="19515" y="23323"/>
                </a:cubicBezTo>
                <a:cubicBezTo>
                  <a:pt x="19604" y="23323"/>
                  <a:pt x="19704" y="23303"/>
                  <a:pt x="19783" y="23263"/>
                </a:cubicBezTo>
                <a:cubicBezTo>
                  <a:pt x="19833" y="23233"/>
                  <a:pt x="19883" y="23194"/>
                  <a:pt x="19923" y="23144"/>
                </a:cubicBezTo>
                <a:cubicBezTo>
                  <a:pt x="19933" y="23124"/>
                  <a:pt x="19953" y="23094"/>
                  <a:pt x="19963" y="23064"/>
                </a:cubicBezTo>
                <a:cubicBezTo>
                  <a:pt x="19963" y="23064"/>
                  <a:pt x="19963" y="23054"/>
                  <a:pt x="19963" y="23054"/>
                </a:cubicBezTo>
                <a:cubicBezTo>
                  <a:pt x="19982" y="23005"/>
                  <a:pt x="19992" y="22955"/>
                  <a:pt x="19982" y="22905"/>
                </a:cubicBezTo>
                <a:cubicBezTo>
                  <a:pt x="19982" y="22846"/>
                  <a:pt x="19963" y="22786"/>
                  <a:pt x="19923" y="22736"/>
                </a:cubicBezTo>
                <a:cubicBezTo>
                  <a:pt x="19903" y="22716"/>
                  <a:pt x="19883" y="22696"/>
                  <a:pt x="19863" y="22677"/>
                </a:cubicBezTo>
                <a:cubicBezTo>
                  <a:pt x="19833" y="22657"/>
                  <a:pt x="19813" y="22637"/>
                  <a:pt x="19783" y="22627"/>
                </a:cubicBezTo>
                <a:cubicBezTo>
                  <a:pt x="19724" y="22597"/>
                  <a:pt x="19664" y="22577"/>
                  <a:pt x="19604" y="22557"/>
                </a:cubicBezTo>
                <a:cubicBezTo>
                  <a:pt x="19505" y="22517"/>
                  <a:pt x="19396" y="22478"/>
                  <a:pt x="19296" y="22448"/>
                </a:cubicBezTo>
                <a:cubicBezTo>
                  <a:pt x="18839" y="22269"/>
                  <a:pt x="18391" y="22080"/>
                  <a:pt x="17954" y="21861"/>
                </a:cubicBezTo>
                <a:cubicBezTo>
                  <a:pt x="17844" y="21801"/>
                  <a:pt x="17725" y="21742"/>
                  <a:pt x="17615" y="21682"/>
                </a:cubicBezTo>
                <a:cubicBezTo>
                  <a:pt x="17516" y="21622"/>
                  <a:pt x="17407" y="21573"/>
                  <a:pt x="17307" y="21513"/>
                </a:cubicBezTo>
                <a:cubicBezTo>
                  <a:pt x="17208" y="21453"/>
                  <a:pt x="17108" y="21404"/>
                  <a:pt x="17009" y="21334"/>
                </a:cubicBezTo>
                <a:cubicBezTo>
                  <a:pt x="16919" y="21274"/>
                  <a:pt x="16830" y="21215"/>
                  <a:pt x="16740" y="21155"/>
                </a:cubicBezTo>
                <a:cubicBezTo>
                  <a:pt x="16571" y="21036"/>
                  <a:pt x="16402" y="20906"/>
                  <a:pt x="16243" y="20777"/>
                </a:cubicBezTo>
                <a:cubicBezTo>
                  <a:pt x="16074" y="20648"/>
                  <a:pt x="15915" y="20498"/>
                  <a:pt x="15756" y="20359"/>
                </a:cubicBezTo>
                <a:cubicBezTo>
                  <a:pt x="15577" y="20190"/>
                  <a:pt x="15398" y="20011"/>
                  <a:pt x="15229" y="19832"/>
                </a:cubicBezTo>
                <a:cubicBezTo>
                  <a:pt x="15059" y="19663"/>
                  <a:pt x="14910" y="19484"/>
                  <a:pt x="14751" y="19305"/>
                </a:cubicBezTo>
                <a:cubicBezTo>
                  <a:pt x="14741" y="19295"/>
                  <a:pt x="14731" y="19285"/>
                  <a:pt x="14731" y="19275"/>
                </a:cubicBezTo>
                <a:cubicBezTo>
                  <a:pt x="14721" y="19265"/>
                  <a:pt x="14711" y="19255"/>
                  <a:pt x="14711" y="19245"/>
                </a:cubicBezTo>
                <a:cubicBezTo>
                  <a:pt x="14682" y="19216"/>
                  <a:pt x="14652" y="19186"/>
                  <a:pt x="14632" y="19156"/>
                </a:cubicBezTo>
                <a:cubicBezTo>
                  <a:pt x="14612" y="19126"/>
                  <a:pt x="14592" y="19106"/>
                  <a:pt x="14572" y="19076"/>
                </a:cubicBezTo>
                <a:cubicBezTo>
                  <a:pt x="14970" y="19007"/>
                  <a:pt x="15378" y="18907"/>
                  <a:pt x="15756" y="18748"/>
                </a:cubicBezTo>
                <a:cubicBezTo>
                  <a:pt x="16889" y="18211"/>
                  <a:pt x="17665" y="17107"/>
                  <a:pt x="18232" y="16013"/>
                </a:cubicBezTo>
                <a:cubicBezTo>
                  <a:pt x="18462" y="15517"/>
                  <a:pt x="18420" y="15330"/>
                  <a:pt x="18226" y="15330"/>
                </a:cubicBezTo>
                <a:cubicBezTo>
                  <a:pt x="17674" y="15330"/>
                  <a:pt x="15884" y="16854"/>
                  <a:pt x="15626" y="17097"/>
                </a:cubicBezTo>
                <a:cubicBezTo>
                  <a:pt x="15099" y="17565"/>
                  <a:pt x="14701" y="18151"/>
                  <a:pt x="14333" y="18748"/>
                </a:cubicBezTo>
                <a:cubicBezTo>
                  <a:pt x="14264" y="18639"/>
                  <a:pt x="14194" y="18539"/>
                  <a:pt x="14125" y="18430"/>
                </a:cubicBezTo>
                <a:cubicBezTo>
                  <a:pt x="14025" y="18281"/>
                  <a:pt x="13936" y="18122"/>
                  <a:pt x="13836" y="17972"/>
                </a:cubicBezTo>
                <a:cubicBezTo>
                  <a:pt x="13737" y="17823"/>
                  <a:pt x="13637" y="17664"/>
                  <a:pt x="13538" y="17505"/>
                </a:cubicBezTo>
                <a:cubicBezTo>
                  <a:pt x="13498" y="17455"/>
                  <a:pt x="13468" y="17396"/>
                  <a:pt x="13438" y="17336"/>
                </a:cubicBezTo>
                <a:lnTo>
                  <a:pt x="13448" y="17336"/>
                </a:lnTo>
                <a:cubicBezTo>
                  <a:pt x="13906" y="17147"/>
                  <a:pt x="14393" y="17028"/>
                  <a:pt x="14811" y="16779"/>
                </a:cubicBezTo>
                <a:cubicBezTo>
                  <a:pt x="15766" y="16172"/>
                  <a:pt x="16591" y="15297"/>
                  <a:pt x="16989" y="14223"/>
                </a:cubicBezTo>
                <a:cubicBezTo>
                  <a:pt x="17403" y="13154"/>
                  <a:pt x="17412" y="12791"/>
                  <a:pt x="17203" y="12791"/>
                </a:cubicBezTo>
                <a:cubicBezTo>
                  <a:pt x="16911" y="12791"/>
                  <a:pt x="16193" y="13503"/>
                  <a:pt x="15567" y="13984"/>
                </a:cubicBezTo>
                <a:cubicBezTo>
                  <a:pt x="14701" y="14780"/>
                  <a:pt x="13468" y="15595"/>
                  <a:pt x="13110" y="16769"/>
                </a:cubicBezTo>
                <a:cubicBezTo>
                  <a:pt x="13051" y="16650"/>
                  <a:pt x="12991" y="16540"/>
                  <a:pt x="12931" y="16431"/>
                </a:cubicBezTo>
                <a:cubicBezTo>
                  <a:pt x="12812" y="16202"/>
                  <a:pt x="12683" y="15983"/>
                  <a:pt x="12563" y="15755"/>
                </a:cubicBezTo>
                <a:cubicBezTo>
                  <a:pt x="12523" y="15685"/>
                  <a:pt x="12484" y="15615"/>
                  <a:pt x="12444" y="15546"/>
                </a:cubicBezTo>
                <a:cubicBezTo>
                  <a:pt x="12543" y="15516"/>
                  <a:pt x="12603" y="15377"/>
                  <a:pt x="12692" y="15327"/>
                </a:cubicBezTo>
                <a:cubicBezTo>
                  <a:pt x="12901" y="15178"/>
                  <a:pt x="13120" y="15058"/>
                  <a:pt x="13329" y="14919"/>
                </a:cubicBezTo>
                <a:cubicBezTo>
                  <a:pt x="14572" y="14114"/>
                  <a:pt x="15676" y="13020"/>
                  <a:pt x="16203" y="11617"/>
                </a:cubicBezTo>
                <a:cubicBezTo>
                  <a:pt x="16270" y="11417"/>
                  <a:pt x="16767" y="10338"/>
                  <a:pt x="16368" y="10338"/>
                </a:cubicBezTo>
                <a:cubicBezTo>
                  <a:pt x="16351" y="10338"/>
                  <a:pt x="16333" y="10340"/>
                  <a:pt x="16313" y="10344"/>
                </a:cubicBezTo>
                <a:cubicBezTo>
                  <a:pt x="15925" y="10623"/>
                  <a:pt x="15577" y="10951"/>
                  <a:pt x="15219" y="11269"/>
                </a:cubicBezTo>
                <a:cubicBezTo>
                  <a:pt x="14383" y="12065"/>
                  <a:pt x="13538" y="12860"/>
                  <a:pt x="12891" y="13815"/>
                </a:cubicBezTo>
                <a:cubicBezTo>
                  <a:pt x="12603" y="14233"/>
                  <a:pt x="12384" y="14690"/>
                  <a:pt x="12245" y="15178"/>
                </a:cubicBezTo>
                <a:cubicBezTo>
                  <a:pt x="12235" y="15158"/>
                  <a:pt x="12225" y="15138"/>
                  <a:pt x="12215" y="15128"/>
                </a:cubicBezTo>
                <a:cubicBezTo>
                  <a:pt x="12195" y="15098"/>
                  <a:pt x="12185" y="15068"/>
                  <a:pt x="12165" y="15048"/>
                </a:cubicBezTo>
                <a:cubicBezTo>
                  <a:pt x="12145" y="14989"/>
                  <a:pt x="12126" y="14929"/>
                  <a:pt x="12096" y="14879"/>
                </a:cubicBezTo>
                <a:cubicBezTo>
                  <a:pt x="12006" y="14700"/>
                  <a:pt x="11907" y="14531"/>
                  <a:pt x="11807" y="14352"/>
                </a:cubicBezTo>
                <a:cubicBezTo>
                  <a:pt x="11748" y="14243"/>
                  <a:pt x="11688" y="14133"/>
                  <a:pt x="11638" y="14024"/>
                </a:cubicBezTo>
                <a:cubicBezTo>
                  <a:pt x="11887" y="13497"/>
                  <a:pt x="12354" y="13099"/>
                  <a:pt x="12752" y="12681"/>
                </a:cubicBezTo>
                <a:cubicBezTo>
                  <a:pt x="13428" y="11945"/>
                  <a:pt x="14105" y="11170"/>
                  <a:pt x="14483" y="10235"/>
                </a:cubicBezTo>
                <a:cubicBezTo>
                  <a:pt x="14731" y="9539"/>
                  <a:pt x="14910" y="8653"/>
                  <a:pt x="14771" y="7927"/>
                </a:cubicBezTo>
                <a:cubicBezTo>
                  <a:pt x="14734" y="7820"/>
                  <a:pt x="14682" y="7780"/>
                  <a:pt x="14622" y="7780"/>
                </a:cubicBezTo>
                <a:cubicBezTo>
                  <a:pt x="14489" y="7780"/>
                  <a:pt x="14323" y="7983"/>
                  <a:pt x="14234" y="8087"/>
                </a:cubicBezTo>
                <a:cubicBezTo>
                  <a:pt x="13866" y="8514"/>
                  <a:pt x="13508" y="8942"/>
                  <a:pt x="13180" y="9399"/>
                </a:cubicBezTo>
                <a:cubicBezTo>
                  <a:pt x="12364" y="10633"/>
                  <a:pt x="11390" y="12005"/>
                  <a:pt x="11390" y="13527"/>
                </a:cubicBezTo>
                <a:cubicBezTo>
                  <a:pt x="11350" y="13447"/>
                  <a:pt x="11310" y="13378"/>
                  <a:pt x="11270" y="13298"/>
                </a:cubicBezTo>
                <a:cubicBezTo>
                  <a:pt x="11141" y="13069"/>
                  <a:pt x="11012" y="12841"/>
                  <a:pt x="10882" y="12612"/>
                </a:cubicBezTo>
                <a:cubicBezTo>
                  <a:pt x="10753" y="12373"/>
                  <a:pt x="10624" y="12134"/>
                  <a:pt x="10495" y="11896"/>
                </a:cubicBezTo>
                <a:cubicBezTo>
                  <a:pt x="10485" y="11866"/>
                  <a:pt x="10475" y="11846"/>
                  <a:pt x="10455" y="11816"/>
                </a:cubicBezTo>
                <a:cubicBezTo>
                  <a:pt x="10524" y="11657"/>
                  <a:pt x="10594" y="11498"/>
                  <a:pt x="10703" y="11349"/>
                </a:cubicBezTo>
                <a:cubicBezTo>
                  <a:pt x="11260" y="10672"/>
                  <a:pt x="11847" y="10016"/>
                  <a:pt x="12295" y="9260"/>
                </a:cubicBezTo>
                <a:cubicBezTo>
                  <a:pt x="12643" y="8663"/>
                  <a:pt x="12772" y="7967"/>
                  <a:pt x="12931" y="7301"/>
                </a:cubicBezTo>
                <a:cubicBezTo>
                  <a:pt x="13080" y="6585"/>
                  <a:pt x="13359" y="5869"/>
                  <a:pt x="13349" y="5133"/>
                </a:cubicBezTo>
                <a:cubicBezTo>
                  <a:pt x="13349" y="4982"/>
                  <a:pt x="13285" y="4725"/>
                  <a:pt x="13129" y="4725"/>
                </a:cubicBezTo>
                <a:cubicBezTo>
                  <a:pt x="13099" y="4725"/>
                  <a:pt x="13067" y="4734"/>
                  <a:pt x="13031" y="4755"/>
                </a:cubicBezTo>
                <a:cubicBezTo>
                  <a:pt x="12822" y="4964"/>
                  <a:pt x="12683" y="5242"/>
                  <a:pt x="12513" y="5481"/>
                </a:cubicBezTo>
                <a:cubicBezTo>
                  <a:pt x="11509" y="7003"/>
                  <a:pt x="10743" y="8683"/>
                  <a:pt x="10216" y="10424"/>
                </a:cubicBezTo>
                <a:cubicBezTo>
                  <a:pt x="10176" y="10503"/>
                  <a:pt x="10107" y="10841"/>
                  <a:pt x="10087" y="11170"/>
                </a:cubicBezTo>
                <a:cubicBezTo>
                  <a:pt x="9967" y="10991"/>
                  <a:pt x="9848" y="10812"/>
                  <a:pt x="9719" y="10643"/>
                </a:cubicBezTo>
                <a:cubicBezTo>
                  <a:pt x="9679" y="9867"/>
                  <a:pt x="10057" y="9151"/>
                  <a:pt x="10286" y="8425"/>
                </a:cubicBezTo>
                <a:cubicBezTo>
                  <a:pt x="10743" y="6993"/>
                  <a:pt x="10853" y="5839"/>
                  <a:pt x="10415" y="4387"/>
                </a:cubicBezTo>
                <a:cubicBezTo>
                  <a:pt x="10206" y="3621"/>
                  <a:pt x="10097" y="2806"/>
                  <a:pt x="9639" y="2139"/>
                </a:cubicBezTo>
                <a:cubicBezTo>
                  <a:pt x="9534" y="2011"/>
                  <a:pt x="9342" y="1763"/>
                  <a:pt x="9161" y="1763"/>
                </a:cubicBezTo>
                <a:cubicBezTo>
                  <a:pt x="9103" y="1763"/>
                  <a:pt x="9046" y="1788"/>
                  <a:pt x="8993" y="1851"/>
                </a:cubicBezTo>
                <a:cubicBezTo>
                  <a:pt x="8883" y="2219"/>
                  <a:pt x="8953" y="2627"/>
                  <a:pt x="8913" y="3014"/>
                </a:cubicBezTo>
                <a:cubicBezTo>
                  <a:pt x="8864" y="4427"/>
                  <a:pt x="8685" y="5829"/>
                  <a:pt x="8635" y="7251"/>
                </a:cubicBezTo>
                <a:cubicBezTo>
                  <a:pt x="8615" y="7878"/>
                  <a:pt x="8585" y="8504"/>
                  <a:pt x="8724" y="9121"/>
                </a:cubicBezTo>
                <a:cubicBezTo>
                  <a:pt x="8744" y="9200"/>
                  <a:pt x="8774" y="9270"/>
                  <a:pt x="8794" y="9350"/>
                </a:cubicBezTo>
                <a:cubicBezTo>
                  <a:pt x="8774" y="9330"/>
                  <a:pt x="8754" y="9300"/>
                  <a:pt x="8744" y="9280"/>
                </a:cubicBezTo>
                <a:cubicBezTo>
                  <a:pt x="8665" y="9181"/>
                  <a:pt x="8595" y="9081"/>
                  <a:pt x="8525" y="8982"/>
                </a:cubicBezTo>
                <a:cubicBezTo>
                  <a:pt x="8446" y="8882"/>
                  <a:pt x="8366" y="8793"/>
                  <a:pt x="8287" y="8693"/>
                </a:cubicBezTo>
                <a:cubicBezTo>
                  <a:pt x="8217" y="8624"/>
                  <a:pt x="8157" y="8544"/>
                  <a:pt x="8098" y="8474"/>
                </a:cubicBezTo>
                <a:cubicBezTo>
                  <a:pt x="8098" y="8465"/>
                  <a:pt x="8098" y="8465"/>
                  <a:pt x="8098" y="8455"/>
                </a:cubicBezTo>
                <a:cubicBezTo>
                  <a:pt x="7949" y="7709"/>
                  <a:pt x="8078" y="6943"/>
                  <a:pt x="8068" y="6187"/>
                </a:cubicBezTo>
                <a:cubicBezTo>
                  <a:pt x="8038" y="4466"/>
                  <a:pt x="7630" y="2746"/>
                  <a:pt x="6695" y="1284"/>
                </a:cubicBezTo>
                <a:cubicBezTo>
                  <a:pt x="6521" y="1008"/>
                  <a:pt x="6133" y="0"/>
                  <a:pt x="57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9" name="Google Shape;379;p13"/>
          <p:cNvGrpSpPr/>
          <p:nvPr/>
        </p:nvGrpSpPr>
        <p:grpSpPr>
          <a:xfrm>
            <a:off x="175468" y="2793077"/>
            <a:ext cx="1230327" cy="2206853"/>
            <a:chOff x="2244968" y="2758502"/>
            <a:chExt cx="1230327" cy="2206853"/>
          </a:xfrm>
        </p:grpSpPr>
        <p:sp>
          <p:nvSpPr>
            <p:cNvPr id="380" name="Google Shape;380;p13"/>
            <p:cNvSpPr/>
            <p:nvPr/>
          </p:nvSpPr>
          <p:spPr>
            <a:xfrm>
              <a:off x="2244968" y="2758502"/>
              <a:ext cx="1230327" cy="2206853"/>
            </a:xfrm>
            <a:custGeom>
              <a:avLst/>
              <a:gdLst/>
              <a:ahLst/>
              <a:cxnLst/>
              <a:rect l="l" t="t" r="r" b="b"/>
              <a:pathLst>
                <a:path w="17306" h="31042" extrusionOk="0">
                  <a:moveTo>
                    <a:pt x="11508" y="1"/>
                  </a:moveTo>
                  <a:cubicBezTo>
                    <a:pt x="10945" y="1"/>
                    <a:pt x="10380" y="112"/>
                    <a:pt x="9877" y="320"/>
                  </a:cubicBezTo>
                  <a:cubicBezTo>
                    <a:pt x="7768" y="1384"/>
                    <a:pt x="8027" y="3214"/>
                    <a:pt x="8375" y="5203"/>
                  </a:cubicBezTo>
                  <a:cubicBezTo>
                    <a:pt x="8464" y="5979"/>
                    <a:pt x="8683" y="6725"/>
                    <a:pt x="8942" y="7451"/>
                  </a:cubicBezTo>
                  <a:cubicBezTo>
                    <a:pt x="8972" y="7779"/>
                    <a:pt x="9001" y="8097"/>
                    <a:pt x="9021" y="8425"/>
                  </a:cubicBezTo>
                  <a:cubicBezTo>
                    <a:pt x="9011" y="8833"/>
                    <a:pt x="8991" y="9241"/>
                    <a:pt x="8942" y="9649"/>
                  </a:cubicBezTo>
                  <a:cubicBezTo>
                    <a:pt x="8892" y="10623"/>
                    <a:pt x="8872" y="11598"/>
                    <a:pt x="8673" y="12553"/>
                  </a:cubicBezTo>
                  <a:cubicBezTo>
                    <a:pt x="8554" y="13040"/>
                    <a:pt x="8484" y="13547"/>
                    <a:pt x="8285" y="13995"/>
                  </a:cubicBezTo>
                  <a:cubicBezTo>
                    <a:pt x="7500" y="15049"/>
                    <a:pt x="6326" y="15785"/>
                    <a:pt x="5093" y="16173"/>
                  </a:cubicBezTo>
                  <a:cubicBezTo>
                    <a:pt x="4655" y="16332"/>
                    <a:pt x="4198" y="16451"/>
                    <a:pt x="3740" y="16511"/>
                  </a:cubicBezTo>
                  <a:cubicBezTo>
                    <a:pt x="3661" y="16521"/>
                    <a:pt x="3591" y="16531"/>
                    <a:pt x="3522" y="16541"/>
                  </a:cubicBezTo>
                  <a:cubicBezTo>
                    <a:pt x="3327" y="16564"/>
                    <a:pt x="3133" y="16573"/>
                    <a:pt x="2941" y="16573"/>
                  </a:cubicBezTo>
                  <a:cubicBezTo>
                    <a:pt x="2376" y="16573"/>
                    <a:pt x="1818" y="16493"/>
                    <a:pt x="1254" y="16441"/>
                  </a:cubicBezTo>
                  <a:cubicBezTo>
                    <a:pt x="1081" y="16431"/>
                    <a:pt x="882" y="16393"/>
                    <a:pt x="692" y="16393"/>
                  </a:cubicBezTo>
                  <a:cubicBezTo>
                    <a:pt x="523" y="16393"/>
                    <a:pt x="361" y="16423"/>
                    <a:pt x="230" y="16531"/>
                  </a:cubicBezTo>
                  <a:cubicBezTo>
                    <a:pt x="1" y="16760"/>
                    <a:pt x="210" y="17098"/>
                    <a:pt x="438" y="17237"/>
                  </a:cubicBezTo>
                  <a:cubicBezTo>
                    <a:pt x="1078" y="17580"/>
                    <a:pt x="2010" y="17767"/>
                    <a:pt x="2762" y="17767"/>
                  </a:cubicBezTo>
                  <a:cubicBezTo>
                    <a:pt x="2817" y="17767"/>
                    <a:pt x="2872" y="17766"/>
                    <a:pt x="2925" y="17764"/>
                  </a:cubicBezTo>
                  <a:cubicBezTo>
                    <a:pt x="3134" y="17754"/>
                    <a:pt x="3352" y="17724"/>
                    <a:pt x="3561" y="17695"/>
                  </a:cubicBezTo>
                  <a:cubicBezTo>
                    <a:pt x="4168" y="17595"/>
                    <a:pt x="4785" y="17446"/>
                    <a:pt x="5371" y="17257"/>
                  </a:cubicBezTo>
                  <a:cubicBezTo>
                    <a:pt x="5719" y="17138"/>
                    <a:pt x="6058" y="16988"/>
                    <a:pt x="6406" y="16849"/>
                  </a:cubicBezTo>
                  <a:lnTo>
                    <a:pt x="6416" y="16849"/>
                  </a:lnTo>
                  <a:cubicBezTo>
                    <a:pt x="6595" y="16849"/>
                    <a:pt x="6774" y="16959"/>
                    <a:pt x="6883" y="17396"/>
                  </a:cubicBezTo>
                  <a:cubicBezTo>
                    <a:pt x="6982" y="18172"/>
                    <a:pt x="6813" y="18938"/>
                    <a:pt x="6794" y="19704"/>
                  </a:cubicBezTo>
                  <a:cubicBezTo>
                    <a:pt x="6784" y="19863"/>
                    <a:pt x="6764" y="20002"/>
                    <a:pt x="6754" y="20151"/>
                  </a:cubicBezTo>
                  <a:cubicBezTo>
                    <a:pt x="6615" y="20638"/>
                    <a:pt x="6455" y="21126"/>
                    <a:pt x="6306" y="21613"/>
                  </a:cubicBezTo>
                  <a:cubicBezTo>
                    <a:pt x="5948" y="22817"/>
                    <a:pt x="6266" y="24080"/>
                    <a:pt x="6356" y="25303"/>
                  </a:cubicBezTo>
                  <a:cubicBezTo>
                    <a:pt x="6455" y="26138"/>
                    <a:pt x="6266" y="26457"/>
                    <a:pt x="5690" y="27043"/>
                  </a:cubicBezTo>
                  <a:cubicBezTo>
                    <a:pt x="5272" y="27491"/>
                    <a:pt x="4785" y="27889"/>
                    <a:pt x="4526" y="28456"/>
                  </a:cubicBezTo>
                  <a:cubicBezTo>
                    <a:pt x="4357" y="28774"/>
                    <a:pt x="4476" y="29132"/>
                    <a:pt x="4635" y="29430"/>
                  </a:cubicBezTo>
                  <a:cubicBezTo>
                    <a:pt x="4799" y="29689"/>
                    <a:pt x="5157" y="30768"/>
                    <a:pt x="5547" y="30768"/>
                  </a:cubicBezTo>
                  <a:cubicBezTo>
                    <a:pt x="5607" y="30768"/>
                    <a:pt x="5668" y="30742"/>
                    <a:pt x="5729" y="30683"/>
                  </a:cubicBezTo>
                  <a:cubicBezTo>
                    <a:pt x="5888" y="30395"/>
                    <a:pt x="5521" y="29798"/>
                    <a:pt x="5530" y="29450"/>
                  </a:cubicBezTo>
                  <a:cubicBezTo>
                    <a:pt x="5441" y="28983"/>
                    <a:pt x="5869" y="28704"/>
                    <a:pt x="6157" y="28416"/>
                  </a:cubicBezTo>
                  <a:cubicBezTo>
                    <a:pt x="6525" y="28038"/>
                    <a:pt x="6873" y="27630"/>
                    <a:pt x="7162" y="27192"/>
                  </a:cubicBezTo>
                  <a:cubicBezTo>
                    <a:pt x="7480" y="26775"/>
                    <a:pt x="7609" y="26317"/>
                    <a:pt x="7559" y="25800"/>
                  </a:cubicBezTo>
                  <a:cubicBezTo>
                    <a:pt x="7520" y="25124"/>
                    <a:pt x="7490" y="24458"/>
                    <a:pt x="7500" y="23781"/>
                  </a:cubicBezTo>
                  <a:cubicBezTo>
                    <a:pt x="7483" y="23194"/>
                    <a:pt x="7508" y="22518"/>
                    <a:pt x="8065" y="22518"/>
                  </a:cubicBezTo>
                  <a:cubicBezTo>
                    <a:pt x="8178" y="22518"/>
                    <a:pt x="8313" y="22546"/>
                    <a:pt x="8474" y="22608"/>
                  </a:cubicBezTo>
                  <a:cubicBezTo>
                    <a:pt x="8753" y="22697"/>
                    <a:pt x="9021" y="22787"/>
                    <a:pt x="9260" y="22956"/>
                  </a:cubicBezTo>
                  <a:cubicBezTo>
                    <a:pt x="9867" y="23413"/>
                    <a:pt x="10811" y="24129"/>
                    <a:pt x="11030" y="24915"/>
                  </a:cubicBezTo>
                  <a:cubicBezTo>
                    <a:pt x="11100" y="25392"/>
                    <a:pt x="10851" y="25840"/>
                    <a:pt x="10603" y="26278"/>
                  </a:cubicBezTo>
                  <a:cubicBezTo>
                    <a:pt x="10254" y="26964"/>
                    <a:pt x="9717" y="27491"/>
                    <a:pt x="9260" y="28088"/>
                  </a:cubicBezTo>
                  <a:cubicBezTo>
                    <a:pt x="9051" y="28386"/>
                    <a:pt x="8703" y="28694"/>
                    <a:pt x="8663" y="29062"/>
                  </a:cubicBezTo>
                  <a:cubicBezTo>
                    <a:pt x="8594" y="29311"/>
                    <a:pt x="8683" y="29550"/>
                    <a:pt x="8932" y="29878"/>
                  </a:cubicBezTo>
                  <a:cubicBezTo>
                    <a:pt x="9031" y="30017"/>
                    <a:pt x="9131" y="30156"/>
                    <a:pt x="9230" y="30295"/>
                  </a:cubicBezTo>
                  <a:cubicBezTo>
                    <a:pt x="9429" y="30594"/>
                    <a:pt x="9737" y="30763"/>
                    <a:pt x="10056" y="30912"/>
                  </a:cubicBezTo>
                  <a:cubicBezTo>
                    <a:pt x="10165" y="30962"/>
                    <a:pt x="10284" y="31041"/>
                    <a:pt x="10404" y="31041"/>
                  </a:cubicBezTo>
                  <a:cubicBezTo>
                    <a:pt x="10453" y="31041"/>
                    <a:pt x="10503" y="31031"/>
                    <a:pt x="10553" y="30992"/>
                  </a:cubicBezTo>
                  <a:cubicBezTo>
                    <a:pt x="10871" y="30654"/>
                    <a:pt x="10394" y="30256"/>
                    <a:pt x="10215" y="29957"/>
                  </a:cubicBezTo>
                  <a:cubicBezTo>
                    <a:pt x="10105" y="29818"/>
                    <a:pt x="10056" y="29649"/>
                    <a:pt x="9986" y="29480"/>
                  </a:cubicBezTo>
                  <a:cubicBezTo>
                    <a:pt x="10046" y="29291"/>
                    <a:pt x="10165" y="29112"/>
                    <a:pt x="10264" y="28953"/>
                  </a:cubicBezTo>
                  <a:cubicBezTo>
                    <a:pt x="11219" y="27610"/>
                    <a:pt x="13079" y="25681"/>
                    <a:pt x="12333" y="23911"/>
                  </a:cubicBezTo>
                  <a:cubicBezTo>
                    <a:pt x="12124" y="23473"/>
                    <a:pt x="11736" y="23155"/>
                    <a:pt x="11398" y="22817"/>
                  </a:cubicBezTo>
                  <a:cubicBezTo>
                    <a:pt x="10981" y="22270"/>
                    <a:pt x="10573" y="21703"/>
                    <a:pt x="10294" y="21066"/>
                  </a:cubicBezTo>
                  <a:cubicBezTo>
                    <a:pt x="10235" y="20877"/>
                    <a:pt x="10195" y="20698"/>
                    <a:pt x="10165" y="20499"/>
                  </a:cubicBezTo>
                  <a:cubicBezTo>
                    <a:pt x="10165" y="20270"/>
                    <a:pt x="10155" y="20042"/>
                    <a:pt x="10135" y="19813"/>
                  </a:cubicBezTo>
                  <a:cubicBezTo>
                    <a:pt x="10125" y="19674"/>
                    <a:pt x="10115" y="19525"/>
                    <a:pt x="10105" y="19375"/>
                  </a:cubicBezTo>
                  <a:cubicBezTo>
                    <a:pt x="10115" y="18988"/>
                    <a:pt x="10115" y="18590"/>
                    <a:pt x="10125" y="18202"/>
                  </a:cubicBezTo>
                  <a:cubicBezTo>
                    <a:pt x="10175" y="17695"/>
                    <a:pt x="10274" y="17267"/>
                    <a:pt x="10493" y="17207"/>
                  </a:cubicBezTo>
                  <a:cubicBezTo>
                    <a:pt x="10513" y="17207"/>
                    <a:pt x="10533" y="17207"/>
                    <a:pt x="10553" y="17217"/>
                  </a:cubicBezTo>
                  <a:cubicBezTo>
                    <a:pt x="10821" y="17496"/>
                    <a:pt x="11100" y="17774"/>
                    <a:pt x="11408" y="18023"/>
                  </a:cubicBezTo>
                  <a:cubicBezTo>
                    <a:pt x="11408" y="18053"/>
                    <a:pt x="11428" y="18073"/>
                    <a:pt x="11458" y="18092"/>
                  </a:cubicBezTo>
                  <a:cubicBezTo>
                    <a:pt x="11557" y="18152"/>
                    <a:pt x="11647" y="18222"/>
                    <a:pt x="11736" y="18281"/>
                  </a:cubicBezTo>
                  <a:cubicBezTo>
                    <a:pt x="12025" y="18490"/>
                    <a:pt x="12333" y="18689"/>
                    <a:pt x="12651" y="18848"/>
                  </a:cubicBezTo>
                  <a:cubicBezTo>
                    <a:pt x="12999" y="19047"/>
                    <a:pt x="13367" y="19216"/>
                    <a:pt x="13755" y="19346"/>
                  </a:cubicBezTo>
                  <a:cubicBezTo>
                    <a:pt x="14212" y="19509"/>
                    <a:pt x="14694" y="19573"/>
                    <a:pt x="15176" y="19573"/>
                  </a:cubicBezTo>
                  <a:cubicBezTo>
                    <a:pt x="15430" y="19573"/>
                    <a:pt x="15683" y="19555"/>
                    <a:pt x="15933" y="19525"/>
                  </a:cubicBezTo>
                  <a:cubicBezTo>
                    <a:pt x="16261" y="19485"/>
                    <a:pt x="17306" y="19147"/>
                    <a:pt x="16669" y="18769"/>
                  </a:cubicBezTo>
                  <a:cubicBezTo>
                    <a:pt x="16341" y="18620"/>
                    <a:pt x="15973" y="18649"/>
                    <a:pt x="15625" y="18639"/>
                  </a:cubicBezTo>
                  <a:cubicBezTo>
                    <a:pt x="15426" y="18590"/>
                    <a:pt x="15227" y="18540"/>
                    <a:pt x="15018" y="18520"/>
                  </a:cubicBezTo>
                  <a:cubicBezTo>
                    <a:pt x="15008" y="18520"/>
                    <a:pt x="15008" y="18510"/>
                    <a:pt x="14998" y="18510"/>
                  </a:cubicBezTo>
                  <a:cubicBezTo>
                    <a:pt x="14819" y="18431"/>
                    <a:pt x="14491" y="18381"/>
                    <a:pt x="14272" y="18331"/>
                  </a:cubicBezTo>
                  <a:cubicBezTo>
                    <a:pt x="14262" y="18321"/>
                    <a:pt x="14253" y="18321"/>
                    <a:pt x="14253" y="18321"/>
                  </a:cubicBezTo>
                  <a:cubicBezTo>
                    <a:pt x="13894" y="18182"/>
                    <a:pt x="13556" y="18003"/>
                    <a:pt x="13228" y="17824"/>
                  </a:cubicBezTo>
                  <a:cubicBezTo>
                    <a:pt x="13159" y="17774"/>
                    <a:pt x="13089" y="17715"/>
                    <a:pt x="13009" y="17665"/>
                  </a:cubicBezTo>
                  <a:cubicBezTo>
                    <a:pt x="12293" y="17098"/>
                    <a:pt x="11627" y="16441"/>
                    <a:pt x="10990" y="15775"/>
                  </a:cubicBezTo>
                  <a:cubicBezTo>
                    <a:pt x="10185" y="14840"/>
                    <a:pt x="10016" y="14423"/>
                    <a:pt x="10254" y="13189"/>
                  </a:cubicBezTo>
                  <a:cubicBezTo>
                    <a:pt x="10344" y="12692"/>
                    <a:pt x="10434" y="12195"/>
                    <a:pt x="10493" y="11688"/>
                  </a:cubicBezTo>
                  <a:cubicBezTo>
                    <a:pt x="10811" y="12543"/>
                    <a:pt x="11160" y="13378"/>
                    <a:pt x="11617" y="14174"/>
                  </a:cubicBezTo>
                  <a:cubicBezTo>
                    <a:pt x="11905" y="14810"/>
                    <a:pt x="12462" y="15964"/>
                    <a:pt x="13178" y="16581"/>
                  </a:cubicBezTo>
                  <a:cubicBezTo>
                    <a:pt x="13457" y="16849"/>
                    <a:pt x="13775" y="17038"/>
                    <a:pt x="14143" y="17038"/>
                  </a:cubicBezTo>
                  <a:cubicBezTo>
                    <a:pt x="14173" y="17038"/>
                    <a:pt x="14213" y="17038"/>
                    <a:pt x="14243" y="17028"/>
                  </a:cubicBezTo>
                  <a:cubicBezTo>
                    <a:pt x="14909" y="16750"/>
                    <a:pt x="15048" y="15696"/>
                    <a:pt x="15187" y="15069"/>
                  </a:cubicBezTo>
                  <a:cubicBezTo>
                    <a:pt x="15426" y="14065"/>
                    <a:pt x="15605" y="13050"/>
                    <a:pt x="15695" y="12016"/>
                  </a:cubicBezTo>
                  <a:cubicBezTo>
                    <a:pt x="15804" y="10892"/>
                    <a:pt x="16063" y="9768"/>
                    <a:pt x="15983" y="8614"/>
                  </a:cubicBezTo>
                  <a:cubicBezTo>
                    <a:pt x="15953" y="7361"/>
                    <a:pt x="15993" y="6098"/>
                    <a:pt x="15705" y="4865"/>
                  </a:cubicBezTo>
                  <a:cubicBezTo>
                    <a:pt x="15645" y="4467"/>
                    <a:pt x="15565" y="4069"/>
                    <a:pt x="15456" y="3682"/>
                  </a:cubicBezTo>
                  <a:cubicBezTo>
                    <a:pt x="15416" y="3503"/>
                    <a:pt x="15366" y="3323"/>
                    <a:pt x="15317" y="3144"/>
                  </a:cubicBezTo>
                  <a:cubicBezTo>
                    <a:pt x="14988" y="2060"/>
                    <a:pt x="14243" y="1145"/>
                    <a:pt x="13347" y="469"/>
                  </a:cubicBezTo>
                  <a:cubicBezTo>
                    <a:pt x="12804" y="149"/>
                    <a:pt x="12157" y="1"/>
                    <a:pt x="115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3"/>
            <p:cNvSpPr/>
            <p:nvPr/>
          </p:nvSpPr>
          <p:spPr>
            <a:xfrm>
              <a:off x="2387794" y="2771299"/>
              <a:ext cx="952497" cy="2022226"/>
            </a:xfrm>
            <a:custGeom>
              <a:avLst/>
              <a:gdLst/>
              <a:ahLst/>
              <a:cxnLst/>
              <a:rect l="l" t="t" r="r" b="b"/>
              <a:pathLst>
                <a:path w="13398" h="28445" extrusionOk="0">
                  <a:moveTo>
                    <a:pt x="10702" y="1"/>
                  </a:moveTo>
                  <a:cubicBezTo>
                    <a:pt x="10682" y="150"/>
                    <a:pt x="10682" y="299"/>
                    <a:pt x="10662" y="438"/>
                  </a:cubicBezTo>
                  <a:cubicBezTo>
                    <a:pt x="10622" y="747"/>
                    <a:pt x="10593" y="1055"/>
                    <a:pt x="10573" y="1353"/>
                  </a:cubicBezTo>
                  <a:cubicBezTo>
                    <a:pt x="10533" y="2199"/>
                    <a:pt x="10563" y="3054"/>
                    <a:pt x="10394" y="3889"/>
                  </a:cubicBezTo>
                  <a:cubicBezTo>
                    <a:pt x="10371" y="3897"/>
                    <a:pt x="10347" y="3900"/>
                    <a:pt x="10323" y="3900"/>
                  </a:cubicBezTo>
                  <a:cubicBezTo>
                    <a:pt x="9720" y="3900"/>
                    <a:pt x="8658" y="1723"/>
                    <a:pt x="8285" y="1284"/>
                  </a:cubicBezTo>
                  <a:cubicBezTo>
                    <a:pt x="8126" y="1055"/>
                    <a:pt x="7878" y="617"/>
                    <a:pt x="7619" y="279"/>
                  </a:cubicBezTo>
                  <a:cubicBezTo>
                    <a:pt x="7311" y="458"/>
                    <a:pt x="7052" y="667"/>
                    <a:pt x="6853" y="886"/>
                  </a:cubicBezTo>
                  <a:cubicBezTo>
                    <a:pt x="7052" y="1224"/>
                    <a:pt x="7301" y="1542"/>
                    <a:pt x="7510" y="1861"/>
                  </a:cubicBezTo>
                  <a:cubicBezTo>
                    <a:pt x="8086" y="2666"/>
                    <a:pt x="8633" y="3502"/>
                    <a:pt x="9359" y="4178"/>
                  </a:cubicBezTo>
                  <a:cubicBezTo>
                    <a:pt x="9678" y="4436"/>
                    <a:pt x="10006" y="4864"/>
                    <a:pt x="10443" y="4864"/>
                  </a:cubicBezTo>
                  <a:cubicBezTo>
                    <a:pt x="10483" y="4864"/>
                    <a:pt x="10523" y="4864"/>
                    <a:pt x="10573" y="4854"/>
                  </a:cubicBezTo>
                  <a:cubicBezTo>
                    <a:pt x="11398" y="4596"/>
                    <a:pt x="11398" y="2298"/>
                    <a:pt x="11448" y="1552"/>
                  </a:cubicBezTo>
                  <a:cubicBezTo>
                    <a:pt x="11458" y="1473"/>
                    <a:pt x="11458" y="1393"/>
                    <a:pt x="11458" y="1314"/>
                  </a:cubicBezTo>
                  <a:cubicBezTo>
                    <a:pt x="11478" y="1055"/>
                    <a:pt x="11498" y="796"/>
                    <a:pt x="11518" y="548"/>
                  </a:cubicBezTo>
                  <a:cubicBezTo>
                    <a:pt x="11518" y="508"/>
                    <a:pt x="11518" y="468"/>
                    <a:pt x="11527" y="438"/>
                  </a:cubicBezTo>
                  <a:cubicBezTo>
                    <a:pt x="11508" y="418"/>
                    <a:pt x="11478" y="399"/>
                    <a:pt x="11458" y="389"/>
                  </a:cubicBezTo>
                  <a:cubicBezTo>
                    <a:pt x="11438" y="369"/>
                    <a:pt x="11428" y="359"/>
                    <a:pt x="11408" y="339"/>
                  </a:cubicBezTo>
                  <a:cubicBezTo>
                    <a:pt x="11388" y="329"/>
                    <a:pt x="11358" y="309"/>
                    <a:pt x="11338" y="289"/>
                  </a:cubicBezTo>
                  <a:cubicBezTo>
                    <a:pt x="11329" y="279"/>
                    <a:pt x="11309" y="269"/>
                    <a:pt x="11289" y="259"/>
                  </a:cubicBezTo>
                  <a:lnTo>
                    <a:pt x="11279" y="259"/>
                  </a:lnTo>
                  <a:cubicBezTo>
                    <a:pt x="11269" y="249"/>
                    <a:pt x="11259" y="249"/>
                    <a:pt x="11259" y="239"/>
                  </a:cubicBezTo>
                  <a:cubicBezTo>
                    <a:pt x="11249" y="239"/>
                    <a:pt x="11239" y="239"/>
                    <a:pt x="11239" y="229"/>
                  </a:cubicBezTo>
                  <a:lnTo>
                    <a:pt x="11229" y="229"/>
                  </a:lnTo>
                  <a:cubicBezTo>
                    <a:pt x="11229" y="229"/>
                    <a:pt x="11219" y="220"/>
                    <a:pt x="11209" y="220"/>
                  </a:cubicBezTo>
                  <a:cubicBezTo>
                    <a:pt x="11199" y="220"/>
                    <a:pt x="11199" y="210"/>
                    <a:pt x="11189" y="210"/>
                  </a:cubicBezTo>
                  <a:cubicBezTo>
                    <a:pt x="11179" y="210"/>
                    <a:pt x="11179" y="200"/>
                    <a:pt x="11179" y="200"/>
                  </a:cubicBezTo>
                  <a:cubicBezTo>
                    <a:pt x="11159" y="200"/>
                    <a:pt x="11150" y="190"/>
                    <a:pt x="11140" y="180"/>
                  </a:cubicBezTo>
                  <a:lnTo>
                    <a:pt x="11120" y="180"/>
                  </a:lnTo>
                  <a:cubicBezTo>
                    <a:pt x="11120" y="170"/>
                    <a:pt x="11120" y="170"/>
                    <a:pt x="11120" y="170"/>
                  </a:cubicBezTo>
                  <a:cubicBezTo>
                    <a:pt x="11110" y="170"/>
                    <a:pt x="11090" y="160"/>
                    <a:pt x="11080" y="150"/>
                  </a:cubicBezTo>
                  <a:cubicBezTo>
                    <a:pt x="11070" y="150"/>
                    <a:pt x="11060" y="150"/>
                    <a:pt x="11060" y="140"/>
                  </a:cubicBezTo>
                  <a:lnTo>
                    <a:pt x="11040" y="140"/>
                  </a:lnTo>
                  <a:cubicBezTo>
                    <a:pt x="11030" y="130"/>
                    <a:pt x="11020" y="130"/>
                    <a:pt x="11010" y="120"/>
                  </a:cubicBezTo>
                  <a:lnTo>
                    <a:pt x="11000" y="120"/>
                  </a:lnTo>
                  <a:cubicBezTo>
                    <a:pt x="11000" y="120"/>
                    <a:pt x="10990" y="110"/>
                    <a:pt x="10990" y="110"/>
                  </a:cubicBezTo>
                  <a:cubicBezTo>
                    <a:pt x="10980" y="110"/>
                    <a:pt x="10971" y="100"/>
                    <a:pt x="10961" y="100"/>
                  </a:cubicBezTo>
                  <a:cubicBezTo>
                    <a:pt x="10951" y="100"/>
                    <a:pt x="10951" y="100"/>
                    <a:pt x="10941" y="90"/>
                  </a:cubicBezTo>
                  <a:cubicBezTo>
                    <a:pt x="10931" y="90"/>
                    <a:pt x="10921" y="80"/>
                    <a:pt x="10911" y="80"/>
                  </a:cubicBezTo>
                  <a:lnTo>
                    <a:pt x="10901" y="80"/>
                  </a:lnTo>
                  <a:cubicBezTo>
                    <a:pt x="10901" y="80"/>
                    <a:pt x="10891" y="70"/>
                    <a:pt x="10891" y="70"/>
                  </a:cubicBezTo>
                  <a:lnTo>
                    <a:pt x="10881" y="70"/>
                  </a:lnTo>
                  <a:cubicBezTo>
                    <a:pt x="10861" y="60"/>
                    <a:pt x="10841" y="50"/>
                    <a:pt x="10821" y="50"/>
                  </a:cubicBezTo>
                  <a:lnTo>
                    <a:pt x="10821" y="41"/>
                  </a:lnTo>
                  <a:lnTo>
                    <a:pt x="10811" y="41"/>
                  </a:lnTo>
                  <a:cubicBezTo>
                    <a:pt x="10801" y="41"/>
                    <a:pt x="10792" y="41"/>
                    <a:pt x="10782" y="31"/>
                  </a:cubicBezTo>
                  <a:lnTo>
                    <a:pt x="10772" y="31"/>
                  </a:lnTo>
                  <a:cubicBezTo>
                    <a:pt x="10762" y="21"/>
                    <a:pt x="10752" y="21"/>
                    <a:pt x="10742" y="21"/>
                  </a:cubicBezTo>
                  <a:cubicBezTo>
                    <a:pt x="10732" y="11"/>
                    <a:pt x="10712" y="11"/>
                    <a:pt x="10702" y="1"/>
                  </a:cubicBezTo>
                  <a:close/>
                  <a:moveTo>
                    <a:pt x="9349" y="5680"/>
                  </a:moveTo>
                  <a:cubicBezTo>
                    <a:pt x="9310" y="5680"/>
                    <a:pt x="9270" y="5690"/>
                    <a:pt x="9240" y="5719"/>
                  </a:cubicBezTo>
                  <a:cubicBezTo>
                    <a:pt x="9210" y="5749"/>
                    <a:pt x="9190" y="5789"/>
                    <a:pt x="9190" y="5829"/>
                  </a:cubicBezTo>
                  <a:cubicBezTo>
                    <a:pt x="9180" y="5908"/>
                    <a:pt x="9250" y="5998"/>
                    <a:pt x="9339" y="5998"/>
                  </a:cubicBezTo>
                  <a:cubicBezTo>
                    <a:pt x="9379" y="5998"/>
                    <a:pt x="9419" y="5988"/>
                    <a:pt x="9449" y="5958"/>
                  </a:cubicBezTo>
                  <a:cubicBezTo>
                    <a:pt x="9479" y="5928"/>
                    <a:pt x="9499" y="5888"/>
                    <a:pt x="9499" y="5849"/>
                  </a:cubicBezTo>
                  <a:cubicBezTo>
                    <a:pt x="9509" y="5769"/>
                    <a:pt x="9439" y="5680"/>
                    <a:pt x="9349" y="5680"/>
                  </a:cubicBezTo>
                  <a:close/>
                  <a:moveTo>
                    <a:pt x="12244" y="5709"/>
                  </a:moveTo>
                  <a:cubicBezTo>
                    <a:pt x="12194" y="5709"/>
                    <a:pt x="12164" y="5719"/>
                    <a:pt x="12124" y="5749"/>
                  </a:cubicBezTo>
                  <a:cubicBezTo>
                    <a:pt x="12094" y="5779"/>
                    <a:pt x="12074" y="5819"/>
                    <a:pt x="12074" y="5859"/>
                  </a:cubicBezTo>
                  <a:cubicBezTo>
                    <a:pt x="12074" y="5938"/>
                    <a:pt x="12134" y="6028"/>
                    <a:pt x="12224" y="6028"/>
                  </a:cubicBezTo>
                  <a:cubicBezTo>
                    <a:pt x="12263" y="6028"/>
                    <a:pt x="12303" y="6018"/>
                    <a:pt x="12333" y="5988"/>
                  </a:cubicBezTo>
                  <a:cubicBezTo>
                    <a:pt x="12363" y="5958"/>
                    <a:pt x="12383" y="5918"/>
                    <a:pt x="12393" y="5878"/>
                  </a:cubicBezTo>
                  <a:cubicBezTo>
                    <a:pt x="12393" y="5789"/>
                    <a:pt x="12323" y="5709"/>
                    <a:pt x="12244" y="5709"/>
                  </a:cubicBezTo>
                  <a:close/>
                  <a:moveTo>
                    <a:pt x="9561" y="6650"/>
                  </a:moveTo>
                  <a:cubicBezTo>
                    <a:pt x="9453" y="6650"/>
                    <a:pt x="9345" y="6682"/>
                    <a:pt x="9250" y="6754"/>
                  </a:cubicBezTo>
                  <a:cubicBezTo>
                    <a:pt x="8755" y="7140"/>
                    <a:pt x="9109" y="7915"/>
                    <a:pt x="9632" y="7915"/>
                  </a:cubicBezTo>
                  <a:cubicBezTo>
                    <a:pt x="9729" y="7915"/>
                    <a:pt x="9832" y="7888"/>
                    <a:pt x="9936" y="7828"/>
                  </a:cubicBezTo>
                  <a:cubicBezTo>
                    <a:pt x="10155" y="7679"/>
                    <a:pt x="10225" y="7360"/>
                    <a:pt x="10165" y="7112"/>
                  </a:cubicBezTo>
                  <a:cubicBezTo>
                    <a:pt x="10094" y="6843"/>
                    <a:pt x="9828" y="6650"/>
                    <a:pt x="9561" y="6650"/>
                  </a:cubicBezTo>
                  <a:close/>
                  <a:moveTo>
                    <a:pt x="12368" y="6649"/>
                  </a:moveTo>
                  <a:cubicBezTo>
                    <a:pt x="12327" y="6649"/>
                    <a:pt x="12286" y="6654"/>
                    <a:pt x="12244" y="6664"/>
                  </a:cubicBezTo>
                  <a:cubicBezTo>
                    <a:pt x="11766" y="6724"/>
                    <a:pt x="11527" y="7350"/>
                    <a:pt x="11846" y="7718"/>
                  </a:cubicBezTo>
                  <a:cubicBezTo>
                    <a:pt x="11982" y="7870"/>
                    <a:pt x="12195" y="7964"/>
                    <a:pt x="12402" y="7964"/>
                  </a:cubicBezTo>
                  <a:cubicBezTo>
                    <a:pt x="12453" y="7964"/>
                    <a:pt x="12503" y="7959"/>
                    <a:pt x="12552" y="7947"/>
                  </a:cubicBezTo>
                  <a:cubicBezTo>
                    <a:pt x="12810" y="7878"/>
                    <a:pt x="12940" y="7619"/>
                    <a:pt x="12950" y="7370"/>
                  </a:cubicBezTo>
                  <a:cubicBezTo>
                    <a:pt x="13003" y="7014"/>
                    <a:pt x="12721" y="6649"/>
                    <a:pt x="12368" y="6649"/>
                  </a:cubicBezTo>
                  <a:close/>
                  <a:moveTo>
                    <a:pt x="12621" y="8444"/>
                  </a:moveTo>
                  <a:cubicBezTo>
                    <a:pt x="12582" y="8444"/>
                    <a:pt x="12542" y="8454"/>
                    <a:pt x="12512" y="8484"/>
                  </a:cubicBezTo>
                  <a:cubicBezTo>
                    <a:pt x="12482" y="8514"/>
                    <a:pt x="12462" y="8554"/>
                    <a:pt x="12462" y="8594"/>
                  </a:cubicBezTo>
                  <a:cubicBezTo>
                    <a:pt x="12452" y="8673"/>
                    <a:pt x="12522" y="8763"/>
                    <a:pt x="12611" y="8763"/>
                  </a:cubicBezTo>
                  <a:cubicBezTo>
                    <a:pt x="12651" y="8763"/>
                    <a:pt x="12691" y="8743"/>
                    <a:pt x="12721" y="8723"/>
                  </a:cubicBezTo>
                  <a:cubicBezTo>
                    <a:pt x="12751" y="8693"/>
                    <a:pt x="12771" y="8653"/>
                    <a:pt x="12771" y="8613"/>
                  </a:cubicBezTo>
                  <a:cubicBezTo>
                    <a:pt x="12781" y="8524"/>
                    <a:pt x="12711" y="8444"/>
                    <a:pt x="12621" y="8444"/>
                  </a:cubicBezTo>
                  <a:close/>
                  <a:moveTo>
                    <a:pt x="9698" y="8484"/>
                  </a:moveTo>
                  <a:cubicBezTo>
                    <a:pt x="9658" y="8484"/>
                    <a:pt x="9618" y="8494"/>
                    <a:pt x="9588" y="8524"/>
                  </a:cubicBezTo>
                  <a:cubicBezTo>
                    <a:pt x="9558" y="8554"/>
                    <a:pt x="9538" y="8594"/>
                    <a:pt x="9538" y="8633"/>
                  </a:cubicBezTo>
                  <a:cubicBezTo>
                    <a:pt x="9528" y="8713"/>
                    <a:pt x="9598" y="8802"/>
                    <a:pt x="9678" y="8802"/>
                  </a:cubicBezTo>
                  <a:cubicBezTo>
                    <a:pt x="9727" y="8802"/>
                    <a:pt x="9767" y="8792"/>
                    <a:pt x="9797" y="8763"/>
                  </a:cubicBezTo>
                  <a:cubicBezTo>
                    <a:pt x="9827" y="8733"/>
                    <a:pt x="9847" y="8693"/>
                    <a:pt x="9847" y="8653"/>
                  </a:cubicBezTo>
                  <a:cubicBezTo>
                    <a:pt x="9857" y="8574"/>
                    <a:pt x="9787" y="8484"/>
                    <a:pt x="9698" y="8484"/>
                  </a:cubicBezTo>
                  <a:close/>
                  <a:moveTo>
                    <a:pt x="6774" y="11726"/>
                  </a:moveTo>
                  <a:lnTo>
                    <a:pt x="6774" y="11726"/>
                  </a:lnTo>
                  <a:cubicBezTo>
                    <a:pt x="6773" y="11733"/>
                    <a:pt x="6772" y="11739"/>
                    <a:pt x="6771" y="11746"/>
                  </a:cubicBezTo>
                  <a:lnTo>
                    <a:pt x="6771" y="11746"/>
                  </a:lnTo>
                  <a:cubicBezTo>
                    <a:pt x="6773" y="11739"/>
                    <a:pt x="6774" y="11733"/>
                    <a:pt x="6774" y="11726"/>
                  </a:cubicBezTo>
                  <a:close/>
                  <a:moveTo>
                    <a:pt x="6771" y="11746"/>
                  </a:moveTo>
                  <a:cubicBezTo>
                    <a:pt x="6768" y="11759"/>
                    <a:pt x="6764" y="11773"/>
                    <a:pt x="6764" y="11786"/>
                  </a:cubicBezTo>
                  <a:cubicBezTo>
                    <a:pt x="6764" y="11791"/>
                    <a:pt x="6764" y="11796"/>
                    <a:pt x="6764" y="11800"/>
                  </a:cubicBezTo>
                  <a:lnTo>
                    <a:pt x="6764" y="11800"/>
                  </a:lnTo>
                  <a:cubicBezTo>
                    <a:pt x="6766" y="11782"/>
                    <a:pt x="6769" y="11764"/>
                    <a:pt x="6771" y="11746"/>
                  </a:cubicBezTo>
                  <a:close/>
                  <a:moveTo>
                    <a:pt x="6764" y="11800"/>
                  </a:moveTo>
                  <a:lnTo>
                    <a:pt x="6764" y="11800"/>
                  </a:lnTo>
                  <a:cubicBezTo>
                    <a:pt x="6762" y="11810"/>
                    <a:pt x="6761" y="11820"/>
                    <a:pt x="6759" y="11829"/>
                  </a:cubicBezTo>
                  <a:lnTo>
                    <a:pt x="6759" y="11829"/>
                  </a:lnTo>
                  <a:cubicBezTo>
                    <a:pt x="6762" y="11825"/>
                    <a:pt x="6764" y="11820"/>
                    <a:pt x="6764" y="11816"/>
                  </a:cubicBezTo>
                  <a:cubicBezTo>
                    <a:pt x="6764" y="11811"/>
                    <a:pt x="6764" y="11806"/>
                    <a:pt x="6764" y="11800"/>
                  </a:cubicBezTo>
                  <a:close/>
                  <a:moveTo>
                    <a:pt x="6759" y="11829"/>
                  </a:moveTo>
                  <a:lnTo>
                    <a:pt x="6759" y="11829"/>
                  </a:lnTo>
                  <a:cubicBezTo>
                    <a:pt x="6757" y="11835"/>
                    <a:pt x="6754" y="11840"/>
                    <a:pt x="6754" y="11846"/>
                  </a:cubicBezTo>
                  <a:cubicBezTo>
                    <a:pt x="6755" y="11846"/>
                    <a:pt x="6756" y="11847"/>
                    <a:pt x="6757" y="11848"/>
                  </a:cubicBezTo>
                  <a:lnTo>
                    <a:pt x="6757" y="11848"/>
                  </a:lnTo>
                  <a:cubicBezTo>
                    <a:pt x="6758" y="11842"/>
                    <a:pt x="6759" y="11835"/>
                    <a:pt x="6759" y="11829"/>
                  </a:cubicBezTo>
                  <a:close/>
                  <a:moveTo>
                    <a:pt x="11061" y="7966"/>
                  </a:moveTo>
                  <a:cubicBezTo>
                    <a:pt x="10981" y="7966"/>
                    <a:pt x="10907" y="8026"/>
                    <a:pt x="10891" y="8106"/>
                  </a:cubicBezTo>
                  <a:cubicBezTo>
                    <a:pt x="10652" y="8355"/>
                    <a:pt x="10980" y="9877"/>
                    <a:pt x="11010" y="10314"/>
                  </a:cubicBezTo>
                  <a:cubicBezTo>
                    <a:pt x="11030" y="10414"/>
                    <a:pt x="11040" y="10523"/>
                    <a:pt x="11060" y="10622"/>
                  </a:cubicBezTo>
                  <a:cubicBezTo>
                    <a:pt x="11060" y="10622"/>
                    <a:pt x="11060" y="10622"/>
                    <a:pt x="11060" y="10632"/>
                  </a:cubicBezTo>
                  <a:cubicBezTo>
                    <a:pt x="10772" y="10662"/>
                    <a:pt x="10573" y="11040"/>
                    <a:pt x="10762" y="11279"/>
                  </a:cubicBezTo>
                  <a:cubicBezTo>
                    <a:pt x="10871" y="11388"/>
                    <a:pt x="11040" y="11468"/>
                    <a:pt x="11209" y="11478"/>
                  </a:cubicBezTo>
                  <a:cubicBezTo>
                    <a:pt x="11219" y="11567"/>
                    <a:pt x="11249" y="11647"/>
                    <a:pt x="11289" y="11716"/>
                  </a:cubicBezTo>
                  <a:cubicBezTo>
                    <a:pt x="11333" y="11857"/>
                    <a:pt x="11492" y="12024"/>
                    <a:pt x="11645" y="12024"/>
                  </a:cubicBezTo>
                  <a:cubicBezTo>
                    <a:pt x="11698" y="12024"/>
                    <a:pt x="11750" y="12004"/>
                    <a:pt x="11796" y="11955"/>
                  </a:cubicBezTo>
                  <a:cubicBezTo>
                    <a:pt x="12025" y="11776"/>
                    <a:pt x="12015" y="11647"/>
                    <a:pt x="12005" y="11368"/>
                  </a:cubicBezTo>
                  <a:cubicBezTo>
                    <a:pt x="11995" y="11339"/>
                    <a:pt x="11995" y="11309"/>
                    <a:pt x="11995" y="11279"/>
                  </a:cubicBezTo>
                  <a:cubicBezTo>
                    <a:pt x="12025" y="11279"/>
                    <a:pt x="12065" y="11269"/>
                    <a:pt x="12094" y="11249"/>
                  </a:cubicBezTo>
                  <a:cubicBezTo>
                    <a:pt x="12482" y="11150"/>
                    <a:pt x="12482" y="10672"/>
                    <a:pt x="12084" y="10583"/>
                  </a:cubicBezTo>
                  <a:cubicBezTo>
                    <a:pt x="12060" y="10578"/>
                    <a:pt x="12032" y="10575"/>
                    <a:pt x="12004" y="10575"/>
                  </a:cubicBezTo>
                  <a:cubicBezTo>
                    <a:pt x="11975" y="10575"/>
                    <a:pt x="11945" y="10578"/>
                    <a:pt x="11915" y="10583"/>
                  </a:cubicBezTo>
                  <a:cubicBezTo>
                    <a:pt x="11915" y="10543"/>
                    <a:pt x="11905" y="10513"/>
                    <a:pt x="11905" y="10483"/>
                  </a:cubicBezTo>
                  <a:cubicBezTo>
                    <a:pt x="11816" y="9837"/>
                    <a:pt x="11687" y="9190"/>
                    <a:pt x="11448" y="8574"/>
                  </a:cubicBezTo>
                  <a:cubicBezTo>
                    <a:pt x="11348" y="8375"/>
                    <a:pt x="11319" y="8096"/>
                    <a:pt x="11120" y="7977"/>
                  </a:cubicBezTo>
                  <a:cubicBezTo>
                    <a:pt x="11100" y="7969"/>
                    <a:pt x="11080" y="7966"/>
                    <a:pt x="11061" y="7966"/>
                  </a:cubicBezTo>
                  <a:close/>
                  <a:moveTo>
                    <a:pt x="6714" y="12097"/>
                  </a:moveTo>
                  <a:lnTo>
                    <a:pt x="6714" y="12097"/>
                  </a:lnTo>
                  <a:cubicBezTo>
                    <a:pt x="6707" y="12133"/>
                    <a:pt x="6701" y="12168"/>
                    <a:pt x="6694" y="12204"/>
                  </a:cubicBezTo>
                  <a:cubicBezTo>
                    <a:pt x="6704" y="12184"/>
                    <a:pt x="6704" y="12154"/>
                    <a:pt x="6714" y="12134"/>
                  </a:cubicBezTo>
                  <a:cubicBezTo>
                    <a:pt x="6714" y="12125"/>
                    <a:pt x="6714" y="12108"/>
                    <a:pt x="6714" y="12097"/>
                  </a:cubicBezTo>
                  <a:close/>
                  <a:moveTo>
                    <a:pt x="6694" y="12214"/>
                  </a:moveTo>
                  <a:lnTo>
                    <a:pt x="6694" y="12214"/>
                  </a:lnTo>
                  <a:cubicBezTo>
                    <a:pt x="6684" y="12244"/>
                    <a:pt x="6684" y="12273"/>
                    <a:pt x="6674" y="12293"/>
                  </a:cubicBezTo>
                  <a:cubicBezTo>
                    <a:pt x="6674" y="12323"/>
                    <a:pt x="6664" y="12343"/>
                    <a:pt x="6664" y="12373"/>
                  </a:cubicBezTo>
                  <a:cubicBezTo>
                    <a:pt x="6674" y="12323"/>
                    <a:pt x="6684" y="12273"/>
                    <a:pt x="6694" y="12214"/>
                  </a:cubicBezTo>
                  <a:close/>
                  <a:moveTo>
                    <a:pt x="6873" y="7102"/>
                  </a:moveTo>
                  <a:lnTo>
                    <a:pt x="6873" y="7102"/>
                  </a:lnTo>
                  <a:cubicBezTo>
                    <a:pt x="6883" y="7142"/>
                    <a:pt x="6903" y="7181"/>
                    <a:pt x="6913" y="7221"/>
                  </a:cubicBezTo>
                  <a:cubicBezTo>
                    <a:pt x="6923" y="7241"/>
                    <a:pt x="6923" y="7251"/>
                    <a:pt x="6933" y="7271"/>
                  </a:cubicBezTo>
                  <a:cubicBezTo>
                    <a:pt x="6963" y="7599"/>
                    <a:pt x="6992" y="7917"/>
                    <a:pt x="7012" y="8245"/>
                  </a:cubicBezTo>
                  <a:cubicBezTo>
                    <a:pt x="7012" y="8335"/>
                    <a:pt x="7012" y="8425"/>
                    <a:pt x="7002" y="8514"/>
                  </a:cubicBezTo>
                  <a:cubicBezTo>
                    <a:pt x="7002" y="8594"/>
                    <a:pt x="6992" y="8673"/>
                    <a:pt x="6992" y="8753"/>
                  </a:cubicBezTo>
                  <a:cubicBezTo>
                    <a:pt x="6992" y="8773"/>
                    <a:pt x="6992" y="8783"/>
                    <a:pt x="6992" y="8792"/>
                  </a:cubicBezTo>
                  <a:cubicBezTo>
                    <a:pt x="6982" y="8872"/>
                    <a:pt x="6982" y="8952"/>
                    <a:pt x="6972" y="9031"/>
                  </a:cubicBezTo>
                  <a:cubicBezTo>
                    <a:pt x="6972" y="9041"/>
                    <a:pt x="6972" y="9041"/>
                    <a:pt x="6972" y="9041"/>
                  </a:cubicBezTo>
                  <a:cubicBezTo>
                    <a:pt x="6972" y="9131"/>
                    <a:pt x="6963" y="9220"/>
                    <a:pt x="6953" y="9300"/>
                  </a:cubicBezTo>
                  <a:cubicBezTo>
                    <a:pt x="6953" y="9359"/>
                    <a:pt x="6943" y="9419"/>
                    <a:pt x="6933" y="9469"/>
                  </a:cubicBezTo>
                  <a:cubicBezTo>
                    <a:pt x="6913" y="9797"/>
                    <a:pt x="6903" y="10135"/>
                    <a:pt x="6883" y="10463"/>
                  </a:cubicBezTo>
                  <a:cubicBezTo>
                    <a:pt x="6883" y="10493"/>
                    <a:pt x="6883" y="10513"/>
                    <a:pt x="6883" y="10543"/>
                  </a:cubicBezTo>
                  <a:cubicBezTo>
                    <a:pt x="6873" y="10563"/>
                    <a:pt x="6873" y="10593"/>
                    <a:pt x="6873" y="10622"/>
                  </a:cubicBezTo>
                  <a:cubicBezTo>
                    <a:pt x="6873" y="10622"/>
                    <a:pt x="6873" y="10632"/>
                    <a:pt x="6873" y="10632"/>
                  </a:cubicBezTo>
                  <a:cubicBezTo>
                    <a:pt x="6863" y="10732"/>
                    <a:pt x="6863" y="10831"/>
                    <a:pt x="6853" y="10921"/>
                  </a:cubicBezTo>
                  <a:cubicBezTo>
                    <a:pt x="6853" y="10931"/>
                    <a:pt x="6853" y="10931"/>
                    <a:pt x="6853" y="10941"/>
                  </a:cubicBezTo>
                  <a:cubicBezTo>
                    <a:pt x="6853" y="10941"/>
                    <a:pt x="6853" y="10941"/>
                    <a:pt x="6853" y="10951"/>
                  </a:cubicBezTo>
                  <a:cubicBezTo>
                    <a:pt x="6853" y="10990"/>
                    <a:pt x="6843" y="11030"/>
                    <a:pt x="6843" y="11080"/>
                  </a:cubicBezTo>
                  <a:cubicBezTo>
                    <a:pt x="6843" y="11090"/>
                    <a:pt x="6843" y="11090"/>
                    <a:pt x="6843" y="11100"/>
                  </a:cubicBezTo>
                  <a:cubicBezTo>
                    <a:pt x="6833" y="11150"/>
                    <a:pt x="6833" y="11199"/>
                    <a:pt x="6823" y="11239"/>
                  </a:cubicBezTo>
                  <a:cubicBezTo>
                    <a:pt x="6823" y="11239"/>
                    <a:pt x="6823" y="11249"/>
                    <a:pt x="6823" y="11249"/>
                  </a:cubicBezTo>
                  <a:cubicBezTo>
                    <a:pt x="6823" y="11249"/>
                    <a:pt x="6823" y="11249"/>
                    <a:pt x="6823" y="11259"/>
                  </a:cubicBezTo>
                  <a:cubicBezTo>
                    <a:pt x="6823" y="11309"/>
                    <a:pt x="6813" y="11358"/>
                    <a:pt x="6813" y="11408"/>
                  </a:cubicBezTo>
                  <a:cubicBezTo>
                    <a:pt x="6803" y="11448"/>
                    <a:pt x="6803" y="11488"/>
                    <a:pt x="6793" y="11527"/>
                  </a:cubicBezTo>
                  <a:cubicBezTo>
                    <a:pt x="6793" y="11547"/>
                    <a:pt x="6793" y="11577"/>
                    <a:pt x="6784" y="11597"/>
                  </a:cubicBezTo>
                  <a:cubicBezTo>
                    <a:pt x="6784" y="11647"/>
                    <a:pt x="6774" y="11687"/>
                    <a:pt x="6774" y="11726"/>
                  </a:cubicBezTo>
                  <a:cubicBezTo>
                    <a:pt x="6774" y="11697"/>
                    <a:pt x="6784" y="11677"/>
                    <a:pt x="6784" y="11657"/>
                  </a:cubicBezTo>
                  <a:cubicBezTo>
                    <a:pt x="6784" y="11647"/>
                    <a:pt x="6784" y="11647"/>
                    <a:pt x="6784" y="11647"/>
                  </a:cubicBezTo>
                  <a:cubicBezTo>
                    <a:pt x="6793" y="11597"/>
                    <a:pt x="6793" y="11557"/>
                    <a:pt x="6803" y="11508"/>
                  </a:cubicBezTo>
                  <a:cubicBezTo>
                    <a:pt x="6992" y="11627"/>
                    <a:pt x="7181" y="11736"/>
                    <a:pt x="7370" y="11856"/>
                  </a:cubicBezTo>
                  <a:cubicBezTo>
                    <a:pt x="7659" y="12025"/>
                    <a:pt x="7947" y="12194"/>
                    <a:pt x="8245" y="12353"/>
                  </a:cubicBezTo>
                  <a:cubicBezTo>
                    <a:pt x="8275" y="12363"/>
                    <a:pt x="8315" y="12383"/>
                    <a:pt x="8355" y="12403"/>
                  </a:cubicBezTo>
                  <a:cubicBezTo>
                    <a:pt x="8355" y="12363"/>
                    <a:pt x="8365" y="12323"/>
                    <a:pt x="8375" y="12283"/>
                  </a:cubicBezTo>
                  <a:cubicBezTo>
                    <a:pt x="8385" y="12234"/>
                    <a:pt x="8395" y="12184"/>
                    <a:pt x="8395" y="12134"/>
                  </a:cubicBezTo>
                  <a:cubicBezTo>
                    <a:pt x="8395" y="12134"/>
                    <a:pt x="8395" y="12124"/>
                    <a:pt x="8405" y="12124"/>
                  </a:cubicBezTo>
                  <a:cubicBezTo>
                    <a:pt x="8405" y="12114"/>
                    <a:pt x="8405" y="12114"/>
                    <a:pt x="8405" y="12114"/>
                  </a:cubicBezTo>
                  <a:cubicBezTo>
                    <a:pt x="8405" y="12094"/>
                    <a:pt x="8405" y="12074"/>
                    <a:pt x="8415" y="12055"/>
                  </a:cubicBezTo>
                  <a:cubicBezTo>
                    <a:pt x="8425" y="11995"/>
                    <a:pt x="8425" y="11945"/>
                    <a:pt x="8434" y="11895"/>
                  </a:cubicBezTo>
                  <a:cubicBezTo>
                    <a:pt x="8434" y="11876"/>
                    <a:pt x="8444" y="11866"/>
                    <a:pt x="8444" y="11846"/>
                  </a:cubicBezTo>
                  <a:cubicBezTo>
                    <a:pt x="8444" y="11836"/>
                    <a:pt x="8444" y="11836"/>
                    <a:pt x="8444" y="11826"/>
                  </a:cubicBezTo>
                  <a:cubicBezTo>
                    <a:pt x="8444" y="11826"/>
                    <a:pt x="8444" y="11816"/>
                    <a:pt x="8444" y="11806"/>
                  </a:cubicBezTo>
                  <a:cubicBezTo>
                    <a:pt x="8444" y="11806"/>
                    <a:pt x="8454" y="11796"/>
                    <a:pt x="8454" y="11796"/>
                  </a:cubicBezTo>
                  <a:cubicBezTo>
                    <a:pt x="8454" y="11776"/>
                    <a:pt x="8454" y="11756"/>
                    <a:pt x="8454" y="11726"/>
                  </a:cubicBezTo>
                  <a:cubicBezTo>
                    <a:pt x="8464" y="11706"/>
                    <a:pt x="8464" y="11687"/>
                    <a:pt x="8464" y="11667"/>
                  </a:cubicBezTo>
                  <a:cubicBezTo>
                    <a:pt x="8474" y="11617"/>
                    <a:pt x="8484" y="11557"/>
                    <a:pt x="8484" y="11508"/>
                  </a:cubicBezTo>
                  <a:lnTo>
                    <a:pt x="8494" y="11508"/>
                  </a:lnTo>
                  <a:cubicBezTo>
                    <a:pt x="8524" y="11597"/>
                    <a:pt x="8554" y="11697"/>
                    <a:pt x="8594" y="11786"/>
                  </a:cubicBezTo>
                  <a:cubicBezTo>
                    <a:pt x="8604" y="11826"/>
                    <a:pt x="8623" y="11866"/>
                    <a:pt x="8643" y="11905"/>
                  </a:cubicBezTo>
                  <a:cubicBezTo>
                    <a:pt x="8653" y="11945"/>
                    <a:pt x="8663" y="11975"/>
                    <a:pt x="8683" y="12015"/>
                  </a:cubicBezTo>
                  <a:cubicBezTo>
                    <a:pt x="8693" y="12045"/>
                    <a:pt x="8703" y="12074"/>
                    <a:pt x="8723" y="12114"/>
                  </a:cubicBezTo>
                  <a:cubicBezTo>
                    <a:pt x="8713" y="12074"/>
                    <a:pt x="8703" y="12035"/>
                    <a:pt x="8683" y="11995"/>
                  </a:cubicBezTo>
                  <a:cubicBezTo>
                    <a:pt x="8673" y="11935"/>
                    <a:pt x="8653" y="11876"/>
                    <a:pt x="8643" y="11816"/>
                  </a:cubicBezTo>
                  <a:cubicBezTo>
                    <a:pt x="8633" y="11756"/>
                    <a:pt x="8613" y="11687"/>
                    <a:pt x="8604" y="11627"/>
                  </a:cubicBezTo>
                  <a:cubicBezTo>
                    <a:pt x="8584" y="11557"/>
                    <a:pt x="8574" y="11488"/>
                    <a:pt x="8534" y="11428"/>
                  </a:cubicBezTo>
                  <a:cubicBezTo>
                    <a:pt x="8494" y="11279"/>
                    <a:pt x="8434" y="11130"/>
                    <a:pt x="8365" y="10990"/>
                  </a:cubicBezTo>
                  <a:cubicBezTo>
                    <a:pt x="8186" y="10553"/>
                    <a:pt x="8007" y="10115"/>
                    <a:pt x="7818" y="9688"/>
                  </a:cubicBezTo>
                  <a:cubicBezTo>
                    <a:pt x="7649" y="9250"/>
                    <a:pt x="7510" y="8792"/>
                    <a:pt x="7360" y="8345"/>
                  </a:cubicBezTo>
                  <a:cubicBezTo>
                    <a:pt x="7251" y="8047"/>
                    <a:pt x="7191" y="7738"/>
                    <a:pt x="7052" y="7450"/>
                  </a:cubicBezTo>
                  <a:cubicBezTo>
                    <a:pt x="6992" y="7350"/>
                    <a:pt x="6943" y="7201"/>
                    <a:pt x="6873" y="7102"/>
                  </a:cubicBezTo>
                  <a:close/>
                  <a:moveTo>
                    <a:pt x="6757" y="11848"/>
                  </a:moveTo>
                  <a:cubicBezTo>
                    <a:pt x="6744" y="11930"/>
                    <a:pt x="6730" y="12012"/>
                    <a:pt x="6714" y="12095"/>
                  </a:cubicBezTo>
                  <a:lnTo>
                    <a:pt x="6714" y="12095"/>
                  </a:lnTo>
                  <a:cubicBezTo>
                    <a:pt x="6714" y="12095"/>
                    <a:pt x="6714" y="12094"/>
                    <a:pt x="6714" y="12094"/>
                  </a:cubicBezTo>
                  <a:cubicBezTo>
                    <a:pt x="6714" y="12095"/>
                    <a:pt x="6714" y="12096"/>
                    <a:pt x="6714" y="12097"/>
                  </a:cubicBezTo>
                  <a:lnTo>
                    <a:pt x="6714" y="12097"/>
                  </a:lnTo>
                  <a:cubicBezTo>
                    <a:pt x="6714" y="12096"/>
                    <a:pt x="6714" y="12095"/>
                    <a:pt x="6714" y="12095"/>
                  </a:cubicBezTo>
                  <a:lnTo>
                    <a:pt x="6714" y="12095"/>
                  </a:lnTo>
                  <a:cubicBezTo>
                    <a:pt x="6913" y="12214"/>
                    <a:pt x="7112" y="12333"/>
                    <a:pt x="7321" y="12442"/>
                  </a:cubicBezTo>
                  <a:cubicBezTo>
                    <a:pt x="7629" y="12602"/>
                    <a:pt x="7947" y="12761"/>
                    <a:pt x="8265" y="12900"/>
                  </a:cubicBezTo>
                  <a:cubicBezTo>
                    <a:pt x="8275" y="12850"/>
                    <a:pt x="8285" y="12791"/>
                    <a:pt x="8295" y="12741"/>
                  </a:cubicBezTo>
                  <a:cubicBezTo>
                    <a:pt x="8295" y="12731"/>
                    <a:pt x="8295" y="12731"/>
                    <a:pt x="8295" y="12721"/>
                  </a:cubicBezTo>
                  <a:lnTo>
                    <a:pt x="8275" y="12721"/>
                  </a:lnTo>
                  <a:cubicBezTo>
                    <a:pt x="7818" y="12492"/>
                    <a:pt x="7380" y="12224"/>
                    <a:pt x="6943" y="11955"/>
                  </a:cubicBezTo>
                  <a:cubicBezTo>
                    <a:pt x="6874" y="11926"/>
                    <a:pt x="6815" y="11887"/>
                    <a:pt x="6757" y="11848"/>
                  </a:cubicBezTo>
                  <a:close/>
                  <a:moveTo>
                    <a:pt x="6575" y="12751"/>
                  </a:moveTo>
                  <a:lnTo>
                    <a:pt x="6575" y="12751"/>
                  </a:lnTo>
                  <a:cubicBezTo>
                    <a:pt x="6564" y="12809"/>
                    <a:pt x="6551" y="12869"/>
                    <a:pt x="6538" y="12929"/>
                  </a:cubicBezTo>
                  <a:lnTo>
                    <a:pt x="6538" y="12929"/>
                  </a:lnTo>
                  <a:cubicBezTo>
                    <a:pt x="6541" y="12928"/>
                    <a:pt x="6545" y="12926"/>
                    <a:pt x="6545" y="12920"/>
                  </a:cubicBezTo>
                  <a:cubicBezTo>
                    <a:pt x="6545" y="12890"/>
                    <a:pt x="6555" y="12860"/>
                    <a:pt x="6565" y="12830"/>
                  </a:cubicBezTo>
                  <a:cubicBezTo>
                    <a:pt x="6565" y="12800"/>
                    <a:pt x="6575" y="12781"/>
                    <a:pt x="6575" y="12751"/>
                  </a:cubicBezTo>
                  <a:close/>
                  <a:moveTo>
                    <a:pt x="6538" y="12929"/>
                  </a:moveTo>
                  <a:cubicBezTo>
                    <a:pt x="6536" y="12930"/>
                    <a:pt x="6535" y="12930"/>
                    <a:pt x="6535" y="12930"/>
                  </a:cubicBezTo>
                  <a:cubicBezTo>
                    <a:pt x="6536" y="12930"/>
                    <a:pt x="6537" y="12931"/>
                    <a:pt x="6538" y="12931"/>
                  </a:cubicBezTo>
                  <a:lnTo>
                    <a:pt x="6538" y="12931"/>
                  </a:lnTo>
                  <a:cubicBezTo>
                    <a:pt x="6538" y="12931"/>
                    <a:pt x="6538" y="12930"/>
                    <a:pt x="6538" y="12929"/>
                  </a:cubicBezTo>
                  <a:close/>
                  <a:moveTo>
                    <a:pt x="8236" y="13029"/>
                  </a:moveTo>
                  <a:cubicBezTo>
                    <a:pt x="8236" y="13043"/>
                    <a:pt x="8231" y="13061"/>
                    <a:pt x="8228" y="13081"/>
                  </a:cubicBezTo>
                  <a:lnTo>
                    <a:pt x="8228" y="13081"/>
                  </a:lnTo>
                  <a:cubicBezTo>
                    <a:pt x="8229" y="13077"/>
                    <a:pt x="8232" y="13073"/>
                    <a:pt x="8236" y="13069"/>
                  </a:cubicBezTo>
                  <a:cubicBezTo>
                    <a:pt x="8236" y="13059"/>
                    <a:pt x="8236" y="13039"/>
                    <a:pt x="8236" y="13029"/>
                  </a:cubicBezTo>
                  <a:close/>
                  <a:moveTo>
                    <a:pt x="8228" y="13081"/>
                  </a:moveTo>
                  <a:lnTo>
                    <a:pt x="8228" y="13081"/>
                  </a:lnTo>
                  <a:cubicBezTo>
                    <a:pt x="8226" y="13088"/>
                    <a:pt x="8226" y="13097"/>
                    <a:pt x="8226" y="13109"/>
                  </a:cubicBezTo>
                  <a:cubicBezTo>
                    <a:pt x="8226" y="13099"/>
                    <a:pt x="8227" y="13090"/>
                    <a:pt x="8228" y="13081"/>
                  </a:cubicBezTo>
                  <a:close/>
                  <a:moveTo>
                    <a:pt x="8226" y="13119"/>
                  </a:moveTo>
                  <a:lnTo>
                    <a:pt x="8216" y="13139"/>
                  </a:lnTo>
                  <a:cubicBezTo>
                    <a:pt x="8226" y="13129"/>
                    <a:pt x="8226" y="13129"/>
                    <a:pt x="8226" y="13119"/>
                  </a:cubicBezTo>
                  <a:close/>
                  <a:moveTo>
                    <a:pt x="6465" y="13238"/>
                  </a:moveTo>
                  <a:cubicBezTo>
                    <a:pt x="6465" y="13243"/>
                    <a:pt x="6465" y="13248"/>
                    <a:pt x="6464" y="13254"/>
                  </a:cubicBezTo>
                  <a:lnTo>
                    <a:pt x="6464" y="13254"/>
                  </a:lnTo>
                  <a:cubicBezTo>
                    <a:pt x="6465" y="13248"/>
                    <a:pt x="6465" y="13243"/>
                    <a:pt x="6465" y="13238"/>
                  </a:cubicBezTo>
                  <a:close/>
                  <a:moveTo>
                    <a:pt x="6464" y="13254"/>
                  </a:moveTo>
                  <a:cubicBezTo>
                    <a:pt x="6463" y="13258"/>
                    <a:pt x="6460" y="13263"/>
                    <a:pt x="6455" y="13268"/>
                  </a:cubicBezTo>
                  <a:cubicBezTo>
                    <a:pt x="6455" y="13278"/>
                    <a:pt x="6455" y="13288"/>
                    <a:pt x="6455" y="13288"/>
                  </a:cubicBezTo>
                  <a:cubicBezTo>
                    <a:pt x="6455" y="13288"/>
                    <a:pt x="6455" y="13298"/>
                    <a:pt x="6455" y="13298"/>
                  </a:cubicBezTo>
                  <a:cubicBezTo>
                    <a:pt x="6455" y="13298"/>
                    <a:pt x="6455" y="13298"/>
                    <a:pt x="6455" y="13308"/>
                  </a:cubicBezTo>
                  <a:cubicBezTo>
                    <a:pt x="6455" y="13293"/>
                    <a:pt x="6461" y="13272"/>
                    <a:pt x="6464" y="13254"/>
                  </a:cubicBezTo>
                  <a:close/>
                  <a:moveTo>
                    <a:pt x="6445" y="13318"/>
                  </a:moveTo>
                  <a:cubicBezTo>
                    <a:pt x="6445" y="13326"/>
                    <a:pt x="6444" y="13334"/>
                    <a:pt x="6442" y="13342"/>
                  </a:cubicBezTo>
                  <a:lnTo>
                    <a:pt x="6442" y="13342"/>
                  </a:lnTo>
                  <a:cubicBezTo>
                    <a:pt x="6443" y="13340"/>
                    <a:pt x="6444" y="13339"/>
                    <a:pt x="6445" y="13338"/>
                  </a:cubicBezTo>
                  <a:cubicBezTo>
                    <a:pt x="6445" y="13328"/>
                    <a:pt x="6445" y="13328"/>
                    <a:pt x="6445" y="13318"/>
                  </a:cubicBezTo>
                  <a:close/>
                  <a:moveTo>
                    <a:pt x="6654" y="12423"/>
                  </a:moveTo>
                  <a:cubicBezTo>
                    <a:pt x="6634" y="12492"/>
                    <a:pt x="6624" y="12552"/>
                    <a:pt x="6605" y="12612"/>
                  </a:cubicBezTo>
                  <a:cubicBezTo>
                    <a:pt x="7122" y="12890"/>
                    <a:pt x="7639" y="13178"/>
                    <a:pt x="8176" y="13407"/>
                  </a:cubicBezTo>
                  <a:cubicBezTo>
                    <a:pt x="8176" y="13397"/>
                    <a:pt x="8186" y="13377"/>
                    <a:pt x="8186" y="13367"/>
                  </a:cubicBezTo>
                  <a:cubicBezTo>
                    <a:pt x="8186" y="13357"/>
                    <a:pt x="8186" y="13347"/>
                    <a:pt x="8186" y="13338"/>
                  </a:cubicBezTo>
                  <a:cubicBezTo>
                    <a:pt x="8186" y="13318"/>
                    <a:pt x="8196" y="13298"/>
                    <a:pt x="8196" y="13278"/>
                  </a:cubicBezTo>
                  <a:cubicBezTo>
                    <a:pt x="8196" y="13268"/>
                    <a:pt x="8196" y="13258"/>
                    <a:pt x="8206" y="13248"/>
                  </a:cubicBezTo>
                  <a:cubicBezTo>
                    <a:pt x="8206" y="13218"/>
                    <a:pt x="8206" y="13198"/>
                    <a:pt x="8216" y="13178"/>
                  </a:cubicBezTo>
                  <a:cubicBezTo>
                    <a:pt x="8216" y="13176"/>
                    <a:pt x="8216" y="13172"/>
                    <a:pt x="8216" y="13168"/>
                  </a:cubicBezTo>
                  <a:cubicBezTo>
                    <a:pt x="8216" y="13178"/>
                    <a:pt x="8206" y="13198"/>
                    <a:pt x="8206" y="13208"/>
                  </a:cubicBezTo>
                  <a:cubicBezTo>
                    <a:pt x="8206" y="13218"/>
                    <a:pt x="8206" y="13218"/>
                    <a:pt x="8206" y="13218"/>
                  </a:cubicBezTo>
                  <a:cubicBezTo>
                    <a:pt x="8066" y="13159"/>
                    <a:pt x="7927" y="13089"/>
                    <a:pt x="7788" y="13029"/>
                  </a:cubicBezTo>
                  <a:cubicBezTo>
                    <a:pt x="7400" y="12840"/>
                    <a:pt x="7022" y="12641"/>
                    <a:pt x="6654" y="12423"/>
                  </a:cubicBezTo>
                  <a:close/>
                  <a:moveTo>
                    <a:pt x="6442" y="13342"/>
                  </a:moveTo>
                  <a:cubicBezTo>
                    <a:pt x="6435" y="13350"/>
                    <a:pt x="6435" y="13359"/>
                    <a:pt x="6435" y="13367"/>
                  </a:cubicBezTo>
                  <a:cubicBezTo>
                    <a:pt x="6426" y="13387"/>
                    <a:pt x="6426" y="13407"/>
                    <a:pt x="6416" y="13427"/>
                  </a:cubicBezTo>
                  <a:cubicBezTo>
                    <a:pt x="6416" y="13431"/>
                    <a:pt x="6416" y="13435"/>
                    <a:pt x="6415" y="13439"/>
                  </a:cubicBezTo>
                  <a:lnTo>
                    <a:pt x="6415" y="13439"/>
                  </a:lnTo>
                  <a:cubicBezTo>
                    <a:pt x="6422" y="13418"/>
                    <a:pt x="6429" y="13398"/>
                    <a:pt x="6435" y="13377"/>
                  </a:cubicBezTo>
                  <a:cubicBezTo>
                    <a:pt x="6435" y="13365"/>
                    <a:pt x="6439" y="13353"/>
                    <a:pt x="6442" y="13342"/>
                  </a:cubicBezTo>
                  <a:close/>
                  <a:moveTo>
                    <a:pt x="6415" y="13439"/>
                  </a:moveTo>
                  <a:cubicBezTo>
                    <a:pt x="6414" y="13442"/>
                    <a:pt x="6413" y="13446"/>
                    <a:pt x="6411" y="13449"/>
                  </a:cubicBezTo>
                  <a:lnTo>
                    <a:pt x="6411" y="13449"/>
                  </a:lnTo>
                  <a:cubicBezTo>
                    <a:pt x="6413" y="13446"/>
                    <a:pt x="6414" y="13442"/>
                    <a:pt x="6415" y="13439"/>
                  </a:cubicBezTo>
                  <a:close/>
                  <a:moveTo>
                    <a:pt x="6411" y="13449"/>
                  </a:moveTo>
                  <a:lnTo>
                    <a:pt x="6411" y="13449"/>
                  </a:lnTo>
                  <a:cubicBezTo>
                    <a:pt x="6410" y="13452"/>
                    <a:pt x="6408" y="13454"/>
                    <a:pt x="6406" y="13457"/>
                  </a:cubicBezTo>
                  <a:lnTo>
                    <a:pt x="6406" y="13467"/>
                  </a:lnTo>
                  <a:cubicBezTo>
                    <a:pt x="6408" y="13461"/>
                    <a:pt x="6410" y="13455"/>
                    <a:pt x="6411" y="13449"/>
                  </a:cubicBezTo>
                  <a:close/>
                  <a:moveTo>
                    <a:pt x="6406" y="13467"/>
                  </a:moveTo>
                  <a:cubicBezTo>
                    <a:pt x="6404" y="13472"/>
                    <a:pt x="6402" y="13477"/>
                    <a:pt x="6401" y="13482"/>
                  </a:cubicBezTo>
                  <a:lnTo>
                    <a:pt x="6401" y="13482"/>
                  </a:lnTo>
                  <a:cubicBezTo>
                    <a:pt x="6403" y="13479"/>
                    <a:pt x="6406" y="13477"/>
                    <a:pt x="6406" y="13477"/>
                  </a:cubicBezTo>
                  <a:cubicBezTo>
                    <a:pt x="6406" y="13477"/>
                    <a:pt x="6406" y="13467"/>
                    <a:pt x="6406" y="13467"/>
                  </a:cubicBezTo>
                  <a:close/>
                  <a:moveTo>
                    <a:pt x="6401" y="13482"/>
                  </a:moveTo>
                  <a:cubicBezTo>
                    <a:pt x="6398" y="13484"/>
                    <a:pt x="6396" y="13487"/>
                    <a:pt x="6396" y="13487"/>
                  </a:cubicBezTo>
                  <a:lnTo>
                    <a:pt x="6396" y="13497"/>
                  </a:lnTo>
                  <a:lnTo>
                    <a:pt x="6396" y="13497"/>
                  </a:lnTo>
                  <a:cubicBezTo>
                    <a:pt x="6397" y="13492"/>
                    <a:pt x="6399" y="13487"/>
                    <a:pt x="6401" y="13482"/>
                  </a:cubicBezTo>
                  <a:close/>
                  <a:moveTo>
                    <a:pt x="6396" y="13497"/>
                  </a:moveTo>
                  <a:cubicBezTo>
                    <a:pt x="6394" y="13501"/>
                    <a:pt x="6393" y="13505"/>
                    <a:pt x="6391" y="13509"/>
                  </a:cubicBezTo>
                  <a:lnTo>
                    <a:pt x="6391" y="13509"/>
                  </a:lnTo>
                  <a:cubicBezTo>
                    <a:pt x="6396" y="13502"/>
                    <a:pt x="6396" y="13497"/>
                    <a:pt x="6396" y="13497"/>
                  </a:cubicBezTo>
                  <a:lnTo>
                    <a:pt x="6396" y="13497"/>
                  </a:lnTo>
                  <a:close/>
                  <a:moveTo>
                    <a:pt x="6391" y="13509"/>
                  </a:moveTo>
                  <a:cubicBezTo>
                    <a:pt x="6390" y="13512"/>
                    <a:pt x="6388" y="13514"/>
                    <a:pt x="6386" y="13517"/>
                  </a:cubicBezTo>
                  <a:cubicBezTo>
                    <a:pt x="6387" y="13517"/>
                    <a:pt x="6388" y="13518"/>
                    <a:pt x="6389" y="13518"/>
                  </a:cubicBezTo>
                  <a:lnTo>
                    <a:pt x="6389" y="13518"/>
                  </a:lnTo>
                  <a:cubicBezTo>
                    <a:pt x="6389" y="13515"/>
                    <a:pt x="6390" y="13512"/>
                    <a:pt x="6391" y="13509"/>
                  </a:cubicBezTo>
                  <a:close/>
                  <a:moveTo>
                    <a:pt x="11667" y="13208"/>
                  </a:moveTo>
                  <a:cubicBezTo>
                    <a:pt x="11902" y="13247"/>
                    <a:pt x="11915" y="13606"/>
                    <a:pt x="11657" y="13606"/>
                  </a:cubicBezTo>
                  <a:cubicBezTo>
                    <a:pt x="11654" y="13606"/>
                    <a:pt x="11650" y="13606"/>
                    <a:pt x="11647" y="13606"/>
                  </a:cubicBezTo>
                  <a:cubicBezTo>
                    <a:pt x="11378" y="13606"/>
                    <a:pt x="11458" y="13258"/>
                    <a:pt x="11667" y="13208"/>
                  </a:cubicBezTo>
                  <a:close/>
                  <a:moveTo>
                    <a:pt x="8166" y="13556"/>
                  </a:moveTo>
                  <a:cubicBezTo>
                    <a:pt x="8156" y="13556"/>
                    <a:pt x="8156" y="13566"/>
                    <a:pt x="8156" y="13576"/>
                  </a:cubicBezTo>
                  <a:cubicBezTo>
                    <a:pt x="8156" y="13576"/>
                    <a:pt x="8156" y="13586"/>
                    <a:pt x="8156" y="13586"/>
                  </a:cubicBezTo>
                  <a:cubicBezTo>
                    <a:pt x="8156" y="13586"/>
                    <a:pt x="8156" y="13596"/>
                    <a:pt x="8156" y="13596"/>
                  </a:cubicBezTo>
                  <a:cubicBezTo>
                    <a:pt x="8156" y="13596"/>
                    <a:pt x="8156" y="13606"/>
                    <a:pt x="8156" y="13606"/>
                  </a:cubicBezTo>
                  <a:cubicBezTo>
                    <a:pt x="8156" y="13616"/>
                    <a:pt x="8156" y="13626"/>
                    <a:pt x="8156" y="13626"/>
                  </a:cubicBezTo>
                  <a:cubicBezTo>
                    <a:pt x="8156" y="13596"/>
                    <a:pt x="8156" y="13576"/>
                    <a:pt x="8166" y="13556"/>
                  </a:cubicBezTo>
                  <a:close/>
                  <a:moveTo>
                    <a:pt x="8156" y="13636"/>
                  </a:moveTo>
                  <a:cubicBezTo>
                    <a:pt x="8156" y="13650"/>
                    <a:pt x="8156" y="13668"/>
                    <a:pt x="8153" y="13685"/>
                  </a:cubicBezTo>
                  <a:lnTo>
                    <a:pt x="8153" y="13685"/>
                  </a:lnTo>
                  <a:cubicBezTo>
                    <a:pt x="8155" y="13680"/>
                    <a:pt x="8156" y="13673"/>
                    <a:pt x="8156" y="13666"/>
                  </a:cubicBezTo>
                  <a:cubicBezTo>
                    <a:pt x="8156" y="13666"/>
                    <a:pt x="8156" y="13666"/>
                    <a:pt x="8156" y="13656"/>
                  </a:cubicBezTo>
                  <a:cubicBezTo>
                    <a:pt x="8156" y="13649"/>
                    <a:pt x="8156" y="13643"/>
                    <a:pt x="8156" y="13636"/>
                  </a:cubicBezTo>
                  <a:close/>
                  <a:moveTo>
                    <a:pt x="8153" y="13685"/>
                  </a:moveTo>
                  <a:lnTo>
                    <a:pt x="8153" y="13685"/>
                  </a:lnTo>
                  <a:cubicBezTo>
                    <a:pt x="8150" y="13693"/>
                    <a:pt x="8146" y="13699"/>
                    <a:pt x="8146" y="13706"/>
                  </a:cubicBezTo>
                  <a:cubicBezTo>
                    <a:pt x="8149" y="13699"/>
                    <a:pt x="8151" y="13692"/>
                    <a:pt x="8153" y="13685"/>
                  </a:cubicBezTo>
                  <a:close/>
                  <a:moveTo>
                    <a:pt x="6538" y="12931"/>
                  </a:moveTo>
                  <a:lnTo>
                    <a:pt x="6538" y="12931"/>
                  </a:lnTo>
                  <a:cubicBezTo>
                    <a:pt x="6515" y="13034"/>
                    <a:pt x="6490" y="13138"/>
                    <a:pt x="6465" y="13238"/>
                  </a:cubicBezTo>
                  <a:cubicBezTo>
                    <a:pt x="6475" y="13228"/>
                    <a:pt x="6475" y="13218"/>
                    <a:pt x="6475" y="13208"/>
                  </a:cubicBezTo>
                  <a:cubicBezTo>
                    <a:pt x="6863" y="13407"/>
                    <a:pt x="7261" y="13596"/>
                    <a:pt x="7659" y="13775"/>
                  </a:cubicBezTo>
                  <a:cubicBezTo>
                    <a:pt x="7828" y="13845"/>
                    <a:pt x="7987" y="13914"/>
                    <a:pt x="8146" y="13984"/>
                  </a:cubicBezTo>
                  <a:cubicBezTo>
                    <a:pt x="8146" y="13994"/>
                    <a:pt x="8146" y="14004"/>
                    <a:pt x="8146" y="14004"/>
                  </a:cubicBezTo>
                  <a:cubicBezTo>
                    <a:pt x="8148" y="14006"/>
                    <a:pt x="8150" y="14009"/>
                    <a:pt x="8152" y="14011"/>
                  </a:cubicBezTo>
                  <a:lnTo>
                    <a:pt x="8152" y="14011"/>
                  </a:lnTo>
                  <a:cubicBezTo>
                    <a:pt x="8149" y="13994"/>
                    <a:pt x="8146" y="13975"/>
                    <a:pt x="8146" y="13954"/>
                  </a:cubicBezTo>
                  <a:cubicBezTo>
                    <a:pt x="8146" y="13884"/>
                    <a:pt x="8146" y="13813"/>
                    <a:pt x="8146" y="13735"/>
                  </a:cubicBezTo>
                  <a:cubicBezTo>
                    <a:pt x="7630" y="13527"/>
                    <a:pt x="6936" y="13150"/>
                    <a:pt x="6538" y="12931"/>
                  </a:cubicBezTo>
                  <a:close/>
                  <a:moveTo>
                    <a:pt x="8152" y="14011"/>
                  </a:moveTo>
                  <a:lnTo>
                    <a:pt x="8152" y="14011"/>
                  </a:lnTo>
                  <a:cubicBezTo>
                    <a:pt x="8154" y="14026"/>
                    <a:pt x="8156" y="14040"/>
                    <a:pt x="8156" y="14054"/>
                  </a:cubicBezTo>
                  <a:cubicBezTo>
                    <a:pt x="8156" y="14044"/>
                    <a:pt x="8156" y="14044"/>
                    <a:pt x="8156" y="14034"/>
                  </a:cubicBezTo>
                  <a:cubicBezTo>
                    <a:pt x="8156" y="14026"/>
                    <a:pt x="8156" y="14018"/>
                    <a:pt x="8152" y="14011"/>
                  </a:cubicBezTo>
                  <a:close/>
                  <a:moveTo>
                    <a:pt x="11626" y="12776"/>
                  </a:moveTo>
                  <a:cubicBezTo>
                    <a:pt x="11540" y="12776"/>
                    <a:pt x="11452" y="12796"/>
                    <a:pt x="11368" y="12840"/>
                  </a:cubicBezTo>
                  <a:cubicBezTo>
                    <a:pt x="11030" y="12989"/>
                    <a:pt x="10980" y="13417"/>
                    <a:pt x="11150" y="13715"/>
                  </a:cubicBezTo>
                  <a:cubicBezTo>
                    <a:pt x="11259" y="13942"/>
                    <a:pt x="11502" y="14055"/>
                    <a:pt x="11749" y="14055"/>
                  </a:cubicBezTo>
                  <a:cubicBezTo>
                    <a:pt x="11795" y="14055"/>
                    <a:pt x="11840" y="14051"/>
                    <a:pt x="11885" y="14044"/>
                  </a:cubicBezTo>
                  <a:cubicBezTo>
                    <a:pt x="11915" y="14034"/>
                    <a:pt x="11935" y="14034"/>
                    <a:pt x="11965" y="14014"/>
                  </a:cubicBezTo>
                  <a:cubicBezTo>
                    <a:pt x="11983" y="14019"/>
                    <a:pt x="12000" y="14021"/>
                    <a:pt x="12016" y="14021"/>
                  </a:cubicBezTo>
                  <a:cubicBezTo>
                    <a:pt x="12161" y="14021"/>
                    <a:pt x="12239" y="13832"/>
                    <a:pt x="12283" y="13715"/>
                  </a:cubicBezTo>
                  <a:cubicBezTo>
                    <a:pt x="12474" y="13284"/>
                    <a:pt x="12062" y="12776"/>
                    <a:pt x="11626" y="12776"/>
                  </a:cubicBezTo>
                  <a:close/>
                  <a:moveTo>
                    <a:pt x="8156" y="14054"/>
                  </a:moveTo>
                  <a:cubicBezTo>
                    <a:pt x="8156" y="14064"/>
                    <a:pt x="8156" y="14073"/>
                    <a:pt x="8156" y="14083"/>
                  </a:cubicBezTo>
                  <a:cubicBezTo>
                    <a:pt x="8156" y="14093"/>
                    <a:pt x="8156" y="14093"/>
                    <a:pt x="8156" y="14103"/>
                  </a:cubicBezTo>
                  <a:cubicBezTo>
                    <a:pt x="8156" y="14110"/>
                    <a:pt x="8160" y="14117"/>
                    <a:pt x="8163" y="14123"/>
                  </a:cubicBezTo>
                  <a:lnTo>
                    <a:pt x="8163" y="14123"/>
                  </a:lnTo>
                  <a:cubicBezTo>
                    <a:pt x="8160" y="14103"/>
                    <a:pt x="8156" y="14080"/>
                    <a:pt x="8156" y="14054"/>
                  </a:cubicBezTo>
                  <a:close/>
                  <a:moveTo>
                    <a:pt x="8163" y="14123"/>
                  </a:moveTo>
                  <a:cubicBezTo>
                    <a:pt x="8165" y="14134"/>
                    <a:pt x="8166" y="14143"/>
                    <a:pt x="8166" y="14153"/>
                  </a:cubicBezTo>
                  <a:cubicBezTo>
                    <a:pt x="8166" y="14143"/>
                    <a:pt x="8166" y="14133"/>
                    <a:pt x="8166" y="14133"/>
                  </a:cubicBezTo>
                  <a:cubicBezTo>
                    <a:pt x="8166" y="14130"/>
                    <a:pt x="8165" y="14127"/>
                    <a:pt x="8163" y="14123"/>
                  </a:cubicBezTo>
                  <a:close/>
                  <a:moveTo>
                    <a:pt x="8166" y="14153"/>
                  </a:moveTo>
                  <a:cubicBezTo>
                    <a:pt x="8166" y="14163"/>
                    <a:pt x="8166" y="14173"/>
                    <a:pt x="8166" y="14173"/>
                  </a:cubicBezTo>
                  <a:cubicBezTo>
                    <a:pt x="8166" y="14183"/>
                    <a:pt x="8166" y="14183"/>
                    <a:pt x="8166" y="14183"/>
                  </a:cubicBezTo>
                  <a:cubicBezTo>
                    <a:pt x="8167" y="14184"/>
                    <a:pt x="8168" y="14185"/>
                    <a:pt x="8169" y="14187"/>
                  </a:cubicBezTo>
                  <a:lnTo>
                    <a:pt x="8169" y="14187"/>
                  </a:lnTo>
                  <a:cubicBezTo>
                    <a:pt x="8167" y="14176"/>
                    <a:pt x="8166" y="14164"/>
                    <a:pt x="8166" y="14153"/>
                  </a:cubicBezTo>
                  <a:close/>
                  <a:moveTo>
                    <a:pt x="8169" y="14187"/>
                  </a:moveTo>
                  <a:cubicBezTo>
                    <a:pt x="8172" y="14204"/>
                    <a:pt x="8176" y="14220"/>
                    <a:pt x="8176" y="14233"/>
                  </a:cubicBezTo>
                  <a:cubicBezTo>
                    <a:pt x="8176" y="14233"/>
                    <a:pt x="8176" y="14234"/>
                    <a:pt x="8177" y="14235"/>
                  </a:cubicBezTo>
                  <a:lnTo>
                    <a:pt x="8177" y="14235"/>
                  </a:lnTo>
                  <a:cubicBezTo>
                    <a:pt x="8176" y="14231"/>
                    <a:pt x="8176" y="14227"/>
                    <a:pt x="8176" y="14223"/>
                  </a:cubicBezTo>
                  <a:lnTo>
                    <a:pt x="8176" y="14213"/>
                  </a:lnTo>
                  <a:cubicBezTo>
                    <a:pt x="8176" y="14204"/>
                    <a:pt x="8176" y="14195"/>
                    <a:pt x="8169" y="14187"/>
                  </a:cubicBezTo>
                  <a:close/>
                  <a:moveTo>
                    <a:pt x="8177" y="14235"/>
                  </a:moveTo>
                  <a:cubicBezTo>
                    <a:pt x="8177" y="14237"/>
                    <a:pt x="8178" y="14240"/>
                    <a:pt x="8179" y="14243"/>
                  </a:cubicBezTo>
                  <a:lnTo>
                    <a:pt x="8179" y="14243"/>
                  </a:lnTo>
                  <a:cubicBezTo>
                    <a:pt x="8178" y="14240"/>
                    <a:pt x="8177" y="14238"/>
                    <a:pt x="8177" y="14235"/>
                  </a:cubicBezTo>
                  <a:close/>
                  <a:moveTo>
                    <a:pt x="8179" y="14243"/>
                  </a:moveTo>
                  <a:cubicBezTo>
                    <a:pt x="8182" y="14254"/>
                    <a:pt x="8184" y="14263"/>
                    <a:pt x="8186" y="14271"/>
                  </a:cubicBezTo>
                  <a:lnTo>
                    <a:pt x="8186" y="14271"/>
                  </a:lnTo>
                  <a:cubicBezTo>
                    <a:pt x="8186" y="14268"/>
                    <a:pt x="8186" y="14262"/>
                    <a:pt x="8186" y="14262"/>
                  </a:cubicBezTo>
                  <a:lnTo>
                    <a:pt x="8186" y="14253"/>
                  </a:lnTo>
                  <a:cubicBezTo>
                    <a:pt x="8183" y="14249"/>
                    <a:pt x="8181" y="14246"/>
                    <a:pt x="8179" y="14243"/>
                  </a:cubicBezTo>
                  <a:close/>
                  <a:moveTo>
                    <a:pt x="8186" y="14271"/>
                  </a:moveTo>
                  <a:cubicBezTo>
                    <a:pt x="8186" y="14272"/>
                    <a:pt x="8186" y="14272"/>
                    <a:pt x="8186" y="14272"/>
                  </a:cubicBezTo>
                  <a:cubicBezTo>
                    <a:pt x="8186" y="14282"/>
                    <a:pt x="8186" y="14282"/>
                    <a:pt x="8186" y="14282"/>
                  </a:cubicBezTo>
                  <a:cubicBezTo>
                    <a:pt x="8187" y="14284"/>
                    <a:pt x="8189" y="14285"/>
                    <a:pt x="8190" y="14287"/>
                  </a:cubicBezTo>
                  <a:lnTo>
                    <a:pt x="8190" y="14287"/>
                  </a:lnTo>
                  <a:cubicBezTo>
                    <a:pt x="8188" y="14282"/>
                    <a:pt x="8187" y="14277"/>
                    <a:pt x="8186" y="14271"/>
                  </a:cubicBezTo>
                  <a:close/>
                  <a:moveTo>
                    <a:pt x="8190" y="14287"/>
                  </a:moveTo>
                  <a:cubicBezTo>
                    <a:pt x="8191" y="14292"/>
                    <a:pt x="8193" y="14297"/>
                    <a:pt x="8196" y="14302"/>
                  </a:cubicBezTo>
                  <a:cubicBezTo>
                    <a:pt x="8196" y="14302"/>
                    <a:pt x="8196" y="14295"/>
                    <a:pt x="8190" y="14287"/>
                  </a:cubicBezTo>
                  <a:close/>
                  <a:moveTo>
                    <a:pt x="6389" y="13518"/>
                  </a:moveTo>
                  <a:cubicBezTo>
                    <a:pt x="6354" y="13620"/>
                    <a:pt x="6319" y="13721"/>
                    <a:pt x="6276" y="13815"/>
                  </a:cubicBezTo>
                  <a:cubicBezTo>
                    <a:pt x="6266" y="13825"/>
                    <a:pt x="6266" y="13835"/>
                    <a:pt x="6256" y="13835"/>
                  </a:cubicBezTo>
                  <a:cubicBezTo>
                    <a:pt x="6734" y="14213"/>
                    <a:pt x="7301" y="14451"/>
                    <a:pt x="7887" y="14611"/>
                  </a:cubicBezTo>
                  <a:cubicBezTo>
                    <a:pt x="8011" y="14628"/>
                    <a:pt x="8151" y="14693"/>
                    <a:pt x="8279" y="14693"/>
                  </a:cubicBezTo>
                  <a:cubicBezTo>
                    <a:pt x="8294" y="14693"/>
                    <a:pt x="8310" y="14692"/>
                    <a:pt x="8325" y="14690"/>
                  </a:cubicBezTo>
                  <a:cubicBezTo>
                    <a:pt x="8305" y="14630"/>
                    <a:pt x="8285" y="14581"/>
                    <a:pt x="8255" y="14521"/>
                  </a:cubicBezTo>
                  <a:cubicBezTo>
                    <a:pt x="8255" y="14511"/>
                    <a:pt x="8245" y="14491"/>
                    <a:pt x="8245" y="14481"/>
                  </a:cubicBezTo>
                  <a:cubicBezTo>
                    <a:pt x="8236" y="14461"/>
                    <a:pt x="8236" y="14441"/>
                    <a:pt x="8226" y="14422"/>
                  </a:cubicBezTo>
                  <a:cubicBezTo>
                    <a:pt x="8216" y="14394"/>
                    <a:pt x="8207" y="14367"/>
                    <a:pt x="8198" y="14339"/>
                  </a:cubicBezTo>
                  <a:lnTo>
                    <a:pt x="8198" y="14339"/>
                  </a:lnTo>
                  <a:cubicBezTo>
                    <a:pt x="8201" y="14340"/>
                    <a:pt x="8203" y="14341"/>
                    <a:pt x="8206" y="14342"/>
                  </a:cubicBezTo>
                  <a:cubicBezTo>
                    <a:pt x="8206" y="14342"/>
                    <a:pt x="8206" y="14342"/>
                    <a:pt x="8206" y="14332"/>
                  </a:cubicBezTo>
                  <a:lnTo>
                    <a:pt x="8196" y="14332"/>
                  </a:lnTo>
                  <a:cubicBezTo>
                    <a:pt x="8197" y="14334"/>
                    <a:pt x="8197" y="14337"/>
                    <a:pt x="8198" y="14339"/>
                  </a:cubicBezTo>
                  <a:lnTo>
                    <a:pt x="8198" y="14339"/>
                  </a:lnTo>
                  <a:cubicBezTo>
                    <a:pt x="7972" y="14250"/>
                    <a:pt x="7756" y="14152"/>
                    <a:pt x="7539" y="14064"/>
                  </a:cubicBezTo>
                  <a:cubicBezTo>
                    <a:pt x="7152" y="13885"/>
                    <a:pt x="6766" y="13716"/>
                    <a:pt x="6389" y="13518"/>
                  </a:cubicBezTo>
                  <a:close/>
                  <a:moveTo>
                    <a:pt x="21" y="16341"/>
                  </a:moveTo>
                  <a:cubicBezTo>
                    <a:pt x="11" y="16550"/>
                    <a:pt x="1" y="16759"/>
                    <a:pt x="41" y="16958"/>
                  </a:cubicBezTo>
                  <a:cubicBezTo>
                    <a:pt x="60" y="17157"/>
                    <a:pt x="100" y="17355"/>
                    <a:pt x="140" y="17554"/>
                  </a:cubicBezTo>
                  <a:cubicBezTo>
                    <a:pt x="249" y="17564"/>
                    <a:pt x="359" y="17574"/>
                    <a:pt x="468" y="17574"/>
                  </a:cubicBezTo>
                  <a:cubicBezTo>
                    <a:pt x="428" y="17395"/>
                    <a:pt x="389" y="17216"/>
                    <a:pt x="359" y="17027"/>
                  </a:cubicBezTo>
                  <a:cubicBezTo>
                    <a:pt x="329" y="16808"/>
                    <a:pt x="319" y="16590"/>
                    <a:pt x="329" y="16371"/>
                  </a:cubicBezTo>
                  <a:cubicBezTo>
                    <a:pt x="230" y="16361"/>
                    <a:pt x="120" y="16351"/>
                    <a:pt x="21" y="16341"/>
                  </a:cubicBezTo>
                  <a:close/>
                  <a:moveTo>
                    <a:pt x="607" y="16381"/>
                  </a:moveTo>
                  <a:cubicBezTo>
                    <a:pt x="627" y="16610"/>
                    <a:pt x="677" y="16858"/>
                    <a:pt x="677" y="16978"/>
                  </a:cubicBezTo>
                  <a:cubicBezTo>
                    <a:pt x="717" y="17176"/>
                    <a:pt x="737" y="17385"/>
                    <a:pt x="767" y="17584"/>
                  </a:cubicBezTo>
                  <a:lnTo>
                    <a:pt x="916" y="17584"/>
                  </a:lnTo>
                  <a:cubicBezTo>
                    <a:pt x="966" y="17584"/>
                    <a:pt x="1025" y="17574"/>
                    <a:pt x="1085" y="17574"/>
                  </a:cubicBezTo>
                  <a:cubicBezTo>
                    <a:pt x="1075" y="17535"/>
                    <a:pt x="1065" y="17495"/>
                    <a:pt x="1065" y="17455"/>
                  </a:cubicBezTo>
                  <a:cubicBezTo>
                    <a:pt x="1025" y="17107"/>
                    <a:pt x="946" y="16749"/>
                    <a:pt x="936" y="16391"/>
                  </a:cubicBezTo>
                  <a:cubicBezTo>
                    <a:pt x="826" y="16391"/>
                    <a:pt x="717" y="16391"/>
                    <a:pt x="607" y="16381"/>
                  </a:cubicBezTo>
                  <a:close/>
                  <a:moveTo>
                    <a:pt x="12492" y="18201"/>
                  </a:moveTo>
                  <a:cubicBezTo>
                    <a:pt x="12432" y="18569"/>
                    <a:pt x="12353" y="18937"/>
                    <a:pt x="12273" y="19305"/>
                  </a:cubicBezTo>
                  <a:cubicBezTo>
                    <a:pt x="12373" y="19325"/>
                    <a:pt x="12482" y="19345"/>
                    <a:pt x="12582" y="19355"/>
                  </a:cubicBezTo>
                  <a:cubicBezTo>
                    <a:pt x="12671" y="18996"/>
                    <a:pt x="12731" y="18629"/>
                    <a:pt x="12800" y="18270"/>
                  </a:cubicBezTo>
                  <a:cubicBezTo>
                    <a:pt x="12711" y="18241"/>
                    <a:pt x="12602" y="18221"/>
                    <a:pt x="12492" y="18201"/>
                  </a:cubicBezTo>
                  <a:close/>
                  <a:moveTo>
                    <a:pt x="13089" y="18350"/>
                  </a:moveTo>
                  <a:cubicBezTo>
                    <a:pt x="13029" y="18688"/>
                    <a:pt x="12979" y="19036"/>
                    <a:pt x="12920" y="19384"/>
                  </a:cubicBezTo>
                  <a:cubicBezTo>
                    <a:pt x="13029" y="19394"/>
                    <a:pt x="13129" y="19394"/>
                    <a:pt x="13238" y="19394"/>
                  </a:cubicBezTo>
                  <a:cubicBezTo>
                    <a:pt x="13288" y="19066"/>
                    <a:pt x="13347" y="18728"/>
                    <a:pt x="13397" y="18400"/>
                  </a:cubicBezTo>
                  <a:cubicBezTo>
                    <a:pt x="13298" y="18380"/>
                    <a:pt x="13198" y="18360"/>
                    <a:pt x="13089" y="18350"/>
                  </a:cubicBezTo>
                  <a:close/>
                  <a:moveTo>
                    <a:pt x="3840" y="26704"/>
                  </a:moveTo>
                  <a:cubicBezTo>
                    <a:pt x="3790" y="26754"/>
                    <a:pt x="3740" y="26814"/>
                    <a:pt x="3681" y="26863"/>
                  </a:cubicBezTo>
                  <a:cubicBezTo>
                    <a:pt x="3661" y="26883"/>
                    <a:pt x="3641" y="26903"/>
                    <a:pt x="3621" y="26933"/>
                  </a:cubicBezTo>
                  <a:cubicBezTo>
                    <a:pt x="3641" y="26943"/>
                    <a:pt x="3661" y="26963"/>
                    <a:pt x="3681" y="26983"/>
                  </a:cubicBezTo>
                  <a:cubicBezTo>
                    <a:pt x="3929" y="27192"/>
                    <a:pt x="4188" y="27400"/>
                    <a:pt x="4436" y="27619"/>
                  </a:cubicBezTo>
                  <a:cubicBezTo>
                    <a:pt x="4486" y="27669"/>
                    <a:pt x="4536" y="27709"/>
                    <a:pt x="4596" y="27758"/>
                  </a:cubicBezTo>
                  <a:cubicBezTo>
                    <a:pt x="4655" y="27679"/>
                    <a:pt x="4725" y="27589"/>
                    <a:pt x="4794" y="27510"/>
                  </a:cubicBezTo>
                  <a:cubicBezTo>
                    <a:pt x="4625" y="27371"/>
                    <a:pt x="4466" y="27231"/>
                    <a:pt x="4297" y="27092"/>
                  </a:cubicBezTo>
                  <a:cubicBezTo>
                    <a:pt x="4148" y="26963"/>
                    <a:pt x="3989" y="26833"/>
                    <a:pt x="3840" y="26704"/>
                  </a:cubicBezTo>
                  <a:close/>
                  <a:moveTo>
                    <a:pt x="7917" y="27092"/>
                  </a:moveTo>
                  <a:cubicBezTo>
                    <a:pt x="7848" y="27172"/>
                    <a:pt x="7788" y="27251"/>
                    <a:pt x="7718" y="27331"/>
                  </a:cubicBezTo>
                  <a:cubicBezTo>
                    <a:pt x="7887" y="27450"/>
                    <a:pt x="8047" y="27559"/>
                    <a:pt x="8216" y="27679"/>
                  </a:cubicBezTo>
                  <a:cubicBezTo>
                    <a:pt x="8395" y="27798"/>
                    <a:pt x="8574" y="27927"/>
                    <a:pt x="8753" y="28047"/>
                  </a:cubicBezTo>
                  <a:cubicBezTo>
                    <a:pt x="8763" y="28057"/>
                    <a:pt x="8773" y="28057"/>
                    <a:pt x="8783" y="28067"/>
                  </a:cubicBezTo>
                  <a:cubicBezTo>
                    <a:pt x="8842" y="27987"/>
                    <a:pt x="8912" y="27898"/>
                    <a:pt x="8972" y="27818"/>
                  </a:cubicBezTo>
                  <a:cubicBezTo>
                    <a:pt x="8902" y="27768"/>
                    <a:pt x="8832" y="27719"/>
                    <a:pt x="8763" y="27669"/>
                  </a:cubicBezTo>
                  <a:cubicBezTo>
                    <a:pt x="8484" y="27480"/>
                    <a:pt x="8196" y="27281"/>
                    <a:pt x="7917" y="27092"/>
                  </a:cubicBezTo>
                  <a:close/>
                  <a:moveTo>
                    <a:pt x="3412" y="27142"/>
                  </a:moveTo>
                  <a:cubicBezTo>
                    <a:pt x="3342" y="27211"/>
                    <a:pt x="3263" y="27291"/>
                    <a:pt x="3193" y="27361"/>
                  </a:cubicBezTo>
                  <a:cubicBezTo>
                    <a:pt x="3502" y="27659"/>
                    <a:pt x="3840" y="27927"/>
                    <a:pt x="4178" y="28196"/>
                  </a:cubicBezTo>
                  <a:cubicBezTo>
                    <a:pt x="4178" y="28196"/>
                    <a:pt x="4188" y="28206"/>
                    <a:pt x="4188" y="28206"/>
                  </a:cubicBezTo>
                  <a:cubicBezTo>
                    <a:pt x="4257" y="28126"/>
                    <a:pt x="4327" y="28047"/>
                    <a:pt x="4397" y="27977"/>
                  </a:cubicBezTo>
                  <a:cubicBezTo>
                    <a:pt x="4357" y="27937"/>
                    <a:pt x="4317" y="27908"/>
                    <a:pt x="4287" y="27878"/>
                  </a:cubicBezTo>
                  <a:cubicBezTo>
                    <a:pt x="3999" y="27649"/>
                    <a:pt x="3681" y="27400"/>
                    <a:pt x="3412" y="27142"/>
                  </a:cubicBezTo>
                  <a:close/>
                  <a:moveTo>
                    <a:pt x="7569" y="27510"/>
                  </a:moveTo>
                  <a:cubicBezTo>
                    <a:pt x="7500" y="27599"/>
                    <a:pt x="7430" y="27679"/>
                    <a:pt x="7360" y="27758"/>
                  </a:cubicBezTo>
                  <a:cubicBezTo>
                    <a:pt x="7569" y="27878"/>
                    <a:pt x="7768" y="28007"/>
                    <a:pt x="7977" y="28136"/>
                  </a:cubicBezTo>
                  <a:cubicBezTo>
                    <a:pt x="8146" y="28236"/>
                    <a:pt x="8315" y="28345"/>
                    <a:pt x="8494" y="28445"/>
                  </a:cubicBezTo>
                  <a:cubicBezTo>
                    <a:pt x="8554" y="28365"/>
                    <a:pt x="8613" y="28286"/>
                    <a:pt x="8683" y="28196"/>
                  </a:cubicBezTo>
                  <a:cubicBezTo>
                    <a:pt x="8305" y="27977"/>
                    <a:pt x="7937" y="27739"/>
                    <a:pt x="7569" y="2751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 name="Google Shape;382;p13"/>
          <p:cNvGrpSpPr/>
          <p:nvPr/>
        </p:nvGrpSpPr>
        <p:grpSpPr>
          <a:xfrm>
            <a:off x="7836102" y="2989107"/>
            <a:ext cx="1399243" cy="2154388"/>
            <a:chOff x="5667815" y="2871682"/>
            <a:chExt cx="1399243" cy="2154388"/>
          </a:xfrm>
        </p:grpSpPr>
        <p:sp>
          <p:nvSpPr>
            <p:cNvPr id="383" name="Google Shape;383;p13"/>
            <p:cNvSpPr/>
            <p:nvPr/>
          </p:nvSpPr>
          <p:spPr>
            <a:xfrm>
              <a:off x="5667815" y="2871682"/>
              <a:ext cx="1399243" cy="2154387"/>
            </a:xfrm>
            <a:custGeom>
              <a:avLst/>
              <a:gdLst/>
              <a:ahLst/>
              <a:cxnLst/>
              <a:rect l="l" t="t" r="r" b="b"/>
              <a:pathLst>
                <a:path w="19682" h="30304" extrusionOk="0">
                  <a:moveTo>
                    <a:pt x="9785" y="785"/>
                  </a:moveTo>
                  <a:cubicBezTo>
                    <a:pt x="10191" y="785"/>
                    <a:pt x="10597" y="810"/>
                    <a:pt x="11000" y="856"/>
                  </a:cubicBezTo>
                  <a:cubicBezTo>
                    <a:pt x="11427" y="936"/>
                    <a:pt x="11885" y="916"/>
                    <a:pt x="12263" y="1125"/>
                  </a:cubicBezTo>
                  <a:cubicBezTo>
                    <a:pt x="12551" y="1284"/>
                    <a:pt x="12611" y="1662"/>
                    <a:pt x="12462" y="1940"/>
                  </a:cubicBezTo>
                  <a:cubicBezTo>
                    <a:pt x="12064" y="2656"/>
                    <a:pt x="10940" y="2925"/>
                    <a:pt x="10204" y="3213"/>
                  </a:cubicBezTo>
                  <a:cubicBezTo>
                    <a:pt x="9369" y="3472"/>
                    <a:pt x="8523" y="3760"/>
                    <a:pt x="7658" y="3949"/>
                  </a:cubicBezTo>
                  <a:cubicBezTo>
                    <a:pt x="5947" y="4287"/>
                    <a:pt x="4247" y="4725"/>
                    <a:pt x="2506" y="4934"/>
                  </a:cubicBezTo>
                  <a:cubicBezTo>
                    <a:pt x="2387" y="4948"/>
                    <a:pt x="2267" y="4956"/>
                    <a:pt x="2150" y="4956"/>
                  </a:cubicBezTo>
                  <a:cubicBezTo>
                    <a:pt x="1583" y="4956"/>
                    <a:pt x="1107" y="4759"/>
                    <a:pt x="1363" y="4009"/>
                  </a:cubicBezTo>
                  <a:cubicBezTo>
                    <a:pt x="1562" y="3551"/>
                    <a:pt x="1969" y="3283"/>
                    <a:pt x="2397" y="3034"/>
                  </a:cubicBezTo>
                  <a:cubicBezTo>
                    <a:pt x="2586" y="2885"/>
                    <a:pt x="2805" y="2746"/>
                    <a:pt x="3043" y="2637"/>
                  </a:cubicBezTo>
                  <a:cubicBezTo>
                    <a:pt x="4456" y="1731"/>
                    <a:pt x="6127" y="1354"/>
                    <a:pt x="7758" y="1005"/>
                  </a:cubicBezTo>
                  <a:cubicBezTo>
                    <a:pt x="8046" y="936"/>
                    <a:pt x="8334" y="886"/>
                    <a:pt x="8633" y="856"/>
                  </a:cubicBezTo>
                  <a:cubicBezTo>
                    <a:pt x="9015" y="808"/>
                    <a:pt x="9400" y="785"/>
                    <a:pt x="9785" y="785"/>
                  </a:cubicBezTo>
                  <a:close/>
                  <a:moveTo>
                    <a:pt x="9468" y="1"/>
                  </a:moveTo>
                  <a:cubicBezTo>
                    <a:pt x="7260" y="61"/>
                    <a:pt x="5142" y="817"/>
                    <a:pt x="3153" y="1712"/>
                  </a:cubicBezTo>
                  <a:cubicBezTo>
                    <a:pt x="2377" y="2090"/>
                    <a:pt x="1542" y="2418"/>
                    <a:pt x="895" y="3014"/>
                  </a:cubicBezTo>
                  <a:cubicBezTo>
                    <a:pt x="209" y="3611"/>
                    <a:pt x="0" y="4665"/>
                    <a:pt x="716" y="5322"/>
                  </a:cubicBezTo>
                  <a:cubicBezTo>
                    <a:pt x="1323" y="5899"/>
                    <a:pt x="2119" y="6227"/>
                    <a:pt x="2805" y="6694"/>
                  </a:cubicBezTo>
                  <a:cubicBezTo>
                    <a:pt x="3819" y="7331"/>
                    <a:pt x="4426" y="8504"/>
                    <a:pt x="4366" y="9698"/>
                  </a:cubicBezTo>
                  <a:cubicBezTo>
                    <a:pt x="4366" y="9698"/>
                    <a:pt x="4366" y="9698"/>
                    <a:pt x="4366" y="9708"/>
                  </a:cubicBezTo>
                  <a:cubicBezTo>
                    <a:pt x="4356" y="9708"/>
                    <a:pt x="4356" y="9718"/>
                    <a:pt x="4356" y="9728"/>
                  </a:cubicBezTo>
                  <a:cubicBezTo>
                    <a:pt x="4297" y="10394"/>
                    <a:pt x="4108" y="11040"/>
                    <a:pt x="3899" y="11677"/>
                  </a:cubicBezTo>
                  <a:cubicBezTo>
                    <a:pt x="3899" y="11687"/>
                    <a:pt x="3899" y="11687"/>
                    <a:pt x="3899" y="11687"/>
                  </a:cubicBezTo>
                  <a:cubicBezTo>
                    <a:pt x="3411" y="12831"/>
                    <a:pt x="2705" y="13875"/>
                    <a:pt x="2258" y="15038"/>
                  </a:cubicBezTo>
                  <a:cubicBezTo>
                    <a:pt x="1512" y="17077"/>
                    <a:pt x="1532" y="19424"/>
                    <a:pt x="2298" y="21453"/>
                  </a:cubicBezTo>
                  <a:cubicBezTo>
                    <a:pt x="2845" y="22935"/>
                    <a:pt x="3889" y="24148"/>
                    <a:pt x="4913" y="25332"/>
                  </a:cubicBezTo>
                  <a:cubicBezTo>
                    <a:pt x="6415" y="26943"/>
                    <a:pt x="7946" y="28564"/>
                    <a:pt x="9776" y="29807"/>
                  </a:cubicBezTo>
                  <a:cubicBezTo>
                    <a:pt x="10311" y="30209"/>
                    <a:pt x="10938" y="30304"/>
                    <a:pt x="11577" y="30304"/>
                  </a:cubicBezTo>
                  <a:cubicBezTo>
                    <a:pt x="12031" y="30304"/>
                    <a:pt x="12491" y="30256"/>
                    <a:pt x="12929" y="30235"/>
                  </a:cubicBezTo>
                  <a:cubicBezTo>
                    <a:pt x="12959" y="30235"/>
                    <a:pt x="12989" y="30235"/>
                    <a:pt x="13019" y="30225"/>
                  </a:cubicBezTo>
                  <a:cubicBezTo>
                    <a:pt x="13765" y="30136"/>
                    <a:pt x="14491" y="29976"/>
                    <a:pt x="15207" y="29758"/>
                  </a:cubicBezTo>
                  <a:cubicBezTo>
                    <a:pt x="16042" y="29499"/>
                    <a:pt x="16987" y="29340"/>
                    <a:pt x="17584" y="28624"/>
                  </a:cubicBezTo>
                  <a:cubicBezTo>
                    <a:pt x="17991" y="28156"/>
                    <a:pt x="18031" y="27500"/>
                    <a:pt x="18190" y="26933"/>
                  </a:cubicBezTo>
                  <a:cubicBezTo>
                    <a:pt x="18469" y="25680"/>
                    <a:pt x="18658" y="24407"/>
                    <a:pt x="18936" y="23154"/>
                  </a:cubicBezTo>
                  <a:cubicBezTo>
                    <a:pt x="19125" y="21921"/>
                    <a:pt x="19324" y="20658"/>
                    <a:pt x="19423" y="19385"/>
                  </a:cubicBezTo>
                  <a:cubicBezTo>
                    <a:pt x="19483" y="18947"/>
                    <a:pt x="19682" y="17604"/>
                    <a:pt x="19583" y="16928"/>
                  </a:cubicBezTo>
                  <a:cubicBezTo>
                    <a:pt x="19573" y="16719"/>
                    <a:pt x="19563" y="16530"/>
                    <a:pt x="19563" y="16441"/>
                  </a:cubicBezTo>
                  <a:cubicBezTo>
                    <a:pt x="19493" y="15387"/>
                    <a:pt x="19274" y="14293"/>
                    <a:pt x="18638" y="13427"/>
                  </a:cubicBezTo>
                  <a:cubicBezTo>
                    <a:pt x="18121" y="12562"/>
                    <a:pt x="17474" y="11766"/>
                    <a:pt x="16738" y="11080"/>
                  </a:cubicBezTo>
                  <a:cubicBezTo>
                    <a:pt x="16589" y="10981"/>
                    <a:pt x="16390" y="10692"/>
                    <a:pt x="16201" y="10643"/>
                  </a:cubicBezTo>
                  <a:cubicBezTo>
                    <a:pt x="16161" y="10613"/>
                    <a:pt x="16132" y="10583"/>
                    <a:pt x="16092" y="10553"/>
                  </a:cubicBezTo>
                  <a:cubicBezTo>
                    <a:pt x="15127" y="9877"/>
                    <a:pt x="14123" y="9230"/>
                    <a:pt x="13227" y="8435"/>
                  </a:cubicBezTo>
                  <a:cubicBezTo>
                    <a:pt x="12750" y="8087"/>
                    <a:pt x="12342" y="7669"/>
                    <a:pt x="11994" y="7192"/>
                  </a:cubicBezTo>
                  <a:cubicBezTo>
                    <a:pt x="11895" y="6724"/>
                    <a:pt x="11885" y="6227"/>
                    <a:pt x="11905" y="5749"/>
                  </a:cubicBezTo>
                  <a:cubicBezTo>
                    <a:pt x="11984" y="5192"/>
                    <a:pt x="12203" y="4675"/>
                    <a:pt x="12462" y="4188"/>
                  </a:cubicBezTo>
                  <a:cubicBezTo>
                    <a:pt x="12700" y="3910"/>
                    <a:pt x="12949" y="3591"/>
                    <a:pt x="13218" y="3193"/>
                  </a:cubicBezTo>
                  <a:cubicBezTo>
                    <a:pt x="13337" y="2985"/>
                    <a:pt x="13436" y="2746"/>
                    <a:pt x="13486" y="2507"/>
                  </a:cubicBezTo>
                  <a:cubicBezTo>
                    <a:pt x="13665" y="2149"/>
                    <a:pt x="13765" y="1761"/>
                    <a:pt x="13635" y="1373"/>
                  </a:cubicBezTo>
                  <a:cubicBezTo>
                    <a:pt x="12949" y="11"/>
                    <a:pt x="10801" y="61"/>
                    <a:pt x="94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3"/>
            <p:cNvSpPr/>
            <p:nvPr/>
          </p:nvSpPr>
          <p:spPr>
            <a:xfrm>
              <a:off x="5747794" y="2927348"/>
              <a:ext cx="1300211" cy="2098722"/>
            </a:xfrm>
            <a:custGeom>
              <a:avLst/>
              <a:gdLst/>
              <a:ahLst/>
              <a:cxnLst/>
              <a:rect l="l" t="t" r="r" b="b"/>
              <a:pathLst>
                <a:path w="18289" h="29521" extrusionOk="0">
                  <a:moveTo>
                    <a:pt x="8685" y="1"/>
                  </a:moveTo>
                  <a:cubicBezTo>
                    <a:pt x="7999" y="1"/>
                    <a:pt x="7313" y="72"/>
                    <a:pt x="6642" y="222"/>
                  </a:cubicBezTo>
                  <a:cubicBezTo>
                    <a:pt x="5021" y="571"/>
                    <a:pt x="3351" y="948"/>
                    <a:pt x="1928" y="1854"/>
                  </a:cubicBezTo>
                  <a:cubicBezTo>
                    <a:pt x="1700" y="1963"/>
                    <a:pt x="1481" y="2092"/>
                    <a:pt x="1282" y="2241"/>
                  </a:cubicBezTo>
                  <a:cubicBezTo>
                    <a:pt x="864" y="2490"/>
                    <a:pt x="447" y="2768"/>
                    <a:pt x="248" y="3226"/>
                  </a:cubicBezTo>
                  <a:cubicBezTo>
                    <a:pt x="0" y="3976"/>
                    <a:pt x="477" y="4173"/>
                    <a:pt x="1039" y="4173"/>
                  </a:cubicBezTo>
                  <a:cubicBezTo>
                    <a:pt x="1155" y="4173"/>
                    <a:pt x="1274" y="4165"/>
                    <a:pt x="1391" y="4151"/>
                  </a:cubicBezTo>
                  <a:lnTo>
                    <a:pt x="1451" y="4141"/>
                  </a:lnTo>
                  <a:cubicBezTo>
                    <a:pt x="3172" y="3932"/>
                    <a:pt x="4852" y="3495"/>
                    <a:pt x="6553" y="3166"/>
                  </a:cubicBezTo>
                  <a:cubicBezTo>
                    <a:pt x="7418" y="2977"/>
                    <a:pt x="8254" y="2689"/>
                    <a:pt x="9099" y="2430"/>
                  </a:cubicBezTo>
                  <a:cubicBezTo>
                    <a:pt x="9825" y="2142"/>
                    <a:pt x="10949" y="1873"/>
                    <a:pt x="11357" y="1157"/>
                  </a:cubicBezTo>
                  <a:cubicBezTo>
                    <a:pt x="11496" y="879"/>
                    <a:pt x="11446" y="501"/>
                    <a:pt x="11158" y="342"/>
                  </a:cubicBezTo>
                  <a:cubicBezTo>
                    <a:pt x="10770" y="133"/>
                    <a:pt x="10312" y="153"/>
                    <a:pt x="9895" y="73"/>
                  </a:cubicBezTo>
                  <a:cubicBezTo>
                    <a:pt x="9493" y="25"/>
                    <a:pt x="9089" y="1"/>
                    <a:pt x="8685" y="1"/>
                  </a:cubicBezTo>
                  <a:close/>
                  <a:moveTo>
                    <a:pt x="11088" y="3952"/>
                  </a:moveTo>
                  <a:cubicBezTo>
                    <a:pt x="10631" y="4171"/>
                    <a:pt x="10153" y="4340"/>
                    <a:pt x="9666" y="4489"/>
                  </a:cubicBezTo>
                  <a:cubicBezTo>
                    <a:pt x="8214" y="4996"/>
                    <a:pt x="6712" y="5344"/>
                    <a:pt x="5210" y="5702"/>
                  </a:cubicBezTo>
                  <a:cubicBezTo>
                    <a:pt x="4580" y="5856"/>
                    <a:pt x="3387" y="6154"/>
                    <a:pt x="2513" y="6154"/>
                  </a:cubicBezTo>
                  <a:cubicBezTo>
                    <a:pt x="2310" y="6154"/>
                    <a:pt x="2125" y="6138"/>
                    <a:pt x="1968" y="6100"/>
                  </a:cubicBezTo>
                  <a:lnTo>
                    <a:pt x="1968" y="6100"/>
                  </a:lnTo>
                  <a:cubicBezTo>
                    <a:pt x="2147" y="6239"/>
                    <a:pt x="2316" y="6409"/>
                    <a:pt x="2465" y="6578"/>
                  </a:cubicBezTo>
                  <a:cubicBezTo>
                    <a:pt x="2654" y="6578"/>
                    <a:pt x="2843" y="6558"/>
                    <a:pt x="3022" y="6548"/>
                  </a:cubicBezTo>
                  <a:cubicBezTo>
                    <a:pt x="3112" y="6538"/>
                    <a:pt x="3191" y="6528"/>
                    <a:pt x="3281" y="6518"/>
                  </a:cubicBezTo>
                  <a:cubicBezTo>
                    <a:pt x="4186" y="6409"/>
                    <a:pt x="5071" y="6170"/>
                    <a:pt x="5956" y="5961"/>
                  </a:cubicBezTo>
                  <a:cubicBezTo>
                    <a:pt x="7030" y="5683"/>
                    <a:pt x="8124" y="5454"/>
                    <a:pt x="9179" y="5096"/>
                  </a:cubicBezTo>
                  <a:cubicBezTo>
                    <a:pt x="9745" y="4897"/>
                    <a:pt x="10332" y="4738"/>
                    <a:pt x="10889" y="4509"/>
                  </a:cubicBezTo>
                  <a:cubicBezTo>
                    <a:pt x="10949" y="4320"/>
                    <a:pt x="11008" y="4131"/>
                    <a:pt x="11088" y="3952"/>
                  </a:cubicBezTo>
                  <a:close/>
                  <a:moveTo>
                    <a:pt x="10841" y="7809"/>
                  </a:moveTo>
                  <a:cubicBezTo>
                    <a:pt x="10628" y="7809"/>
                    <a:pt x="10398" y="8063"/>
                    <a:pt x="10601" y="8258"/>
                  </a:cubicBezTo>
                  <a:cubicBezTo>
                    <a:pt x="10663" y="8348"/>
                    <a:pt x="10750" y="8389"/>
                    <a:pt x="10832" y="8389"/>
                  </a:cubicBezTo>
                  <a:cubicBezTo>
                    <a:pt x="10841" y="8389"/>
                    <a:pt x="10850" y="8389"/>
                    <a:pt x="10859" y="8388"/>
                  </a:cubicBezTo>
                  <a:cubicBezTo>
                    <a:pt x="11068" y="8358"/>
                    <a:pt x="11247" y="8129"/>
                    <a:pt x="11048" y="7930"/>
                  </a:cubicBezTo>
                  <a:cubicBezTo>
                    <a:pt x="10997" y="7844"/>
                    <a:pt x="10920" y="7809"/>
                    <a:pt x="10841" y="7809"/>
                  </a:cubicBezTo>
                  <a:close/>
                  <a:moveTo>
                    <a:pt x="9212" y="8432"/>
                  </a:moveTo>
                  <a:cubicBezTo>
                    <a:pt x="8988" y="8432"/>
                    <a:pt x="8772" y="8747"/>
                    <a:pt x="9049" y="8945"/>
                  </a:cubicBezTo>
                  <a:cubicBezTo>
                    <a:pt x="9099" y="8974"/>
                    <a:pt x="9159" y="8984"/>
                    <a:pt x="9218" y="8984"/>
                  </a:cubicBezTo>
                  <a:cubicBezTo>
                    <a:pt x="9387" y="8964"/>
                    <a:pt x="9527" y="8756"/>
                    <a:pt x="9437" y="8577"/>
                  </a:cubicBezTo>
                  <a:cubicBezTo>
                    <a:pt x="9376" y="8474"/>
                    <a:pt x="9294" y="8432"/>
                    <a:pt x="9212" y="8432"/>
                  </a:cubicBezTo>
                  <a:close/>
                  <a:moveTo>
                    <a:pt x="10780" y="5275"/>
                  </a:moveTo>
                  <a:cubicBezTo>
                    <a:pt x="10710" y="5295"/>
                    <a:pt x="10641" y="5315"/>
                    <a:pt x="10571" y="5334"/>
                  </a:cubicBezTo>
                  <a:cubicBezTo>
                    <a:pt x="9437" y="5623"/>
                    <a:pt x="8323" y="5981"/>
                    <a:pt x="7189" y="6249"/>
                  </a:cubicBezTo>
                  <a:cubicBezTo>
                    <a:pt x="5996" y="6538"/>
                    <a:pt x="4803" y="6836"/>
                    <a:pt x="3609" y="7125"/>
                  </a:cubicBezTo>
                  <a:cubicBezTo>
                    <a:pt x="3380" y="7184"/>
                    <a:pt x="3152" y="7244"/>
                    <a:pt x="2933" y="7304"/>
                  </a:cubicBezTo>
                  <a:cubicBezTo>
                    <a:pt x="2953" y="7353"/>
                    <a:pt x="2973" y="7403"/>
                    <a:pt x="2993" y="7443"/>
                  </a:cubicBezTo>
                  <a:cubicBezTo>
                    <a:pt x="2993" y="7453"/>
                    <a:pt x="2993" y="7453"/>
                    <a:pt x="2993" y="7463"/>
                  </a:cubicBezTo>
                  <a:cubicBezTo>
                    <a:pt x="3012" y="7503"/>
                    <a:pt x="3032" y="7552"/>
                    <a:pt x="3052" y="7602"/>
                  </a:cubicBezTo>
                  <a:cubicBezTo>
                    <a:pt x="3052" y="7612"/>
                    <a:pt x="3052" y="7612"/>
                    <a:pt x="3062" y="7622"/>
                  </a:cubicBezTo>
                  <a:cubicBezTo>
                    <a:pt x="3072" y="7662"/>
                    <a:pt x="3092" y="7711"/>
                    <a:pt x="3102" y="7761"/>
                  </a:cubicBezTo>
                  <a:cubicBezTo>
                    <a:pt x="3112" y="7761"/>
                    <a:pt x="3112" y="7771"/>
                    <a:pt x="3112" y="7771"/>
                  </a:cubicBezTo>
                  <a:cubicBezTo>
                    <a:pt x="3112" y="7781"/>
                    <a:pt x="3112" y="7781"/>
                    <a:pt x="3112" y="7781"/>
                  </a:cubicBezTo>
                  <a:cubicBezTo>
                    <a:pt x="3122" y="7821"/>
                    <a:pt x="3132" y="7851"/>
                    <a:pt x="3142" y="7880"/>
                  </a:cubicBezTo>
                  <a:cubicBezTo>
                    <a:pt x="3142" y="7910"/>
                    <a:pt x="3152" y="7930"/>
                    <a:pt x="3162" y="7950"/>
                  </a:cubicBezTo>
                  <a:cubicBezTo>
                    <a:pt x="3172" y="7990"/>
                    <a:pt x="3172" y="8020"/>
                    <a:pt x="3182" y="8059"/>
                  </a:cubicBezTo>
                  <a:cubicBezTo>
                    <a:pt x="3182" y="8079"/>
                    <a:pt x="3191" y="8099"/>
                    <a:pt x="3191" y="8109"/>
                  </a:cubicBezTo>
                  <a:cubicBezTo>
                    <a:pt x="3241" y="8378"/>
                    <a:pt x="3261" y="8646"/>
                    <a:pt x="3251" y="8915"/>
                  </a:cubicBezTo>
                  <a:cubicBezTo>
                    <a:pt x="3251" y="8925"/>
                    <a:pt x="3251" y="8935"/>
                    <a:pt x="3251" y="8945"/>
                  </a:cubicBezTo>
                  <a:cubicBezTo>
                    <a:pt x="3241" y="9074"/>
                    <a:pt x="3221" y="9203"/>
                    <a:pt x="3201" y="9332"/>
                  </a:cubicBezTo>
                  <a:lnTo>
                    <a:pt x="3231" y="9332"/>
                  </a:lnTo>
                  <a:cubicBezTo>
                    <a:pt x="3361" y="9323"/>
                    <a:pt x="3500" y="9303"/>
                    <a:pt x="3629" y="9293"/>
                  </a:cubicBezTo>
                  <a:cubicBezTo>
                    <a:pt x="5708" y="9034"/>
                    <a:pt x="7736" y="8457"/>
                    <a:pt x="9716" y="7781"/>
                  </a:cubicBezTo>
                  <a:cubicBezTo>
                    <a:pt x="10312" y="7602"/>
                    <a:pt x="10899" y="7383"/>
                    <a:pt x="11436" y="7065"/>
                  </a:cubicBezTo>
                  <a:cubicBezTo>
                    <a:pt x="11237" y="6866"/>
                    <a:pt x="11048" y="6637"/>
                    <a:pt x="10879" y="6409"/>
                  </a:cubicBezTo>
                  <a:lnTo>
                    <a:pt x="10879" y="6399"/>
                  </a:lnTo>
                  <a:cubicBezTo>
                    <a:pt x="10869" y="6369"/>
                    <a:pt x="10869" y="6339"/>
                    <a:pt x="10859" y="6319"/>
                  </a:cubicBezTo>
                  <a:cubicBezTo>
                    <a:pt x="10859" y="6299"/>
                    <a:pt x="10859" y="6279"/>
                    <a:pt x="10849" y="6269"/>
                  </a:cubicBezTo>
                  <a:cubicBezTo>
                    <a:pt x="10849" y="6239"/>
                    <a:pt x="10839" y="6220"/>
                    <a:pt x="10839" y="6190"/>
                  </a:cubicBezTo>
                  <a:cubicBezTo>
                    <a:pt x="10839" y="6190"/>
                    <a:pt x="10839" y="6180"/>
                    <a:pt x="10839" y="6180"/>
                  </a:cubicBezTo>
                  <a:cubicBezTo>
                    <a:pt x="10839" y="6160"/>
                    <a:pt x="10829" y="6130"/>
                    <a:pt x="10829" y="6110"/>
                  </a:cubicBezTo>
                  <a:cubicBezTo>
                    <a:pt x="10829" y="6090"/>
                    <a:pt x="10820" y="6070"/>
                    <a:pt x="10820" y="6050"/>
                  </a:cubicBezTo>
                  <a:cubicBezTo>
                    <a:pt x="10820" y="6031"/>
                    <a:pt x="10820" y="6001"/>
                    <a:pt x="10810" y="5971"/>
                  </a:cubicBezTo>
                  <a:cubicBezTo>
                    <a:pt x="10810" y="5941"/>
                    <a:pt x="10810" y="5911"/>
                    <a:pt x="10800" y="5881"/>
                  </a:cubicBezTo>
                  <a:cubicBezTo>
                    <a:pt x="10790" y="5772"/>
                    <a:pt x="10790" y="5653"/>
                    <a:pt x="10780" y="5543"/>
                  </a:cubicBezTo>
                  <a:cubicBezTo>
                    <a:pt x="10780" y="5454"/>
                    <a:pt x="10780" y="5364"/>
                    <a:pt x="10780" y="5275"/>
                  </a:cubicBezTo>
                  <a:close/>
                  <a:moveTo>
                    <a:pt x="7391" y="8961"/>
                  </a:moveTo>
                  <a:cubicBezTo>
                    <a:pt x="7265" y="8961"/>
                    <a:pt x="7133" y="9054"/>
                    <a:pt x="7090" y="9183"/>
                  </a:cubicBezTo>
                  <a:cubicBezTo>
                    <a:pt x="7040" y="9332"/>
                    <a:pt x="7180" y="9482"/>
                    <a:pt x="7309" y="9521"/>
                  </a:cubicBezTo>
                  <a:cubicBezTo>
                    <a:pt x="7338" y="9533"/>
                    <a:pt x="7364" y="9538"/>
                    <a:pt x="7386" y="9538"/>
                  </a:cubicBezTo>
                  <a:cubicBezTo>
                    <a:pt x="7402" y="9538"/>
                    <a:pt x="7416" y="9536"/>
                    <a:pt x="7428" y="9531"/>
                  </a:cubicBezTo>
                  <a:cubicBezTo>
                    <a:pt x="7687" y="9502"/>
                    <a:pt x="7806" y="9153"/>
                    <a:pt x="7528" y="9004"/>
                  </a:cubicBezTo>
                  <a:cubicBezTo>
                    <a:pt x="7486" y="8974"/>
                    <a:pt x="7439" y="8961"/>
                    <a:pt x="7391" y="8961"/>
                  </a:cubicBezTo>
                  <a:close/>
                  <a:moveTo>
                    <a:pt x="5571" y="9428"/>
                  </a:moveTo>
                  <a:cubicBezTo>
                    <a:pt x="5268" y="9428"/>
                    <a:pt x="5111" y="9947"/>
                    <a:pt x="5529" y="10039"/>
                  </a:cubicBezTo>
                  <a:cubicBezTo>
                    <a:pt x="5568" y="10049"/>
                    <a:pt x="5598" y="10049"/>
                    <a:pt x="5628" y="10049"/>
                  </a:cubicBezTo>
                  <a:cubicBezTo>
                    <a:pt x="5887" y="10009"/>
                    <a:pt x="5996" y="9671"/>
                    <a:pt x="5757" y="9492"/>
                  </a:cubicBezTo>
                  <a:cubicBezTo>
                    <a:pt x="5692" y="9447"/>
                    <a:pt x="5629" y="9428"/>
                    <a:pt x="5571" y="9428"/>
                  </a:cubicBezTo>
                  <a:close/>
                  <a:moveTo>
                    <a:pt x="3829" y="9740"/>
                  </a:moveTo>
                  <a:cubicBezTo>
                    <a:pt x="3826" y="9740"/>
                    <a:pt x="3822" y="9740"/>
                    <a:pt x="3818" y="9740"/>
                  </a:cubicBezTo>
                  <a:cubicBezTo>
                    <a:pt x="3440" y="9790"/>
                    <a:pt x="3460" y="10367"/>
                    <a:pt x="3848" y="10367"/>
                  </a:cubicBezTo>
                  <a:cubicBezTo>
                    <a:pt x="3858" y="10367"/>
                    <a:pt x="3878" y="10367"/>
                    <a:pt x="3888" y="10357"/>
                  </a:cubicBezTo>
                  <a:cubicBezTo>
                    <a:pt x="4331" y="10308"/>
                    <a:pt x="4267" y="9740"/>
                    <a:pt x="3829" y="9740"/>
                  </a:cubicBezTo>
                  <a:close/>
                  <a:moveTo>
                    <a:pt x="12580" y="8040"/>
                  </a:moveTo>
                  <a:cubicBezTo>
                    <a:pt x="12381" y="8139"/>
                    <a:pt x="12182" y="8238"/>
                    <a:pt x="11983" y="8338"/>
                  </a:cubicBezTo>
                  <a:cubicBezTo>
                    <a:pt x="10113" y="9273"/>
                    <a:pt x="8124" y="9969"/>
                    <a:pt x="6076" y="10426"/>
                  </a:cubicBezTo>
                  <a:cubicBezTo>
                    <a:pt x="5409" y="10576"/>
                    <a:pt x="4673" y="10715"/>
                    <a:pt x="3997" y="10864"/>
                  </a:cubicBezTo>
                  <a:cubicBezTo>
                    <a:pt x="3569" y="10944"/>
                    <a:pt x="3142" y="11033"/>
                    <a:pt x="2704" y="11083"/>
                  </a:cubicBezTo>
                  <a:cubicBezTo>
                    <a:pt x="2644" y="11232"/>
                    <a:pt x="2575" y="11381"/>
                    <a:pt x="2495" y="11530"/>
                  </a:cubicBezTo>
                  <a:cubicBezTo>
                    <a:pt x="2535" y="11520"/>
                    <a:pt x="2585" y="11520"/>
                    <a:pt x="2625" y="11520"/>
                  </a:cubicBezTo>
                  <a:cubicBezTo>
                    <a:pt x="2674" y="11511"/>
                    <a:pt x="2734" y="11501"/>
                    <a:pt x="2784" y="11501"/>
                  </a:cubicBezTo>
                  <a:cubicBezTo>
                    <a:pt x="3758" y="11381"/>
                    <a:pt x="4703" y="11143"/>
                    <a:pt x="5658" y="10954"/>
                  </a:cubicBezTo>
                  <a:cubicBezTo>
                    <a:pt x="7707" y="10516"/>
                    <a:pt x="9716" y="9899"/>
                    <a:pt x="11615" y="8984"/>
                  </a:cubicBezTo>
                  <a:cubicBezTo>
                    <a:pt x="12053" y="8776"/>
                    <a:pt x="12480" y="8567"/>
                    <a:pt x="12908" y="8348"/>
                  </a:cubicBezTo>
                  <a:cubicBezTo>
                    <a:pt x="12918" y="8338"/>
                    <a:pt x="12928" y="8328"/>
                    <a:pt x="12938" y="8328"/>
                  </a:cubicBezTo>
                  <a:cubicBezTo>
                    <a:pt x="12819" y="8229"/>
                    <a:pt x="12699" y="8139"/>
                    <a:pt x="12580" y="8040"/>
                  </a:cubicBezTo>
                  <a:close/>
                  <a:moveTo>
                    <a:pt x="15842" y="10506"/>
                  </a:moveTo>
                  <a:cubicBezTo>
                    <a:pt x="15424" y="10765"/>
                    <a:pt x="14997" y="11003"/>
                    <a:pt x="14549" y="11212"/>
                  </a:cubicBezTo>
                  <a:cubicBezTo>
                    <a:pt x="13286" y="11819"/>
                    <a:pt x="11943" y="12286"/>
                    <a:pt x="10631" y="12754"/>
                  </a:cubicBezTo>
                  <a:cubicBezTo>
                    <a:pt x="8721" y="13440"/>
                    <a:pt x="6772" y="13868"/>
                    <a:pt x="4763" y="14166"/>
                  </a:cubicBezTo>
                  <a:cubicBezTo>
                    <a:pt x="4059" y="14264"/>
                    <a:pt x="2821" y="14541"/>
                    <a:pt x="1866" y="14541"/>
                  </a:cubicBezTo>
                  <a:cubicBezTo>
                    <a:pt x="1565" y="14541"/>
                    <a:pt x="1292" y="14513"/>
                    <a:pt x="1073" y="14444"/>
                  </a:cubicBezTo>
                  <a:cubicBezTo>
                    <a:pt x="914" y="14932"/>
                    <a:pt x="785" y="15439"/>
                    <a:pt x="705" y="15956"/>
                  </a:cubicBezTo>
                  <a:cubicBezTo>
                    <a:pt x="884" y="15976"/>
                    <a:pt x="1053" y="15996"/>
                    <a:pt x="1222" y="16016"/>
                  </a:cubicBezTo>
                  <a:cubicBezTo>
                    <a:pt x="1382" y="16027"/>
                    <a:pt x="1542" y="16031"/>
                    <a:pt x="1701" y="16031"/>
                  </a:cubicBezTo>
                  <a:cubicBezTo>
                    <a:pt x="2404" y="16031"/>
                    <a:pt x="3103" y="15942"/>
                    <a:pt x="3808" y="15926"/>
                  </a:cubicBezTo>
                  <a:cubicBezTo>
                    <a:pt x="4027" y="15906"/>
                    <a:pt x="4246" y="15887"/>
                    <a:pt x="4464" y="15867"/>
                  </a:cubicBezTo>
                  <a:cubicBezTo>
                    <a:pt x="5469" y="15737"/>
                    <a:pt x="6454" y="15509"/>
                    <a:pt x="7448" y="15330"/>
                  </a:cubicBezTo>
                  <a:cubicBezTo>
                    <a:pt x="10074" y="14773"/>
                    <a:pt x="12669" y="13977"/>
                    <a:pt x="15086" y="12793"/>
                  </a:cubicBezTo>
                  <a:cubicBezTo>
                    <a:pt x="15464" y="12605"/>
                    <a:pt x="15822" y="12366"/>
                    <a:pt x="16180" y="12137"/>
                  </a:cubicBezTo>
                  <a:cubicBezTo>
                    <a:pt x="16409" y="11978"/>
                    <a:pt x="16638" y="11819"/>
                    <a:pt x="16826" y="11620"/>
                  </a:cubicBezTo>
                  <a:cubicBezTo>
                    <a:pt x="16528" y="11222"/>
                    <a:pt x="16200" y="10854"/>
                    <a:pt x="15842" y="10506"/>
                  </a:cubicBezTo>
                  <a:close/>
                  <a:moveTo>
                    <a:pt x="16846" y="15290"/>
                  </a:moveTo>
                  <a:cubicBezTo>
                    <a:pt x="17582" y="15857"/>
                    <a:pt x="17423" y="15807"/>
                    <a:pt x="17065" y="16583"/>
                  </a:cubicBezTo>
                  <a:cubicBezTo>
                    <a:pt x="16906" y="16414"/>
                    <a:pt x="16697" y="16235"/>
                    <a:pt x="16558" y="16036"/>
                  </a:cubicBezTo>
                  <a:cubicBezTo>
                    <a:pt x="16638" y="15787"/>
                    <a:pt x="16757" y="15538"/>
                    <a:pt x="16846" y="15290"/>
                  </a:cubicBezTo>
                  <a:close/>
                  <a:moveTo>
                    <a:pt x="14181" y="16314"/>
                  </a:moveTo>
                  <a:cubicBezTo>
                    <a:pt x="14420" y="16443"/>
                    <a:pt x="14738" y="16503"/>
                    <a:pt x="14907" y="16722"/>
                  </a:cubicBezTo>
                  <a:cubicBezTo>
                    <a:pt x="14937" y="16901"/>
                    <a:pt x="14728" y="17169"/>
                    <a:pt x="14648" y="17329"/>
                  </a:cubicBezTo>
                  <a:cubicBezTo>
                    <a:pt x="14569" y="17299"/>
                    <a:pt x="14499" y="17269"/>
                    <a:pt x="14420" y="17239"/>
                  </a:cubicBezTo>
                  <a:cubicBezTo>
                    <a:pt x="14271" y="17169"/>
                    <a:pt x="14121" y="17120"/>
                    <a:pt x="13992" y="17030"/>
                  </a:cubicBezTo>
                  <a:cubicBezTo>
                    <a:pt x="14052" y="16801"/>
                    <a:pt x="14111" y="16553"/>
                    <a:pt x="14181" y="16314"/>
                  </a:cubicBezTo>
                  <a:close/>
                  <a:moveTo>
                    <a:pt x="11506" y="17150"/>
                  </a:moveTo>
                  <a:cubicBezTo>
                    <a:pt x="11705" y="17289"/>
                    <a:pt x="11953" y="17388"/>
                    <a:pt x="12083" y="17597"/>
                  </a:cubicBezTo>
                  <a:cubicBezTo>
                    <a:pt x="11983" y="17796"/>
                    <a:pt x="11854" y="17985"/>
                    <a:pt x="11725" y="18154"/>
                  </a:cubicBezTo>
                  <a:cubicBezTo>
                    <a:pt x="11705" y="18154"/>
                    <a:pt x="11685" y="18164"/>
                    <a:pt x="11665" y="18164"/>
                  </a:cubicBezTo>
                  <a:cubicBezTo>
                    <a:pt x="11536" y="18055"/>
                    <a:pt x="11416" y="17925"/>
                    <a:pt x="11317" y="17776"/>
                  </a:cubicBezTo>
                  <a:cubicBezTo>
                    <a:pt x="11287" y="17736"/>
                    <a:pt x="11267" y="17687"/>
                    <a:pt x="11297" y="17637"/>
                  </a:cubicBezTo>
                  <a:cubicBezTo>
                    <a:pt x="11367" y="17478"/>
                    <a:pt x="11436" y="17319"/>
                    <a:pt x="11506" y="17150"/>
                  </a:cubicBezTo>
                  <a:close/>
                  <a:moveTo>
                    <a:pt x="8532" y="18025"/>
                  </a:moveTo>
                  <a:cubicBezTo>
                    <a:pt x="8741" y="18164"/>
                    <a:pt x="8960" y="18283"/>
                    <a:pt x="9159" y="18433"/>
                  </a:cubicBezTo>
                  <a:cubicBezTo>
                    <a:pt x="9059" y="18661"/>
                    <a:pt x="8920" y="18890"/>
                    <a:pt x="8721" y="19039"/>
                  </a:cubicBezTo>
                  <a:lnTo>
                    <a:pt x="8691" y="19039"/>
                  </a:lnTo>
                  <a:cubicBezTo>
                    <a:pt x="8552" y="18970"/>
                    <a:pt x="8393" y="18890"/>
                    <a:pt x="8323" y="18751"/>
                  </a:cubicBezTo>
                  <a:cubicBezTo>
                    <a:pt x="8383" y="18502"/>
                    <a:pt x="8462" y="18263"/>
                    <a:pt x="8532" y="18025"/>
                  </a:cubicBezTo>
                  <a:close/>
                  <a:moveTo>
                    <a:pt x="5956" y="18462"/>
                  </a:moveTo>
                  <a:cubicBezTo>
                    <a:pt x="6095" y="18552"/>
                    <a:pt x="6304" y="18562"/>
                    <a:pt x="6414" y="18701"/>
                  </a:cubicBezTo>
                  <a:cubicBezTo>
                    <a:pt x="6344" y="18900"/>
                    <a:pt x="6284" y="19099"/>
                    <a:pt x="6165" y="19278"/>
                  </a:cubicBezTo>
                  <a:cubicBezTo>
                    <a:pt x="6154" y="19275"/>
                    <a:pt x="6144" y="19274"/>
                    <a:pt x="6133" y="19274"/>
                  </a:cubicBezTo>
                  <a:cubicBezTo>
                    <a:pt x="6104" y="19274"/>
                    <a:pt x="6075" y="19283"/>
                    <a:pt x="6046" y="19298"/>
                  </a:cubicBezTo>
                  <a:cubicBezTo>
                    <a:pt x="5907" y="19218"/>
                    <a:pt x="5767" y="19119"/>
                    <a:pt x="5668" y="18989"/>
                  </a:cubicBezTo>
                  <a:cubicBezTo>
                    <a:pt x="5658" y="18989"/>
                    <a:pt x="5658" y="18980"/>
                    <a:pt x="5658" y="18980"/>
                  </a:cubicBezTo>
                  <a:cubicBezTo>
                    <a:pt x="5737" y="18801"/>
                    <a:pt x="5857" y="18631"/>
                    <a:pt x="5956" y="18462"/>
                  </a:cubicBezTo>
                  <a:close/>
                  <a:moveTo>
                    <a:pt x="3271" y="18840"/>
                  </a:moveTo>
                  <a:cubicBezTo>
                    <a:pt x="3420" y="18880"/>
                    <a:pt x="3569" y="18920"/>
                    <a:pt x="3689" y="18999"/>
                  </a:cubicBezTo>
                  <a:cubicBezTo>
                    <a:pt x="3639" y="19218"/>
                    <a:pt x="3569" y="19447"/>
                    <a:pt x="3460" y="19646"/>
                  </a:cubicBezTo>
                  <a:cubicBezTo>
                    <a:pt x="3301" y="19576"/>
                    <a:pt x="3122" y="19527"/>
                    <a:pt x="2963" y="19437"/>
                  </a:cubicBezTo>
                  <a:cubicBezTo>
                    <a:pt x="3052" y="19228"/>
                    <a:pt x="3172" y="19039"/>
                    <a:pt x="3271" y="18840"/>
                  </a:cubicBezTo>
                  <a:close/>
                  <a:moveTo>
                    <a:pt x="16389" y="15310"/>
                  </a:moveTo>
                  <a:lnTo>
                    <a:pt x="16389" y="15310"/>
                  </a:lnTo>
                  <a:cubicBezTo>
                    <a:pt x="16299" y="15528"/>
                    <a:pt x="16200" y="15747"/>
                    <a:pt x="16140" y="15976"/>
                  </a:cubicBezTo>
                  <a:cubicBezTo>
                    <a:pt x="16100" y="16245"/>
                    <a:pt x="16329" y="16434"/>
                    <a:pt x="16488" y="16613"/>
                  </a:cubicBezTo>
                  <a:cubicBezTo>
                    <a:pt x="16638" y="16752"/>
                    <a:pt x="16767" y="16921"/>
                    <a:pt x="16946" y="17030"/>
                  </a:cubicBezTo>
                  <a:cubicBezTo>
                    <a:pt x="16956" y="17110"/>
                    <a:pt x="16966" y="17189"/>
                    <a:pt x="16976" y="17269"/>
                  </a:cubicBezTo>
                  <a:cubicBezTo>
                    <a:pt x="17135" y="18612"/>
                    <a:pt x="17145" y="19954"/>
                    <a:pt x="17244" y="21297"/>
                  </a:cubicBezTo>
                  <a:cubicBezTo>
                    <a:pt x="17254" y="21536"/>
                    <a:pt x="17274" y="21764"/>
                    <a:pt x="17294" y="21993"/>
                  </a:cubicBezTo>
                  <a:cubicBezTo>
                    <a:pt x="16896" y="22222"/>
                    <a:pt x="16478" y="22431"/>
                    <a:pt x="16061" y="22620"/>
                  </a:cubicBezTo>
                  <a:cubicBezTo>
                    <a:pt x="15971" y="22232"/>
                    <a:pt x="15872" y="21844"/>
                    <a:pt x="15772" y="21456"/>
                  </a:cubicBezTo>
                  <a:cubicBezTo>
                    <a:pt x="15484" y="20193"/>
                    <a:pt x="15255" y="18910"/>
                    <a:pt x="14947" y="17647"/>
                  </a:cubicBezTo>
                  <a:cubicBezTo>
                    <a:pt x="15106" y="17478"/>
                    <a:pt x="15205" y="17179"/>
                    <a:pt x="15285" y="17010"/>
                  </a:cubicBezTo>
                  <a:cubicBezTo>
                    <a:pt x="15434" y="16702"/>
                    <a:pt x="15245" y="16364"/>
                    <a:pt x="14957" y="16215"/>
                  </a:cubicBezTo>
                  <a:cubicBezTo>
                    <a:pt x="14847" y="16155"/>
                    <a:pt x="14738" y="16105"/>
                    <a:pt x="14629" y="16046"/>
                  </a:cubicBezTo>
                  <a:cubicBezTo>
                    <a:pt x="15136" y="15857"/>
                    <a:pt x="15633" y="15658"/>
                    <a:pt x="16130" y="15429"/>
                  </a:cubicBezTo>
                  <a:cubicBezTo>
                    <a:pt x="16220" y="15389"/>
                    <a:pt x="16299" y="15349"/>
                    <a:pt x="16389" y="15310"/>
                  </a:cubicBezTo>
                  <a:close/>
                  <a:moveTo>
                    <a:pt x="13724" y="16364"/>
                  </a:moveTo>
                  <a:lnTo>
                    <a:pt x="13724" y="16364"/>
                  </a:lnTo>
                  <a:cubicBezTo>
                    <a:pt x="13664" y="16583"/>
                    <a:pt x="13604" y="16801"/>
                    <a:pt x="13554" y="17030"/>
                  </a:cubicBezTo>
                  <a:cubicBezTo>
                    <a:pt x="13525" y="17468"/>
                    <a:pt x="14221" y="17577"/>
                    <a:pt x="14539" y="17746"/>
                  </a:cubicBezTo>
                  <a:cubicBezTo>
                    <a:pt x="14748" y="18621"/>
                    <a:pt x="14917" y="19507"/>
                    <a:pt x="15106" y="20382"/>
                  </a:cubicBezTo>
                  <a:cubicBezTo>
                    <a:pt x="15245" y="21197"/>
                    <a:pt x="15474" y="21993"/>
                    <a:pt x="15673" y="22799"/>
                  </a:cubicBezTo>
                  <a:cubicBezTo>
                    <a:pt x="14917" y="23167"/>
                    <a:pt x="14131" y="23455"/>
                    <a:pt x="13336" y="23704"/>
                  </a:cubicBezTo>
                  <a:cubicBezTo>
                    <a:pt x="13177" y="23246"/>
                    <a:pt x="13057" y="22779"/>
                    <a:pt x="12918" y="22311"/>
                  </a:cubicBezTo>
                  <a:cubicBezTo>
                    <a:pt x="12530" y="21108"/>
                    <a:pt x="12262" y="19865"/>
                    <a:pt x="12003" y="18631"/>
                  </a:cubicBezTo>
                  <a:cubicBezTo>
                    <a:pt x="11993" y="18602"/>
                    <a:pt x="11983" y="18562"/>
                    <a:pt x="11973" y="18522"/>
                  </a:cubicBezTo>
                  <a:cubicBezTo>
                    <a:pt x="12073" y="18423"/>
                    <a:pt x="12152" y="18293"/>
                    <a:pt x="12222" y="18194"/>
                  </a:cubicBezTo>
                  <a:cubicBezTo>
                    <a:pt x="12331" y="18015"/>
                    <a:pt x="12480" y="17846"/>
                    <a:pt x="12510" y="17637"/>
                  </a:cubicBezTo>
                  <a:cubicBezTo>
                    <a:pt x="12520" y="17319"/>
                    <a:pt x="12232" y="17120"/>
                    <a:pt x="11993" y="16961"/>
                  </a:cubicBezTo>
                  <a:cubicBezTo>
                    <a:pt x="11973" y="16951"/>
                    <a:pt x="11943" y="16931"/>
                    <a:pt x="11923" y="16911"/>
                  </a:cubicBezTo>
                  <a:cubicBezTo>
                    <a:pt x="12073" y="16871"/>
                    <a:pt x="12222" y="16831"/>
                    <a:pt x="12371" y="16782"/>
                  </a:cubicBezTo>
                  <a:cubicBezTo>
                    <a:pt x="12828" y="16652"/>
                    <a:pt x="13276" y="16513"/>
                    <a:pt x="13724" y="16364"/>
                  </a:cubicBezTo>
                  <a:close/>
                  <a:moveTo>
                    <a:pt x="11038" y="17160"/>
                  </a:moveTo>
                  <a:lnTo>
                    <a:pt x="11038" y="17160"/>
                  </a:lnTo>
                  <a:cubicBezTo>
                    <a:pt x="10969" y="17319"/>
                    <a:pt x="10889" y="17478"/>
                    <a:pt x="10859" y="17647"/>
                  </a:cubicBezTo>
                  <a:cubicBezTo>
                    <a:pt x="10859" y="18065"/>
                    <a:pt x="11247" y="18373"/>
                    <a:pt x="11555" y="18612"/>
                  </a:cubicBezTo>
                  <a:lnTo>
                    <a:pt x="11565" y="18612"/>
                  </a:lnTo>
                  <a:cubicBezTo>
                    <a:pt x="11575" y="18641"/>
                    <a:pt x="11575" y="18671"/>
                    <a:pt x="11585" y="18691"/>
                  </a:cubicBezTo>
                  <a:cubicBezTo>
                    <a:pt x="11705" y="19308"/>
                    <a:pt x="11834" y="19924"/>
                    <a:pt x="11993" y="20531"/>
                  </a:cubicBezTo>
                  <a:cubicBezTo>
                    <a:pt x="12132" y="21177"/>
                    <a:pt x="12311" y="21814"/>
                    <a:pt x="12520" y="22441"/>
                  </a:cubicBezTo>
                  <a:cubicBezTo>
                    <a:pt x="12649" y="22898"/>
                    <a:pt x="12769" y="23365"/>
                    <a:pt x="12928" y="23823"/>
                  </a:cubicBezTo>
                  <a:cubicBezTo>
                    <a:pt x="12132" y="24062"/>
                    <a:pt x="11317" y="24251"/>
                    <a:pt x="10501" y="24440"/>
                  </a:cubicBezTo>
                  <a:cubicBezTo>
                    <a:pt x="10302" y="23903"/>
                    <a:pt x="10094" y="23375"/>
                    <a:pt x="9924" y="22828"/>
                  </a:cubicBezTo>
                  <a:cubicBezTo>
                    <a:pt x="9547" y="21715"/>
                    <a:pt x="9318" y="20561"/>
                    <a:pt x="9000" y="19437"/>
                  </a:cubicBezTo>
                  <a:cubicBezTo>
                    <a:pt x="9000" y="19417"/>
                    <a:pt x="8990" y="19397"/>
                    <a:pt x="8980" y="19377"/>
                  </a:cubicBezTo>
                  <a:cubicBezTo>
                    <a:pt x="9288" y="19168"/>
                    <a:pt x="9537" y="18721"/>
                    <a:pt x="9596" y="18433"/>
                  </a:cubicBezTo>
                  <a:cubicBezTo>
                    <a:pt x="9606" y="18234"/>
                    <a:pt x="9437" y="18104"/>
                    <a:pt x="9298" y="18015"/>
                  </a:cubicBezTo>
                  <a:cubicBezTo>
                    <a:pt x="9179" y="17945"/>
                    <a:pt x="9000" y="17796"/>
                    <a:pt x="8830" y="17716"/>
                  </a:cubicBezTo>
                  <a:cubicBezTo>
                    <a:pt x="9576" y="17537"/>
                    <a:pt x="10312" y="17348"/>
                    <a:pt x="11038" y="17160"/>
                  </a:cubicBezTo>
                  <a:close/>
                  <a:moveTo>
                    <a:pt x="8134" y="17876"/>
                  </a:moveTo>
                  <a:lnTo>
                    <a:pt x="8134" y="17876"/>
                  </a:lnTo>
                  <a:cubicBezTo>
                    <a:pt x="8065" y="18084"/>
                    <a:pt x="8005" y="18303"/>
                    <a:pt x="7945" y="18522"/>
                  </a:cubicBezTo>
                  <a:cubicBezTo>
                    <a:pt x="7796" y="18870"/>
                    <a:pt x="8065" y="19178"/>
                    <a:pt x="8353" y="19338"/>
                  </a:cubicBezTo>
                  <a:cubicBezTo>
                    <a:pt x="8413" y="19387"/>
                    <a:pt x="8482" y="19427"/>
                    <a:pt x="8562" y="19447"/>
                  </a:cubicBezTo>
                  <a:cubicBezTo>
                    <a:pt x="8840" y="20362"/>
                    <a:pt x="9029" y="21307"/>
                    <a:pt x="9288" y="22222"/>
                  </a:cubicBezTo>
                  <a:cubicBezTo>
                    <a:pt x="9517" y="23007"/>
                    <a:pt x="9795" y="23773"/>
                    <a:pt x="10084" y="24529"/>
                  </a:cubicBezTo>
                  <a:lnTo>
                    <a:pt x="10064" y="24539"/>
                  </a:lnTo>
                  <a:cubicBezTo>
                    <a:pt x="9457" y="24648"/>
                    <a:pt x="8840" y="24738"/>
                    <a:pt x="8234" y="24808"/>
                  </a:cubicBezTo>
                  <a:cubicBezTo>
                    <a:pt x="8005" y="24261"/>
                    <a:pt x="7796" y="23704"/>
                    <a:pt x="7577" y="23157"/>
                  </a:cubicBezTo>
                  <a:cubicBezTo>
                    <a:pt x="7170" y="22003"/>
                    <a:pt x="6792" y="20829"/>
                    <a:pt x="6424" y="19656"/>
                  </a:cubicBezTo>
                  <a:cubicBezTo>
                    <a:pt x="6424" y="19646"/>
                    <a:pt x="6424" y="19636"/>
                    <a:pt x="6414" y="19636"/>
                  </a:cubicBezTo>
                  <a:cubicBezTo>
                    <a:pt x="6603" y="19457"/>
                    <a:pt x="6682" y="19168"/>
                    <a:pt x="6782" y="18950"/>
                  </a:cubicBezTo>
                  <a:cubicBezTo>
                    <a:pt x="6951" y="18621"/>
                    <a:pt x="6752" y="18373"/>
                    <a:pt x="6473" y="18224"/>
                  </a:cubicBezTo>
                  <a:cubicBezTo>
                    <a:pt x="7030" y="18114"/>
                    <a:pt x="7577" y="17995"/>
                    <a:pt x="8134" y="17876"/>
                  </a:cubicBezTo>
                  <a:close/>
                  <a:moveTo>
                    <a:pt x="5489" y="18413"/>
                  </a:moveTo>
                  <a:cubicBezTo>
                    <a:pt x="5439" y="18492"/>
                    <a:pt x="5389" y="18582"/>
                    <a:pt x="5340" y="18671"/>
                  </a:cubicBezTo>
                  <a:cubicBezTo>
                    <a:pt x="5151" y="18940"/>
                    <a:pt x="5240" y="19228"/>
                    <a:pt x="5489" y="19417"/>
                  </a:cubicBezTo>
                  <a:cubicBezTo>
                    <a:pt x="5648" y="19536"/>
                    <a:pt x="5817" y="19686"/>
                    <a:pt x="6006" y="19745"/>
                  </a:cubicBezTo>
                  <a:cubicBezTo>
                    <a:pt x="6036" y="19835"/>
                    <a:pt x="6076" y="19934"/>
                    <a:pt x="6105" y="20034"/>
                  </a:cubicBezTo>
                  <a:cubicBezTo>
                    <a:pt x="6215" y="20422"/>
                    <a:pt x="6334" y="20809"/>
                    <a:pt x="6463" y="21187"/>
                  </a:cubicBezTo>
                  <a:cubicBezTo>
                    <a:pt x="6871" y="22431"/>
                    <a:pt x="7289" y="23654"/>
                    <a:pt x="7786" y="24857"/>
                  </a:cubicBezTo>
                  <a:cubicBezTo>
                    <a:pt x="7697" y="24867"/>
                    <a:pt x="7597" y="24877"/>
                    <a:pt x="7498" y="24877"/>
                  </a:cubicBezTo>
                  <a:cubicBezTo>
                    <a:pt x="7010" y="24897"/>
                    <a:pt x="6513" y="24907"/>
                    <a:pt x="6026" y="24907"/>
                  </a:cubicBezTo>
                  <a:cubicBezTo>
                    <a:pt x="5916" y="24718"/>
                    <a:pt x="5817" y="24529"/>
                    <a:pt x="5718" y="24340"/>
                  </a:cubicBezTo>
                  <a:cubicBezTo>
                    <a:pt x="5369" y="23614"/>
                    <a:pt x="5051" y="22858"/>
                    <a:pt x="4733" y="22112"/>
                  </a:cubicBezTo>
                  <a:cubicBezTo>
                    <a:pt x="4554" y="21705"/>
                    <a:pt x="4365" y="21307"/>
                    <a:pt x="4176" y="20899"/>
                  </a:cubicBezTo>
                  <a:cubicBezTo>
                    <a:pt x="4047" y="20581"/>
                    <a:pt x="3927" y="20253"/>
                    <a:pt x="3788" y="19924"/>
                  </a:cubicBezTo>
                  <a:cubicBezTo>
                    <a:pt x="3967" y="19706"/>
                    <a:pt x="4037" y="19308"/>
                    <a:pt x="4106" y="19079"/>
                  </a:cubicBezTo>
                  <a:cubicBezTo>
                    <a:pt x="4136" y="18910"/>
                    <a:pt x="4077" y="18781"/>
                    <a:pt x="3967" y="18681"/>
                  </a:cubicBezTo>
                  <a:cubicBezTo>
                    <a:pt x="4295" y="18621"/>
                    <a:pt x="4624" y="18562"/>
                    <a:pt x="4942" y="18502"/>
                  </a:cubicBezTo>
                  <a:cubicBezTo>
                    <a:pt x="5131" y="18472"/>
                    <a:pt x="5310" y="18442"/>
                    <a:pt x="5489" y="18413"/>
                  </a:cubicBezTo>
                  <a:close/>
                  <a:moveTo>
                    <a:pt x="17841" y="13142"/>
                  </a:moveTo>
                  <a:cubicBezTo>
                    <a:pt x="17642" y="13271"/>
                    <a:pt x="17443" y="13390"/>
                    <a:pt x="17254" y="13519"/>
                  </a:cubicBezTo>
                  <a:cubicBezTo>
                    <a:pt x="14300" y="15379"/>
                    <a:pt x="10899" y="16463"/>
                    <a:pt x="7478" y="17110"/>
                  </a:cubicBezTo>
                  <a:cubicBezTo>
                    <a:pt x="6583" y="17259"/>
                    <a:pt x="5678" y="17388"/>
                    <a:pt x="4773" y="17527"/>
                  </a:cubicBezTo>
                  <a:cubicBezTo>
                    <a:pt x="3539" y="17733"/>
                    <a:pt x="2289" y="17923"/>
                    <a:pt x="1037" y="17923"/>
                  </a:cubicBezTo>
                  <a:cubicBezTo>
                    <a:pt x="896" y="17923"/>
                    <a:pt x="756" y="17920"/>
                    <a:pt x="616" y="17915"/>
                  </a:cubicBezTo>
                  <a:lnTo>
                    <a:pt x="616" y="17915"/>
                  </a:lnTo>
                  <a:cubicBezTo>
                    <a:pt x="616" y="17995"/>
                    <a:pt x="626" y="18065"/>
                    <a:pt x="626" y="18144"/>
                  </a:cubicBezTo>
                  <a:cubicBezTo>
                    <a:pt x="626" y="18184"/>
                    <a:pt x="636" y="18224"/>
                    <a:pt x="636" y="18263"/>
                  </a:cubicBezTo>
                  <a:cubicBezTo>
                    <a:pt x="636" y="18283"/>
                    <a:pt x="645" y="18313"/>
                    <a:pt x="645" y="18333"/>
                  </a:cubicBezTo>
                  <a:cubicBezTo>
                    <a:pt x="645" y="18343"/>
                    <a:pt x="645" y="18343"/>
                    <a:pt x="645" y="18343"/>
                  </a:cubicBezTo>
                  <a:cubicBezTo>
                    <a:pt x="665" y="18572"/>
                    <a:pt x="695" y="18810"/>
                    <a:pt x="735" y="19029"/>
                  </a:cubicBezTo>
                  <a:cubicBezTo>
                    <a:pt x="852" y="19041"/>
                    <a:pt x="971" y="19045"/>
                    <a:pt x="1084" y="19045"/>
                  </a:cubicBezTo>
                  <a:cubicBezTo>
                    <a:pt x="1260" y="19045"/>
                    <a:pt x="1424" y="19035"/>
                    <a:pt x="1550" y="19029"/>
                  </a:cubicBezTo>
                  <a:cubicBezTo>
                    <a:pt x="1779" y="19019"/>
                    <a:pt x="1998" y="18989"/>
                    <a:pt x="2217" y="18970"/>
                  </a:cubicBezTo>
                  <a:cubicBezTo>
                    <a:pt x="2396" y="18940"/>
                    <a:pt x="2585" y="18920"/>
                    <a:pt x="2764" y="18890"/>
                  </a:cubicBezTo>
                  <a:lnTo>
                    <a:pt x="2764" y="18890"/>
                  </a:lnTo>
                  <a:cubicBezTo>
                    <a:pt x="2704" y="18999"/>
                    <a:pt x="2644" y="19099"/>
                    <a:pt x="2595" y="19208"/>
                  </a:cubicBezTo>
                  <a:cubicBezTo>
                    <a:pt x="2306" y="19745"/>
                    <a:pt x="2973" y="19904"/>
                    <a:pt x="3341" y="20054"/>
                  </a:cubicBezTo>
                  <a:cubicBezTo>
                    <a:pt x="3351" y="20054"/>
                    <a:pt x="3361" y="20064"/>
                    <a:pt x="3380" y="20064"/>
                  </a:cubicBezTo>
                  <a:cubicBezTo>
                    <a:pt x="3380" y="20083"/>
                    <a:pt x="3390" y="20093"/>
                    <a:pt x="3400" y="20103"/>
                  </a:cubicBezTo>
                  <a:cubicBezTo>
                    <a:pt x="3808" y="21168"/>
                    <a:pt x="4295" y="22142"/>
                    <a:pt x="4733" y="23206"/>
                  </a:cubicBezTo>
                  <a:cubicBezTo>
                    <a:pt x="4902" y="23604"/>
                    <a:pt x="5091" y="24002"/>
                    <a:pt x="5280" y="24390"/>
                  </a:cubicBezTo>
                  <a:cubicBezTo>
                    <a:pt x="5360" y="24569"/>
                    <a:pt x="5449" y="24738"/>
                    <a:pt x="5539" y="24897"/>
                  </a:cubicBezTo>
                  <a:lnTo>
                    <a:pt x="5141" y="24897"/>
                  </a:lnTo>
                  <a:cubicBezTo>
                    <a:pt x="4773" y="24867"/>
                    <a:pt x="4355" y="24837"/>
                    <a:pt x="3977" y="24738"/>
                  </a:cubicBezTo>
                  <a:lnTo>
                    <a:pt x="3977" y="24738"/>
                  </a:lnTo>
                  <a:cubicBezTo>
                    <a:pt x="4455" y="25245"/>
                    <a:pt x="4942" y="25762"/>
                    <a:pt x="5439" y="26260"/>
                  </a:cubicBezTo>
                  <a:cubicBezTo>
                    <a:pt x="5558" y="26250"/>
                    <a:pt x="5668" y="26230"/>
                    <a:pt x="5747" y="26230"/>
                  </a:cubicBezTo>
                  <a:cubicBezTo>
                    <a:pt x="5871" y="26240"/>
                    <a:pt x="5997" y="26245"/>
                    <a:pt x="6123" y="26245"/>
                  </a:cubicBezTo>
                  <a:cubicBezTo>
                    <a:pt x="6472" y="26245"/>
                    <a:pt x="6826" y="26212"/>
                    <a:pt x="7170" y="26190"/>
                  </a:cubicBezTo>
                  <a:cubicBezTo>
                    <a:pt x="7219" y="26190"/>
                    <a:pt x="7269" y="26180"/>
                    <a:pt x="7319" y="26180"/>
                  </a:cubicBezTo>
                  <a:cubicBezTo>
                    <a:pt x="8403" y="26041"/>
                    <a:pt x="9467" y="25772"/>
                    <a:pt x="10551" y="25583"/>
                  </a:cubicBezTo>
                  <a:cubicBezTo>
                    <a:pt x="11357" y="25444"/>
                    <a:pt x="12122" y="25185"/>
                    <a:pt x="12928" y="25036"/>
                  </a:cubicBezTo>
                  <a:cubicBezTo>
                    <a:pt x="14579" y="24579"/>
                    <a:pt x="16220" y="24042"/>
                    <a:pt x="17672" y="23117"/>
                  </a:cubicBezTo>
                  <a:cubicBezTo>
                    <a:pt x="17722" y="22868"/>
                    <a:pt x="17771" y="22620"/>
                    <a:pt x="17831" y="22371"/>
                  </a:cubicBezTo>
                  <a:cubicBezTo>
                    <a:pt x="17871" y="22112"/>
                    <a:pt x="17911" y="21844"/>
                    <a:pt x="17950" y="21585"/>
                  </a:cubicBezTo>
                  <a:lnTo>
                    <a:pt x="17950" y="21585"/>
                  </a:lnTo>
                  <a:cubicBezTo>
                    <a:pt x="17881" y="21625"/>
                    <a:pt x="17811" y="21675"/>
                    <a:pt x="17741" y="21715"/>
                  </a:cubicBezTo>
                  <a:cubicBezTo>
                    <a:pt x="17732" y="21734"/>
                    <a:pt x="17712" y="21744"/>
                    <a:pt x="17702" y="21754"/>
                  </a:cubicBezTo>
                  <a:cubicBezTo>
                    <a:pt x="17692" y="21655"/>
                    <a:pt x="17682" y="21565"/>
                    <a:pt x="17682" y="21476"/>
                  </a:cubicBezTo>
                  <a:cubicBezTo>
                    <a:pt x="17622" y="20809"/>
                    <a:pt x="17592" y="20143"/>
                    <a:pt x="17572" y="19487"/>
                  </a:cubicBezTo>
                  <a:cubicBezTo>
                    <a:pt x="17523" y="18621"/>
                    <a:pt x="17463" y="17766"/>
                    <a:pt x="17354" y="16911"/>
                  </a:cubicBezTo>
                  <a:cubicBezTo>
                    <a:pt x="17413" y="16841"/>
                    <a:pt x="17453" y="16762"/>
                    <a:pt x="17483" y="16692"/>
                  </a:cubicBezTo>
                  <a:cubicBezTo>
                    <a:pt x="17602" y="16443"/>
                    <a:pt x="17751" y="16195"/>
                    <a:pt x="17801" y="15916"/>
                  </a:cubicBezTo>
                  <a:cubicBezTo>
                    <a:pt x="17841" y="15548"/>
                    <a:pt x="17533" y="15300"/>
                    <a:pt x="17274" y="15091"/>
                  </a:cubicBezTo>
                  <a:cubicBezTo>
                    <a:pt x="17224" y="15061"/>
                    <a:pt x="17185" y="15021"/>
                    <a:pt x="17135" y="14981"/>
                  </a:cubicBezTo>
                  <a:cubicBezTo>
                    <a:pt x="17533" y="14802"/>
                    <a:pt x="17911" y="14623"/>
                    <a:pt x="18288" y="14415"/>
                  </a:cubicBezTo>
                  <a:cubicBezTo>
                    <a:pt x="18219" y="14116"/>
                    <a:pt x="18129" y="13818"/>
                    <a:pt x="18020" y="13529"/>
                  </a:cubicBezTo>
                  <a:cubicBezTo>
                    <a:pt x="18010" y="13510"/>
                    <a:pt x="18000" y="13480"/>
                    <a:pt x="17990" y="13460"/>
                  </a:cubicBezTo>
                  <a:cubicBezTo>
                    <a:pt x="17980" y="13450"/>
                    <a:pt x="17980" y="13430"/>
                    <a:pt x="17970" y="13420"/>
                  </a:cubicBezTo>
                  <a:cubicBezTo>
                    <a:pt x="17970" y="13420"/>
                    <a:pt x="17970" y="13410"/>
                    <a:pt x="17960" y="13410"/>
                  </a:cubicBezTo>
                  <a:cubicBezTo>
                    <a:pt x="17960" y="13400"/>
                    <a:pt x="17960" y="13400"/>
                    <a:pt x="17960" y="13390"/>
                  </a:cubicBezTo>
                  <a:lnTo>
                    <a:pt x="17950" y="13380"/>
                  </a:lnTo>
                  <a:cubicBezTo>
                    <a:pt x="17930" y="13331"/>
                    <a:pt x="17911" y="13281"/>
                    <a:pt x="17881" y="13241"/>
                  </a:cubicBezTo>
                  <a:cubicBezTo>
                    <a:pt x="17871" y="13211"/>
                    <a:pt x="17851" y="13171"/>
                    <a:pt x="17841" y="13142"/>
                  </a:cubicBezTo>
                  <a:close/>
                  <a:moveTo>
                    <a:pt x="17582" y="23584"/>
                  </a:moveTo>
                  <a:lnTo>
                    <a:pt x="17582" y="23584"/>
                  </a:lnTo>
                  <a:cubicBezTo>
                    <a:pt x="16817" y="24022"/>
                    <a:pt x="16001" y="24340"/>
                    <a:pt x="15195" y="24698"/>
                  </a:cubicBezTo>
                  <a:cubicBezTo>
                    <a:pt x="14390" y="25046"/>
                    <a:pt x="13574" y="25364"/>
                    <a:pt x="12729" y="25633"/>
                  </a:cubicBezTo>
                  <a:cubicBezTo>
                    <a:pt x="11227" y="26051"/>
                    <a:pt x="9686" y="26339"/>
                    <a:pt x="8134" y="26508"/>
                  </a:cubicBezTo>
                  <a:cubicBezTo>
                    <a:pt x="7378" y="26588"/>
                    <a:pt x="6613" y="26667"/>
                    <a:pt x="5857" y="26677"/>
                  </a:cubicBezTo>
                  <a:cubicBezTo>
                    <a:pt x="5996" y="26817"/>
                    <a:pt x="6145" y="26956"/>
                    <a:pt x="6284" y="27085"/>
                  </a:cubicBezTo>
                  <a:lnTo>
                    <a:pt x="6384" y="27085"/>
                  </a:lnTo>
                  <a:cubicBezTo>
                    <a:pt x="7030" y="27045"/>
                    <a:pt x="7677" y="26986"/>
                    <a:pt x="8323" y="26916"/>
                  </a:cubicBezTo>
                  <a:cubicBezTo>
                    <a:pt x="8413" y="26906"/>
                    <a:pt x="8512" y="26896"/>
                    <a:pt x="8602" y="26886"/>
                  </a:cubicBezTo>
                  <a:cubicBezTo>
                    <a:pt x="10044" y="26707"/>
                    <a:pt x="11476" y="26429"/>
                    <a:pt x="12878" y="26031"/>
                  </a:cubicBezTo>
                  <a:cubicBezTo>
                    <a:pt x="14141" y="25633"/>
                    <a:pt x="15355" y="25096"/>
                    <a:pt x="16568" y="24559"/>
                  </a:cubicBezTo>
                  <a:cubicBezTo>
                    <a:pt x="16876" y="24420"/>
                    <a:pt x="17175" y="24280"/>
                    <a:pt x="17473" y="24121"/>
                  </a:cubicBezTo>
                  <a:cubicBezTo>
                    <a:pt x="17513" y="23942"/>
                    <a:pt x="17543" y="23763"/>
                    <a:pt x="17582" y="23584"/>
                  </a:cubicBezTo>
                  <a:close/>
                  <a:moveTo>
                    <a:pt x="17423" y="24400"/>
                  </a:moveTo>
                  <a:lnTo>
                    <a:pt x="17423" y="24400"/>
                  </a:lnTo>
                  <a:cubicBezTo>
                    <a:pt x="15315" y="25553"/>
                    <a:pt x="13007" y="26329"/>
                    <a:pt x="10650" y="26826"/>
                  </a:cubicBezTo>
                  <a:cubicBezTo>
                    <a:pt x="10014" y="26976"/>
                    <a:pt x="9358" y="27105"/>
                    <a:pt x="8711" y="27224"/>
                  </a:cubicBezTo>
                  <a:cubicBezTo>
                    <a:pt x="8075" y="27344"/>
                    <a:pt x="7418" y="27483"/>
                    <a:pt x="6762" y="27523"/>
                  </a:cubicBezTo>
                  <a:cubicBezTo>
                    <a:pt x="6911" y="27652"/>
                    <a:pt x="7050" y="27781"/>
                    <a:pt x="7199" y="27911"/>
                  </a:cubicBezTo>
                  <a:cubicBezTo>
                    <a:pt x="8492" y="27741"/>
                    <a:pt x="9765" y="27453"/>
                    <a:pt x="11028" y="27185"/>
                  </a:cubicBezTo>
                  <a:cubicBezTo>
                    <a:pt x="13206" y="26697"/>
                    <a:pt x="15345" y="25981"/>
                    <a:pt x="17324" y="24937"/>
                  </a:cubicBezTo>
                  <a:cubicBezTo>
                    <a:pt x="17364" y="24758"/>
                    <a:pt x="17393" y="24579"/>
                    <a:pt x="17423" y="24400"/>
                  </a:cubicBezTo>
                  <a:close/>
                  <a:moveTo>
                    <a:pt x="17244" y="25355"/>
                  </a:moveTo>
                  <a:lnTo>
                    <a:pt x="17244" y="25355"/>
                  </a:lnTo>
                  <a:cubicBezTo>
                    <a:pt x="17175" y="25394"/>
                    <a:pt x="17105" y="25434"/>
                    <a:pt x="17035" y="25464"/>
                  </a:cubicBezTo>
                  <a:cubicBezTo>
                    <a:pt x="16508" y="25723"/>
                    <a:pt x="15941" y="25951"/>
                    <a:pt x="15384" y="26140"/>
                  </a:cubicBezTo>
                  <a:cubicBezTo>
                    <a:pt x="13962" y="26677"/>
                    <a:pt x="12530" y="27155"/>
                    <a:pt x="11048" y="27503"/>
                  </a:cubicBezTo>
                  <a:cubicBezTo>
                    <a:pt x="9905" y="27781"/>
                    <a:pt x="8731" y="27990"/>
                    <a:pt x="7557" y="28129"/>
                  </a:cubicBezTo>
                  <a:cubicBezTo>
                    <a:pt x="7538" y="28129"/>
                    <a:pt x="7508" y="28129"/>
                    <a:pt x="7478" y="28139"/>
                  </a:cubicBezTo>
                  <a:cubicBezTo>
                    <a:pt x="7637" y="28259"/>
                    <a:pt x="7796" y="28388"/>
                    <a:pt x="7955" y="28507"/>
                  </a:cubicBezTo>
                  <a:cubicBezTo>
                    <a:pt x="10223" y="28199"/>
                    <a:pt x="12460" y="27652"/>
                    <a:pt x="14629" y="26876"/>
                  </a:cubicBezTo>
                  <a:cubicBezTo>
                    <a:pt x="15464" y="26568"/>
                    <a:pt x="16319" y="26270"/>
                    <a:pt x="17135" y="25892"/>
                  </a:cubicBezTo>
                  <a:cubicBezTo>
                    <a:pt x="17175" y="25713"/>
                    <a:pt x="17204" y="25534"/>
                    <a:pt x="17244" y="25355"/>
                  </a:cubicBezTo>
                  <a:close/>
                  <a:moveTo>
                    <a:pt x="16986" y="26528"/>
                  </a:moveTo>
                  <a:lnTo>
                    <a:pt x="16986" y="26528"/>
                  </a:lnTo>
                  <a:cubicBezTo>
                    <a:pt x="16588" y="26697"/>
                    <a:pt x="16170" y="26836"/>
                    <a:pt x="15752" y="26976"/>
                  </a:cubicBezTo>
                  <a:cubicBezTo>
                    <a:pt x="14062" y="27483"/>
                    <a:pt x="12401" y="28090"/>
                    <a:pt x="10660" y="28408"/>
                  </a:cubicBezTo>
                  <a:cubicBezTo>
                    <a:pt x="9865" y="28537"/>
                    <a:pt x="9049" y="28676"/>
                    <a:pt x="8244" y="28726"/>
                  </a:cubicBezTo>
                  <a:cubicBezTo>
                    <a:pt x="8383" y="28825"/>
                    <a:pt x="8522" y="28925"/>
                    <a:pt x="8661" y="29024"/>
                  </a:cubicBezTo>
                  <a:cubicBezTo>
                    <a:pt x="9196" y="29426"/>
                    <a:pt x="9823" y="29521"/>
                    <a:pt x="10464" y="29521"/>
                  </a:cubicBezTo>
                  <a:cubicBezTo>
                    <a:pt x="10919" y="29521"/>
                    <a:pt x="11382" y="29473"/>
                    <a:pt x="11824" y="29452"/>
                  </a:cubicBezTo>
                  <a:cubicBezTo>
                    <a:pt x="11854" y="29452"/>
                    <a:pt x="11884" y="29442"/>
                    <a:pt x="11914" y="29442"/>
                  </a:cubicBezTo>
                  <a:cubicBezTo>
                    <a:pt x="12649" y="29353"/>
                    <a:pt x="13385" y="29184"/>
                    <a:pt x="14092" y="28975"/>
                  </a:cubicBezTo>
                  <a:cubicBezTo>
                    <a:pt x="14937" y="28716"/>
                    <a:pt x="15882" y="28547"/>
                    <a:pt x="16468" y="27841"/>
                  </a:cubicBezTo>
                  <a:cubicBezTo>
                    <a:pt x="16797" y="27473"/>
                    <a:pt x="16886" y="26996"/>
                    <a:pt x="16986" y="2652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5" name="Google Shape;385;p13"/>
          <p:cNvSpPr/>
          <p:nvPr/>
        </p:nvSpPr>
        <p:spPr>
          <a:xfrm>
            <a:off x="940980" y="4772290"/>
            <a:ext cx="1319443" cy="1193846"/>
          </a:xfrm>
          <a:custGeom>
            <a:avLst/>
            <a:gdLst/>
            <a:ahLst/>
            <a:cxnLst/>
            <a:rect l="l" t="t" r="r" b="b"/>
            <a:pathLst>
              <a:path w="18689" h="16910" extrusionOk="0">
                <a:moveTo>
                  <a:pt x="8743" y="1"/>
                </a:moveTo>
                <a:cubicBezTo>
                  <a:pt x="8394" y="1"/>
                  <a:pt x="8046" y="31"/>
                  <a:pt x="7699" y="99"/>
                </a:cubicBezTo>
                <a:cubicBezTo>
                  <a:pt x="6784" y="158"/>
                  <a:pt x="5889" y="367"/>
                  <a:pt x="5033" y="745"/>
                </a:cubicBezTo>
                <a:cubicBezTo>
                  <a:pt x="4158" y="964"/>
                  <a:pt x="3382" y="1431"/>
                  <a:pt x="2746" y="2058"/>
                </a:cubicBezTo>
                <a:cubicBezTo>
                  <a:pt x="2109" y="2724"/>
                  <a:pt x="1612" y="3500"/>
                  <a:pt x="1115" y="4266"/>
                </a:cubicBezTo>
                <a:cubicBezTo>
                  <a:pt x="976" y="4495"/>
                  <a:pt x="856" y="4733"/>
                  <a:pt x="757" y="4982"/>
                </a:cubicBezTo>
                <a:cubicBezTo>
                  <a:pt x="687" y="5111"/>
                  <a:pt x="608" y="5240"/>
                  <a:pt x="548" y="5380"/>
                </a:cubicBezTo>
                <a:cubicBezTo>
                  <a:pt x="369" y="5827"/>
                  <a:pt x="240" y="6295"/>
                  <a:pt x="210" y="6772"/>
                </a:cubicBezTo>
                <a:cubicBezTo>
                  <a:pt x="80" y="7279"/>
                  <a:pt x="21" y="7796"/>
                  <a:pt x="21" y="8333"/>
                </a:cubicBezTo>
                <a:cubicBezTo>
                  <a:pt x="1" y="9010"/>
                  <a:pt x="21" y="9716"/>
                  <a:pt x="379" y="10313"/>
                </a:cubicBezTo>
                <a:cubicBezTo>
                  <a:pt x="504" y="10585"/>
                  <a:pt x="857" y="10998"/>
                  <a:pt x="1174" y="10998"/>
                </a:cubicBezTo>
                <a:cubicBezTo>
                  <a:pt x="1285" y="10998"/>
                  <a:pt x="1392" y="10947"/>
                  <a:pt x="1483" y="10820"/>
                </a:cubicBezTo>
                <a:cubicBezTo>
                  <a:pt x="1692" y="10094"/>
                  <a:pt x="1413" y="9318"/>
                  <a:pt x="1453" y="8572"/>
                </a:cubicBezTo>
                <a:cubicBezTo>
                  <a:pt x="1493" y="7975"/>
                  <a:pt x="1632" y="7418"/>
                  <a:pt x="1721" y="6822"/>
                </a:cubicBezTo>
                <a:cubicBezTo>
                  <a:pt x="1731" y="6653"/>
                  <a:pt x="1841" y="6414"/>
                  <a:pt x="1811" y="6235"/>
                </a:cubicBezTo>
                <a:cubicBezTo>
                  <a:pt x="1831" y="6165"/>
                  <a:pt x="1861" y="6086"/>
                  <a:pt x="1891" y="6016"/>
                </a:cubicBezTo>
                <a:cubicBezTo>
                  <a:pt x="2378" y="5051"/>
                  <a:pt x="2915" y="4077"/>
                  <a:pt x="3750" y="3371"/>
                </a:cubicBezTo>
                <a:cubicBezTo>
                  <a:pt x="4427" y="2784"/>
                  <a:pt x="5153" y="2118"/>
                  <a:pt x="6018" y="1819"/>
                </a:cubicBezTo>
                <a:cubicBezTo>
                  <a:pt x="6923" y="1589"/>
                  <a:pt x="7854" y="1276"/>
                  <a:pt x="8791" y="1276"/>
                </a:cubicBezTo>
                <a:cubicBezTo>
                  <a:pt x="9026" y="1276"/>
                  <a:pt x="9263" y="1296"/>
                  <a:pt x="9499" y="1342"/>
                </a:cubicBezTo>
                <a:cubicBezTo>
                  <a:pt x="11269" y="1710"/>
                  <a:pt x="12870" y="2645"/>
                  <a:pt x="14372" y="3599"/>
                </a:cubicBezTo>
                <a:cubicBezTo>
                  <a:pt x="14899" y="3948"/>
                  <a:pt x="15506" y="4206"/>
                  <a:pt x="15923" y="4693"/>
                </a:cubicBezTo>
                <a:cubicBezTo>
                  <a:pt x="16928" y="5887"/>
                  <a:pt x="17604" y="7448"/>
                  <a:pt x="17326" y="9030"/>
                </a:cubicBezTo>
                <a:cubicBezTo>
                  <a:pt x="17097" y="10173"/>
                  <a:pt x="16639" y="11267"/>
                  <a:pt x="15923" y="12202"/>
                </a:cubicBezTo>
                <a:cubicBezTo>
                  <a:pt x="15545" y="12709"/>
                  <a:pt x="15148" y="13227"/>
                  <a:pt x="14621" y="13595"/>
                </a:cubicBezTo>
                <a:cubicBezTo>
                  <a:pt x="13414" y="14383"/>
                  <a:pt x="11693" y="15243"/>
                  <a:pt x="10132" y="15243"/>
                </a:cubicBezTo>
                <a:cubicBezTo>
                  <a:pt x="9763" y="15243"/>
                  <a:pt x="9403" y="15195"/>
                  <a:pt x="9061" y="15086"/>
                </a:cubicBezTo>
                <a:cubicBezTo>
                  <a:pt x="7947" y="14748"/>
                  <a:pt x="7450" y="14211"/>
                  <a:pt x="6714" y="13376"/>
                </a:cubicBezTo>
                <a:cubicBezTo>
                  <a:pt x="5928" y="12501"/>
                  <a:pt x="4884" y="11625"/>
                  <a:pt x="4804" y="10372"/>
                </a:cubicBezTo>
                <a:cubicBezTo>
                  <a:pt x="4745" y="9825"/>
                  <a:pt x="4834" y="9278"/>
                  <a:pt x="4993" y="8751"/>
                </a:cubicBezTo>
                <a:cubicBezTo>
                  <a:pt x="5192" y="7796"/>
                  <a:pt x="5630" y="6931"/>
                  <a:pt x="6187" y="6145"/>
                </a:cubicBezTo>
                <a:cubicBezTo>
                  <a:pt x="7083" y="4817"/>
                  <a:pt x="8397" y="4031"/>
                  <a:pt x="9800" y="4031"/>
                </a:cubicBezTo>
                <a:cubicBezTo>
                  <a:pt x="10530" y="4031"/>
                  <a:pt x="11283" y="4244"/>
                  <a:pt x="12015" y="4703"/>
                </a:cubicBezTo>
                <a:cubicBezTo>
                  <a:pt x="12721" y="5101"/>
                  <a:pt x="13397" y="5598"/>
                  <a:pt x="13845" y="6285"/>
                </a:cubicBezTo>
                <a:cubicBezTo>
                  <a:pt x="14581" y="7299"/>
                  <a:pt x="14740" y="8691"/>
                  <a:pt x="14113" y="9795"/>
                </a:cubicBezTo>
                <a:cubicBezTo>
                  <a:pt x="13656" y="10392"/>
                  <a:pt x="13178" y="11009"/>
                  <a:pt x="12572" y="11456"/>
                </a:cubicBezTo>
                <a:cubicBezTo>
                  <a:pt x="12166" y="11777"/>
                  <a:pt x="11706" y="11910"/>
                  <a:pt x="11237" y="11910"/>
                </a:cubicBezTo>
                <a:cubicBezTo>
                  <a:pt x="10337" y="11910"/>
                  <a:pt x="9403" y="11421"/>
                  <a:pt x="8743" y="10820"/>
                </a:cubicBezTo>
                <a:cubicBezTo>
                  <a:pt x="7675" y="9675"/>
                  <a:pt x="8635" y="7201"/>
                  <a:pt x="9924" y="7201"/>
                </a:cubicBezTo>
                <a:cubicBezTo>
                  <a:pt x="10292" y="7201"/>
                  <a:pt x="10688" y="7403"/>
                  <a:pt x="11070" y="7896"/>
                </a:cubicBezTo>
                <a:cubicBezTo>
                  <a:pt x="11299" y="8194"/>
                  <a:pt x="11299" y="8572"/>
                  <a:pt x="11269" y="8930"/>
                </a:cubicBezTo>
                <a:cubicBezTo>
                  <a:pt x="11196" y="9271"/>
                  <a:pt x="11202" y="9817"/>
                  <a:pt x="11537" y="9817"/>
                </a:cubicBezTo>
                <a:cubicBezTo>
                  <a:pt x="11612" y="9817"/>
                  <a:pt x="11704" y="9790"/>
                  <a:pt x="11816" y="9726"/>
                </a:cubicBezTo>
                <a:cubicBezTo>
                  <a:pt x="12592" y="9139"/>
                  <a:pt x="12582" y="7896"/>
                  <a:pt x="11995" y="7170"/>
                </a:cubicBezTo>
                <a:cubicBezTo>
                  <a:pt x="11607" y="6742"/>
                  <a:pt x="11080" y="6474"/>
                  <a:pt x="10553" y="6245"/>
                </a:cubicBezTo>
                <a:cubicBezTo>
                  <a:pt x="9996" y="6070"/>
                  <a:pt x="9548" y="5953"/>
                  <a:pt x="9171" y="5953"/>
                </a:cubicBezTo>
                <a:cubicBezTo>
                  <a:pt x="8518" y="5953"/>
                  <a:pt x="8077" y="6304"/>
                  <a:pt x="7649" y="7319"/>
                </a:cubicBezTo>
                <a:cubicBezTo>
                  <a:pt x="6963" y="9000"/>
                  <a:pt x="6953" y="10114"/>
                  <a:pt x="8236" y="11496"/>
                </a:cubicBezTo>
                <a:cubicBezTo>
                  <a:pt x="9150" y="12523"/>
                  <a:pt x="10221" y="13035"/>
                  <a:pt x="11288" y="13035"/>
                </a:cubicBezTo>
                <a:cubicBezTo>
                  <a:pt x="12380" y="13035"/>
                  <a:pt x="13466" y="12498"/>
                  <a:pt x="14372" y="11426"/>
                </a:cubicBezTo>
                <a:cubicBezTo>
                  <a:pt x="16371" y="9030"/>
                  <a:pt x="15953" y="5827"/>
                  <a:pt x="13248" y="4196"/>
                </a:cubicBezTo>
                <a:cubicBezTo>
                  <a:pt x="12107" y="3462"/>
                  <a:pt x="10297" y="2712"/>
                  <a:pt x="8855" y="2712"/>
                </a:cubicBezTo>
                <a:cubicBezTo>
                  <a:pt x="8715" y="2712"/>
                  <a:pt x="8577" y="2719"/>
                  <a:pt x="8444" y="2734"/>
                </a:cubicBezTo>
                <a:cubicBezTo>
                  <a:pt x="5630" y="3132"/>
                  <a:pt x="3124" y="7607"/>
                  <a:pt x="3551" y="10283"/>
                </a:cubicBezTo>
                <a:cubicBezTo>
                  <a:pt x="3691" y="11615"/>
                  <a:pt x="4337" y="12819"/>
                  <a:pt x="5113" y="13903"/>
                </a:cubicBezTo>
                <a:cubicBezTo>
                  <a:pt x="6068" y="15355"/>
                  <a:pt x="7629" y="16290"/>
                  <a:pt x="9290" y="16737"/>
                </a:cubicBezTo>
                <a:cubicBezTo>
                  <a:pt x="9693" y="16855"/>
                  <a:pt x="10099" y="16909"/>
                  <a:pt x="10502" y="16909"/>
                </a:cubicBezTo>
                <a:cubicBezTo>
                  <a:pt x="12002" y="16909"/>
                  <a:pt x="13471" y="16168"/>
                  <a:pt x="14630" y="15236"/>
                </a:cubicBezTo>
                <a:cubicBezTo>
                  <a:pt x="15526" y="14549"/>
                  <a:pt x="16301" y="13714"/>
                  <a:pt x="16938" y="12789"/>
                </a:cubicBezTo>
                <a:cubicBezTo>
                  <a:pt x="17932" y="11526"/>
                  <a:pt x="18489" y="9955"/>
                  <a:pt x="18549" y="8353"/>
                </a:cubicBezTo>
                <a:cubicBezTo>
                  <a:pt x="18688" y="6126"/>
                  <a:pt x="17266" y="4186"/>
                  <a:pt x="15595" y="2854"/>
                </a:cubicBezTo>
                <a:cubicBezTo>
                  <a:pt x="15078" y="2436"/>
                  <a:pt x="14511" y="2038"/>
                  <a:pt x="13924" y="1700"/>
                </a:cubicBezTo>
                <a:cubicBezTo>
                  <a:pt x="13715" y="1521"/>
                  <a:pt x="13497" y="1372"/>
                  <a:pt x="13258" y="1242"/>
                </a:cubicBezTo>
                <a:cubicBezTo>
                  <a:pt x="11852" y="608"/>
                  <a:pt x="10300" y="1"/>
                  <a:pt x="87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6" name="Google Shape;386;p13"/>
          <p:cNvGrpSpPr/>
          <p:nvPr/>
        </p:nvGrpSpPr>
        <p:grpSpPr>
          <a:xfrm>
            <a:off x="8099952" y="-100706"/>
            <a:ext cx="1135389" cy="545738"/>
            <a:chOff x="2646989" y="3730794"/>
            <a:chExt cx="1135389" cy="545738"/>
          </a:xfrm>
        </p:grpSpPr>
        <p:sp>
          <p:nvSpPr>
            <p:cNvPr id="387" name="Google Shape;387;p13"/>
            <p:cNvSpPr/>
            <p:nvPr/>
          </p:nvSpPr>
          <p:spPr>
            <a:xfrm>
              <a:off x="2646989" y="3730794"/>
              <a:ext cx="1135389" cy="545738"/>
            </a:xfrm>
            <a:custGeom>
              <a:avLst/>
              <a:gdLst/>
              <a:ahLst/>
              <a:cxnLst/>
              <a:rect l="l" t="t" r="r" b="b"/>
              <a:pathLst>
                <a:path w="16082" h="7730" extrusionOk="0">
                  <a:moveTo>
                    <a:pt x="11130" y="1294"/>
                  </a:moveTo>
                  <a:cubicBezTo>
                    <a:pt x="11562" y="1294"/>
                    <a:pt x="11838" y="1697"/>
                    <a:pt x="12114" y="1973"/>
                  </a:cubicBezTo>
                  <a:cubicBezTo>
                    <a:pt x="12870" y="2769"/>
                    <a:pt x="13367" y="3793"/>
                    <a:pt x="13824" y="4778"/>
                  </a:cubicBezTo>
                  <a:cubicBezTo>
                    <a:pt x="14063" y="5375"/>
                    <a:pt x="14391" y="5961"/>
                    <a:pt x="14461" y="6608"/>
                  </a:cubicBezTo>
                  <a:cubicBezTo>
                    <a:pt x="13827" y="6657"/>
                    <a:pt x="13192" y="6672"/>
                    <a:pt x="12556" y="6672"/>
                  </a:cubicBezTo>
                  <a:cubicBezTo>
                    <a:pt x="11636" y="6672"/>
                    <a:pt x="10714" y="6639"/>
                    <a:pt x="9796" y="6628"/>
                  </a:cubicBezTo>
                  <a:cubicBezTo>
                    <a:pt x="8732" y="6628"/>
                    <a:pt x="7678" y="6638"/>
                    <a:pt x="6604" y="6638"/>
                  </a:cubicBezTo>
                  <a:cubicBezTo>
                    <a:pt x="6385" y="6648"/>
                    <a:pt x="6166" y="6652"/>
                    <a:pt x="5947" y="6652"/>
                  </a:cubicBezTo>
                  <a:cubicBezTo>
                    <a:pt x="5453" y="6652"/>
                    <a:pt x="4956" y="6633"/>
                    <a:pt x="4459" y="6633"/>
                  </a:cubicBezTo>
                  <a:cubicBezTo>
                    <a:pt x="4332" y="6633"/>
                    <a:pt x="4205" y="6635"/>
                    <a:pt x="4078" y="6638"/>
                  </a:cubicBezTo>
                  <a:cubicBezTo>
                    <a:pt x="3491" y="6667"/>
                    <a:pt x="2924" y="6767"/>
                    <a:pt x="2347" y="6817"/>
                  </a:cubicBezTo>
                  <a:cubicBezTo>
                    <a:pt x="3511" y="6021"/>
                    <a:pt x="4704" y="5255"/>
                    <a:pt x="5868" y="4460"/>
                  </a:cubicBezTo>
                  <a:cubicBezTo>
                    <a:pt x="6863" y="3724"/>
                    <a:pt x="7907" y="3067"/>
                    <a:pt x="8951" y="2421"/>
                  </a:cubicBezTo>
                  <a:cubicBezTo>
                    <a:pt x="9627" y="1993"/>
                    <a:pt x="10294" y="1486"/>
                    <a:pt x="11069" y="1297"/>
                  </a:cubicBezTo>
                  <a:cubicBezTo>
                    <a:pt x="11090" y="1295"/>
                    <a:pt x="11110" y="1294"/>
                    <a:pt x="11130" y="1294"/>
                  </a:cubicBezTo>
                  <a:close/>
                  <a:moveTo>
                    <a:pt x="11489" y="0"/>
                  </a:moveTo>
                  <a:cubicBezTo>
                    <a:pt x="10321" y="0"/>
                    <a:pt x="8964" y="1579"/>
                    <a:pt x="7976" y="2003"/>
                  </a:cubicBezTo>
                  <a:cubicBezTo>
                    <a:pt x="7091" y="2461"/>
                    <a:pt x="6226" y="2978"/>
                    <a:pt x="5430" y="3584"/>
                  </a:cubicBezTo>
                  <a:cubicBezTo>
                    <a:pt x="5003" y="3932"/>
                    <a:pt x="4595" y="4330"/>
                    <a:pt x="4098" y="4579"/>
                  </a:cubicBezTo>
                  <a:cubicBezTo>
                    <a:pt x="3501" y="4887"/>
                    <a:pt x="2855" y="5086"/>
                    <a:pt x="2298" y="5464"/>
                  </a:cubicBezTo>
                  <a:cubicBezTo>
                    <a:pt x="1920" y="5752"/>
                    <a:pt x="0" y="6827"/>
                    <a:pt x="338" y="7344"/>
                  </a:cubicBezTo>
                  <a:cubicBezTo>
                    <a:pt x="521" y="7641"/>
                    <a:pt x="911" y="7730"/>
                    <a:pt x="1352" y="7730"/>
                  </a:cubicBezTo>
                  <a:cubicBezTo>
                    <a:pt x="1943" y="7730"/>
                    <a:pt x="2625" y="7571"/>
                    <a:pt x="3024" y="7543"/>
                  </a:cubicBezTo>
                  <a:cubicBezTo>
                    <a:pt x="3670" y="7423"/>
                    <a:pt x="4336" y="7443"/>
                    <a:pt x="4993" y="7423"/>
                  </a:cubicBezTo>
                  <a:cubicBezTo>
                    <a:pt x="5422" y="7396"/>
                    <a:pt x="5848" y="7384"/>
                    <a:pt x="6274" y="7384"/>
                  </a:cubicBezTo>
                  <a:cubicBezTo>
                    <a:pt x="7528" y="7384"/>
                    <a:pt x="8776" y="7481"/>
                    <a:pt x="10045" y="7533"/>
                  </a:cubicBezTo>
                  <a:cubicBezTo>
                    <a:pt x="11004" y="7539"/>
                    <a:pt x="11970" y="7585"/>
                    <a:pt x="12934" y="7585"/>
                  </a:cubicBezTo>
                  <a:cubicBezTo>
                    <a:pt x="13620" y="7585"/>
                    <a:pt x="14306" y="7562"/>
                    <a:pt x="14988" y="7483"/>
                  </a:cubicBezTo>
                  <a:cubicBezTo>
                    <a:pt x="16082" y="7214"/>
                    <a:pt x="15008" y="5862"/>
                    <a:pt x="14799" y="5265"/>
                  </a:cubicBezTo>
                  <a:cubicBezTo>
                    <a:pt x="14431" y="4151"/>
                    <a:pt x="13904" y="3107"/>
                    <a:pt x="13357" y="2073"/>
                  </a:cubicBezTo>
                  <a:cubicBezTo>
                    <a:pt x="12959" y="1396"/>
                    <a:pt x="12621" y="611"/>
                    <a:pt x="11994" y="113"/>
                  </a:cubicBezTo>
                  <a:cubicBezTo>
                    <a:pt x="11831" y="35"/>
                    <a:pt x="11662" y="0"/>
                    <a:pt x="114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3"/>
            <p:cNvSpPr/>
            <p:nvPr/>
          </p:nvSpPr>
          <p:spPr>
            <a:xfrm>
              <a:off x="3317173" y="3926703"/>
              <a:ext cx="195703" cy="147342"/>
            </a:xfrm>
            <a:custGeom>
              <a:avLst/>
              <a:gdLst/>
              <a:ahLst/>
              <a:cxnLst/>
              <a:rect l="l" t="t" r="r" b="b"/>
              <a:pathLst>
                <a:path w="2772" h="2087" extrusionOk="0">
                  <a:moveTo>
                    <a:pt x="1404" y="0"/>
                  </a:moveTo>
                  <a:cubicBezTo>
                    <a:pt x="705" y="0"/>
                    <a:pt x="0" y="727"/>
                    <a:pt x="423" y="1476"/>
                  </a:cubicBezTo>
                  <a:cubicBezTo>
                    <a:pt x="651" y="1911"/>
                    <a:pt x="978" y="2086"/>
                    <a:pt x="1298" y="2086"/>
                  </a:cubicBezTo>
                  <a:cubicBezTo>
                    <a:pt x="2053" y="2086"/>
                    <a:pt x="2772" y="1113"/>
                    <a:pt x="2074" y="282"/>
                  </a:cubicBezTo>
                  <a:cubicBezTo>
                    <a:pt x="1881" y="85"/>
                    <a:pt x="1643" y="0"/>
                    <a:pt x="14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9" name="Google Shape;389;p13"/>
          <p:cNvGrpSpPr/>
          <p:nvPr/>
        </p:nvGrpSpPr>
        <p:grpSpPr>
          <a:xfrm>
            <a:off x="-48775" y="-897862"/>
            <a:ext cx="1380505" cy="1276011"/>
            <a:chOff x="152350" y="646450"/>
            <a:chExt cx="1380505" cy="1276011"/>
          </a:xfrm>
        </p:grpSpPr>
        <p:sp>
          <p:nvSpPr>
            <p:cNvPr id="390" name="Google Shape;390;p13"/>
            <p:cNvSpPr/>
            <p:nvPr/>
          </p:nvSpPr>
          <p:spPr>
            <a:xfrm>
              <a:off x="152350" y="1054576"/>
              <a:ext cx="1351708" cy="867886"/>
            </a:xfrm>
            <a:custGeom>
              <a:avLst/>
              <a:gdLst/>
              <a:ahLst/>
              <a:cxnLst/>
              <a:rect l="l" t="t" r="r" b="b"/>
              <a:pathLst>
                <a:path w="19146" h="12293" extrusionOk="0">
                  <a:moveTo>
                    <a:pt x="2835" y="0"/>
                  </a:moveTo>
                  <a:cubicBezTo>
                    <a:pt x="2706" y="10"/>
                    <a:pt x="2576" y="20"/>
                    <a:pt x="2447" y="50"/>
                  </a:cubicBezTo>
                  <a:cubicBezTo>
                    <a:pt x="2387" y="60"/>
                    <a:pt x="2328" y="80"/>
                    <a:pt x="2268" y="100"/>
                  </a:cubicBezTo>
                  <a:cubicBezTo>
                    <a:pt x="2198" y="119"/>
                    <a:pt x="2129" y="149"/>
                    <a:pt x="2059" y="179"/>
                  </a:cubicBezTo>
                  <a:cubicBezTo>
                    <a:pt x="1562" y="527"/>
                    <a:pt x="1114" y="1024"/>
                    <a:pt x="806" y="1442"/>
                  </a:cubicBezTo>
                  <a:cubicBezTo>
                    <a:pt x="727" y="1581"/>
                    <a:pt x="647" y="1721"/>
                    <a:pt x="577" y="1860"/>
                  </a:cubicBezTo>
                  <a:cubicBezTo>
                    <a:pt x="170" y="2685"/>
                    <a:pt x="1" y="3640"/>
                    <a:pt x="120" y="4545"/>
                  </a:cubicBezTo>
                  <a:cubicBezTo>
                    <a:pt x="189" y="5092"/>
                    <a:pt x="249" y="5649"/>
                    <a:pt x="458" y="6156"/>
                  </a:cubicBezTo>
                  <a:cubicBezTo>
                    <a:pt x="866" y="7449"/>
                    <a:pt x="1880" y="8583"/>
                    <a:pt x="3034" y="9269"/>
                  </a:cubicBezTo>
                  <a:cubicBezTo>
                    <a:pt x="3770" y="9687"/>
                    <a:pt x="4595" y="9856"/>
                    <a:pt x="5391" y="10085"/>
                  </a:cubicBezTo>
                  <a:cubicBezTo>
                    <a:pt x="5776" y="10151"/>
                    <a:pt x="6282" y="10427"/>
                    <a:pt x="6715" y="10427"/>
                  </a:cubicBezTo>
                  <a:cubicBezTo>
                    <a:pt x="6929" y="10427"/>
                    <a:pt x="7126" y="10359"/>
                    <a:pt x="7281" y="10164"/>
                  </a:cubicBezTo>
                  <a:cubicBezTo>
                    <a:pt x="7509" y="9766"/>
                    <a:pt x="7300" y="9309"/>
                    <a:pt x="7221" y="8891"/>
                  </a:cubicBezTo>
                  <a:cubicBezTo>
                    <a:pt x="7101" y="8245"/>
                    <a:pt x="7231" y="7578"/>
                    <a:pt x="7012" y="6942"/>
                  </a:cubicBezTo>
                  <a:cubicBezTo>
                    <a:pt x="6684" y="5967"/>
                    <a:pt x="5779" y="4326"/>
                    <a:pt x="7072" y="3690"/>
                  </a:cubicBezTo>
                  <a:cubicBezTo>
                    <a:pt x="7079" y="3683"/>
                    <a:pt x="7113" y="3681"/>
                    <a:pt x="7142" y="3680"/>
                  </a:cubicBezTo>
                  <a:lnTo>
                    <a:pt x="7142" y="3680"/>
                  </a:lnTo>
                  <a:cubicBezTo>
                    <a:pt x="7986" y="3999"/>
                    <a:pt x="7609" y="6286"/>
                    <a:pt x="7768" y="7071"/>
                  </a:cubicBezTo>
                  <a:cubicBezTo>
                    <a:pt x="7927" y="7887"/>
                    <a:pt x="8096" y="8702"/>
                    <a:pt x="8205" y="9518"/>
                  </a:cubicBezTo>
                  <a:cubicBezTo>
                    <a:pt x="8476" y="10889"/>
                    <a:pt x="9819" y="11753"/>
                    <a:pt x="11165" y="11753"/>
                  </a:cubicBezTo>
                  <a:cubicBezTo>
                    <a:pt x="11303" y="11753"/>
                    <a:pt x="11440" y="11744"/>
                    <a:pt x="11577" y="11726"/>
                  </a:cubicBezTo>
                  <a:cubicBezTo>
                    <a:pt x="12293" y="11567"/>
                    <a:pt x="13606" y="11964"/>
                    <a:pt x="13327" y="10761"/>
                  </a:cubicBezTo>
                  <a:cubicBezTo>
                    <a:pt x="13287" y="10483"/>
                    <a:pt x="13168" y="10154"/>
                    <a:pt x="13297" y="9886"/>
                  </a:cubicBezTo>
                  <a:cubicBezTo>
                    <a:pt x="13347" y="9867"/>
                    <a:pt x="13392" y="9859"/>
                    <a:pt x="13435" y="9859"/>
                  </a:cubicBezTo>
                  <a:cubicBezTo>
                    <a:pt x="13959" y="9859"/>
                    <a:pt x="14001" y="11184"/>
                    <a:pt x="14332" y="11497"/>
                  </a:cubicBezTo>
                  <a:cubicBezTo>
                    <a:pt x="14817" y="12106"/>
                    <a:pt x="15527" y="12292"/>
                    <a:pt x="16262" y="12292"/>
                  </a:cubicBezTo>
                  <a:cubicBezTo>
                    <a:pt x="16702" y="12292"/>
                    <a:pt x="17150" y="12225"/>
                    <a:pt x="17564" y="12143"/>
                  </a:cubicBezTo>
                  <a:cubicBezTo>
                    <a:pt x="18071" y="11984"/>
                    <a:pt x="18688" y="12183"/>
                    <a:pt x="19145" y="11915"/>
                  </a:cubicBezTo>
                  <a:cubicBezTo>
                    <a:pt x="19056" y="11855"/>
                    <a:pt x="18956" y="11805"/>
                    <a:pt x="18857" y="11746"/>
                  </a:cubicBezTo>
                  <a:cubicBezTo>
                    <a:pt x="18757" y="11696"/>
                    <a:pt x="18658" y="11636"/>
                    <a:pt x="18549" y="11586"/>
                  </a:cubicBezTo>
                  <a:cubicBezTo>
                    <a:pt x="18469" y="11547"/>
                    <a:pt x="18389" y="11517"/>
                    <a:pt x="18310" y="11477"/>
                  </a:cubicBezTo>
                  <a:cubicBezTo>
                    <a:pt x="18230" y="11447"/>
                    <a:pt x="18151" y="11407"/>
                    <a:pt x="18081" y="11378"/>
                  </a:cubicBezTo>
                  <a:cubicBezTo>
                    <a:pt x="18012" y="11338"/>
                    <a:pt x="17932" y="11308"/>
                    <a:pt x="17872" y="11268"/>
                  </a:cubicBezTo>
                  <a:cubicBezTo>
                    <a:pt x="17803" y="11238"/>
                    <a:pt x="17743" y="11189"/>
                    <a:pt x="17693" y="11149"/>
                  </a:cubicBezTo>
                  <a:cubicBezTo>
                    <a:pt x="17574" y="11039"/>
                    <a:pt x="17455" y="10920"/>
                    <a:pt x="17345" y="10801"/>
                  </a:cubicBezTo>
                  <a:cubicBezTo>
                    <a:pt x="17226" y="10681"/>
                    <a:pt x="17106" y="10562"/>
                    <a:pt x="16997" y="10423"/>
                  </a:cubicBezTo>
                  <a:cubicBezTo>
                    <a:pt x="16997" y="10423"/>
                    <a:pt x="16987" y="10413"/>
                    <a:pt x="16987" y="10413"/>
                  </a:cubicBezTo>
                  <a:cubicBezTo>
                    <a:pt x="16937" y="10353"/>
                    <a:pt x="16898" y="10284"/>
                    <a:pt x="16848" y="10224"/>
                  </a:cubicBezTo>
                  <a:cubicBezTo>
                    <a:pt x="16798" y="10174"/>
                    <a:pt x="16748" y="10125"/>
                    <a:pt x="16699" y="10065"/>
                  </a:cubicBezTo>
                  <a:cubicBezTo>
                    <a:pt x="16589" y="9965"/>
                    <a:pt x="16460" y="9866"/>
                    <a:pt x="16341" y="9757"/>
                  </a:cubicBezTo>
                  <a:cubicBezTo>
                    <a:pt x="16291" y="9697"/>
                    <a:pt x="16231" y="9637"/>
                    <a:pt x="16172" y="9578"/>
                  </a:cubicBezTo>
                  <a:cubicBezTo>
                    <a:pt x="16122" y="9528"/>
                    <a:pt x="16062" y="9478"/>
                    <a:pt x="16013" y="9428"/>
                  </a:cubicBezTo>
                  <a:cubicBezTo>
                    <a:pt x="15933" y="9349"/>
                    <a:pt x="15843" y="9279"/>
                    <a:pt x="15764" y="9210"/>
                  </a:cubicBezTo>
                  <a:cubicBezTo>
                    <a:pt x="15674" y="9140"/>
                    <a:pt x="15585" y="9060"/>
                    <a:pt x="15495" y="8991"/>
                  </a:cubicBezTo>
                  <a:cubicBezTo>
                    <a:pt x="15416" y="8921"/>
                    <a:pt x="15346" y="8852"/>
                    <a:pt x="15267" y="8782"/>
                  </a:cubicBezTo>
                  <a:cubicBezTo>
                    <a:pt x="15187" y="8702"/>
                    <a:pt x="15098" y="8623"/>
                    <a:pt x="15018" y="8543"/>
                  </a:cubicBezTo>
                  <a:cubicBezTo>
                    <a:pt x="14948" y="8464"/>
                    <a:pt x="14879" y="8384"/>
                    <a:pt x="14809" y="8305"/>
                  </a:cubicBezTo>
                  <a:cubicBezTo>
                    <a:pt x="14730" y="8225"/>
                    <a:pt x="14650" y="8155"/>
                    <a:pt x="14580" y="8076"/>
                  </a:cubicBezTo>
                  <a:cubicBezTo>
                    <a:pt x="14511" y="8006"/>
                    <a:pt x="14441" y="7927"/>
                    <a:pt x="14372" y="7857"/>
                  </a:cubicBezTo>
                  <a:cubicBezTo>
                    <a:pt x="14302" y="7777"/>
                    <a:pt x="14232" y="7698"/>
                    <a:pt x="14163" y="7618"/>
                  </a:cubicBezTo>
                  <a:cubicBezTo>
                    <a:pt x="14113" y="7559"/>
                    <a:pt x="14053" y="7499"/>
                    <a:pt x="13994" y="7449"/>
                  </a:cubicBezTo>
                  <a:cubicBezTo>
                    <a:pt x="13914" y="7370"/>
                    <a:pt x="13834" y="7300"/>
                    <a:pt x="13745" y="7220"/>
                  </a:cubicBezTo>
                  <a:cubicBezTo>
                    <a:pt x="13655" y="7141"/>
                    <a:pt x="13566" y="7051"/>
                    <a:pt x="13476" y="6972"/>
                  </a:cubicBezTo>
                  <a:cubicBezTo>
                    <a:pt x="13417" y="6922"/>
                    <a:pt x="13367" y="6872"/>
                    <a:pt x="13307" y="6823"/>
                  </a:cubicBezTo>
                  <a:cubicBezTo>
                    <a:pt x="13238" y="6773"/>
                    <a:pt x="13168" y="6723"/>
                    <a:pt x="13108" y="6664"/>
                  </a:cubicBezTo>
                  <a:cubicBezTo>
                    <a:pt x="12979" y="6554"/>
                    <a:pt x="12860" y="6425"/>
                    <a:pt x="12740" y="6296"/>
                  </a:cubicBezTo>
                  <a:cubicBezTo>
                    <a:pt x="12621" y="6176"/>
                    <a:pt x="12512" y="6067"/>
                    <a:pt x="12412" y="5937"/>
                  </a:cubicBezTo>
                  <a:cubicBezTo>
                    <a:pt x="12363" y="5888"/>
                    <a:pt x="12323" y="5828"/>
                    <a:pt x="12273" y="5778"/>
                  </a:cubicBezTo>
                  <a:cubicBezTo>
                    <a:pt x="12263" y="5768"/>
                    <a:pt x="12253" y="5749"/>
                    <a:pt x="12233" y="5739"/>
                  </a:cubicBezTo>
                  <a:cubicBezTo>
                    <a:pt x="12154" y="5649"/>
                    <a:pt x="12064" y="5560"/>
                    <a:pt x="11985" y="5480"/>
                  </a:cubicBezTo>
                  <a:cubicBezTo>
                    <a:pt x="11975" y="5480"/>
                    <a:pt x="11975" y="5470"/>
                    <a:pt x="11975" y="5470"/>
                  </a:cubicBezTo>
                  <a:cubicBezTo>
                    <a:pt x="11915" y="5420"/>
                    <a:pt x="11865" y="5371"/>
                    <a:pt x="11816" y="5321"/>
                  </a:cubicBezTo>
                  <a:cubicBezTo>
                    <a:pt x="11806" y="5311"/>
                    <a:pt x="11796" y="5301"/>
                    <a:pt x="11786" y="5291"/>
                  </a:cubicBezTo>
                  <a:cubicBezTo>
                    <a:pt x="11637" y="5152"/>
                    <a:pt x="11497" y="5013"/>
                    <a:pt x="11348" y="4883"/>
                  </a:cubicBezTo>
                  <a:cubicBezTo>
                    <a:pt x="11279" y="4804"/>
                    <a:pt x="11199" y="4734"/>
                    <a:pt x="11129" y="4664"/>
                  </a:cubicBezTo>
                  <a:cubicBezTo>
                    <a:pt x="11050" y="4585"/>
                    <a:pt x="10970" y="4505"/>
                    <a:pt x="10891" y="4436"/>
                  </a:cubicBezTo>
                  <a:cubicBezTo>
                    <a:pt x="10791" y="4326"/>
                    <a:pt x="10692" y="4227"/>
                    <a:pt x="10592" y="4127"/>
                  </a:cubicBezTo>
                  <a:cubicBezTo>
                    <a:pt x="10493" y="4028"/>
                    <a:pt x="10383" y="3929"/>
                    <a:pt x="10284" y="3839"/>
                  </a:cubicBezTo>
                  <a:cubicBezTo>
                    <a:pt x="10254" y="3809"/>
                    <a:pt x="10234" y="3789"/>
                    <a:pt x="10204" y="3769"/>
                  </a:cubicBezTo>
                  <a:cubicBezTo>
                    <a:pt x="10095" y="3670"/>
                    <a:pt x="9976" y="3570"/>
                    <a:pt x="9866" y="3471"/>
                  </a:cubicBezTo>
                  <a:lnTo>
                    <a:pt x="9856" y="3471"/>
                  </a:lnTo>
                  <a:cubicBezTo>
                    <a:pt x="9856" y="3471"/>
                    <a:pt x="9856" y="3461"/>
                    <a:pt x="9856" y="3461"/>
                  </a:cubicBezTo>
                  <a:cubicBezTo>
                    <a:pt x="9727" y="3362"/>
                    <a:pt x="9608" y="3252"/>
                    <a:pt x="9488" y="3143"/>
                  </a:cubicBezTo>
                  <a:cubicBezTo>
                    <a:pt x="9468" y="3123"/>
                    <a:pt x="9439" y="3103"/>
                    <a:pt x="9419" y="3083"/>
                  </a:cubicBezTo>
                  <a:cubicBezTo>
                    <a:pt x="9359" y="3053"/>
                    <a:pt x="9289" y="3023"/>
                    <a:pt x="9230" y="3004"/>
                  </a:cubicBezTo>
                  <a:cubicBezTo>
                    <a:pt x="9180" y="2984"/>
                    <a:pt x="9120" y="2964"/>
                    <a:pt x="9071" y="2944"/>
                  </a:cubicBezTo>
                  <a:cubicBezTo>
                    <a:pt x="9011" y="2914"/>
                    <a:pt x="8961" y="2894"/>
                    <a:pt x="8902" y="2864"/>
                  </a:cubicBezTo>
                  <a:cubicBezTo>
                    <a:pt x="8792" y="2825"/>
                    <a:pt x="8693" y="2775"/>
                    <a:pt x="8593" y="2725"/>
                  </a:cubicBezTo>
                  <a:cubicBezTo>
                    <a:pt x="8504" y="2685"/>
                    <a:pt x="8414" y="2636"/>
                    <a:pt x="8335" y="2586"/>
                  </a:cubicBezTo>
                  <a:cubicBezTo>
                    <a:pt x="8235" y="2526"/>
                    <a:pt x="8136" y="2467"/>
                    <a:pt x="8046" y="2407"/>
                  </a:cubicBezTo>
                  <a:cubicBezTo>
                    <a:pt x="7997" y="2377"/>
                    <a:pt x="7947" y="2337"/>
                    <a:pt x="7887" y="2307"/>
                  </a:cubicBezTo>
                  <a:cubicBezTo>
                    <a:pt x="7837" y="2268"/>
                    <a:pt x="7798" y="2228"/>
                    <a:pt x="7748" y="2188"/>
                  </a:cubicBezTo>
                  <a:cubicBezTo>
                    <a:pt x="7668" y="2118"/>
                    <a:pt x="7589" y="2039"/>
                    <a:pt x="7519" y="1959"/>
                  </a:cubicBezTo>
                  <a:cubicBezTo>
                    <a:pt x="7460" y="1900"/>
                    <a:pt x="7400" y="1840"/>
                    <a:pt x="7340" y="1780"/>
                  </a:cubicBezTo>
                  <a:cubicBezTo>
                    <a:pt x="7261" y="1731"/>
                    <a:pt x="7191" y="1671"/>
                    <a:pt x="7121" y="1611"/>
                  </a:cubicBezTo>
                  <a:lnTo>
                    <a:pt x="7121" y="1611"/>
                  </a:lnTo>
                  <a:cubicBezTo>
                    <a:pt x="7121" y="1611"/>
                    <a:pt x="7131" y="1621"/>
                    <a:pt x="7131" y="1621"/>
                  </a:cubicBezTo>
                  <a:cubicBezTo>
                    <a:pt x="7092" y="1591"/>
                    <a:pt x="7052" y="1562"/>
                    <a:pt x="7012" y="1532"/>
                  </a:cubicBezTo>
                  <a:cubicBezTo>
                    <a:pt x="7002" y="1522"/>
                    <a:pt x="6992" y="1512"/>
                    <a:pt x="6982" y="1502"/>
                  </a:cubicBezTo>
                  <a:cubicBezTo>
                    <a:pt x="6972" y="1492"/>
                    <a:pt x="6962" y="1492"/>
                    <a:pt x="6952" y="1482"/>
                  </a:cubicBezTo>
                  <a:cubicBezTo>
                    <a:pt x="6903" y="1442"/>
                    <a:pt x="6843" y="1402"/>
                    <a:pt x="6793" y="1373"/>
                  </a:cubicBezTo>
                  <a:lnTo>
                    <a:pt x="6793" y="1373"/>
                  </a:lnTo>
                  <a:cubicBezTo>
                    <a:pt x="6803" y="1373"/>
                    <a:pt x="6803" y="1382"/>
                    <a:pt x="6813" y="1382"/>
                  </a:cubicBezTo>
                  <a:cubicBezTo>
                    <a:pt x="6743" y="1333"/>
                    <a:pt x="6674" y="1293"/>
                    <a:pt x="6614" y="1243"/>
                  </a:cubicBezTo>
                  <a:cubicBezTo>
                    <a:pt x="6604" y="1233"/>
                    <a:pt x="6594" y="1233"/>
                    <a:pt x="6584" y="1223"/>
                  </a:cubicBezTo>
                  <a:cubicBezTo>
                    <a:pt x="6525" y="1194"/>
                    <a:pt x="6465" y="1164"/>
                    <a:pt x="6395" y="1134"/>
                  </a:cubicBezTo>
                  <a:cubicBezTo>
                    <a:pt x="6296" y="1094"/>
                    <a:pt x="6187" y="1064"/>
                    <a:pt x="6087" y="1024"/>
                  </a:cubicBezTo>
                  <a:cubicBezTo>
                    <a:pt x="5978" y="985"/>
                    <a:pt x="5868" y="945"/>
                    <a:pt x="5759" y="905"/>
                  </a:cubicBezTo>
                  <a:cubicBezTo>
                    <a:pt x="5570" y="816"/>
                    <a:pt x="5371" y="736"/>
                    <a:pt x="5182" y="647"/>
                  </a:cubicBezTo>
                  <a:cubicBezTo>
                    <a:pt x="5023" y="567"/>
                    <a:pt x="4854" y="497"/>
                    <a:pt x="4705" y="408"/>
                  </a:cubicBezTo>
                  <a:cubicBezTo>
                    <a:pt x="4635" y="388"/>
                    <a:pt x="4575" y="378"/>
                    <a:pt x="4516" y="358"/>
                  </a:cubicBezTo>
                  <a:cubicBezTo>
                    <a:pt x="4396" y="318"/>
                    <a:pt x="4297" y="269"/>
                    <a:pt x="4188" y="229"/>
                  </a:cubicBezTo>
                  <a:lnTo>
                    <a:pt x="4178" y="229"/>
                  </a:lnTo>
                  <a:cubicBezTo>
                    <a:pt x="4098" y="199"/>
                    <a:pt x="4018" y="169"/>
                    <a:pt x="3949" y="139"/>
                  </a:cubicBezTo>
                  <a:cubicBezTo>
                    <a:pt x="3929" y="139"/>
                    <a:pt x="3919" y="139"/>
                    <a:pt x="3909" y="129"/>
                  </a:cubicBezTo>
                  <a:cubicBezTo>
                    <a:pt x="3660" y="70"/>
                    <a:pt x="3412" y="40"/>
                    <a:pt x="3153" y="10"/>
                  </a:cubicBezTo>
                  <a:lnTo>
                    <a:pt x="3123" y="10"/>
                  </a:lnTo>
                  <a:cubicBezTo>
                    <a:pt x="3034" y="0"/>
                    <a:pt x="2934" y="0"/>
                    <a:pt x="28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3"/>
            <p:cNvSpPr/>
            <p:nvPr/>
          </p:nvSpPr>
          <p:spPr>
            <a:xfrm>
              <a:off x="369296" y="646450"/>
              <a:ext cx="1163559" cy="1230417"/>
            </a:xfrm>
            <a:custGeom>
              <a:avLst/>
              <a:gdLst/>
              <a:ahLst/>
              <a:cxnLst/>
              <a:rect l="l" t="t" r="r" b="b"/>
              <a:pathLst>
                <a:path w="16481" h="17428" extrusionOk="0">
                  <a:moveTo>
                    <a:pt x="3860" y="0"/>
                  </a:moveTo>
                  <a:cubicBezTo>
                    <a:pt x="3599" y="0"/>
                    <a:pt x="3359" y="23"/>
                    <a:pt x="3153" y="72"/>
                  </a:cubicBezTo>
                  <a:cubicBezTo>
                    <a:pt x="2626" y="222"/>
                    <a:pt x="2149" y="530"/>
                    <a:pt x="1652" y="779"/>
                  </a:cubicBezTo>
                  <a:cubicBezTo>
                    <a:pt x="1164" y="1007"/>
                    <a:pt x="816" y="1435"/>
                    <a:pt x="548" y="1892"/>
                  </a:cubicBezTo>
                  <a:cubicBezTo>
                    <a:pt x="438" y="2042"/>
                    <a:pt x="349" y="2211"/>
                    <a:pt x="269" y="2380"/>
                  </a:cubicBezTo>
                  <a:cubicBezTo>
                    <a:pt x="160" y="2599"/>
                    <a:pt x="70" y="2827"/>
                    <a:pt x="1" y="3056"/>
                  </a:cubicBezTo>
                  <a:cubicBezTo>
                    <a:pt x="1" y="3066"/>
                    <a:pt x="1" y="3086"/>
                    <a:pt x="1" y="3096"/>
                  </a:cubicBezTo>
                  <a:cubicBezTo>
                    <a:pt x="1" y="3155"/>
                    <a:pt x="1" y="3225"/>
                    <a:pt x="1" y="3285"/>
                  </a:cubicBezTo>
                  <a:cubicBezTo>
                    <a:pt x="1" y="3335"/>
                    <a:pt x="1" y="3374"/>
                    <a:pt x="1" y="3424"/>
                  </a:cubicBezTo>
                  <a:cubicBezTo>
                    <a:pt x="1" y="3533"/>
                    <a:pt x="11" y="3653"/>
                    <a:pt x="21" y="3762"/>
                  </a:cubicBezTo>
                  <a:cubicBezTo>
                    <a:pt x="30" y="3822"/>
                    <a:pt x="40" y="3891"/>
                    <a:pt x="40" y="3951"/>
                  </a:cubicBezTo>
                  <a:cubicBezTo>
                    <a:pt x="50" y="4021"/>
                    <a:pt x="60" y="4090"/>
                    <a:pt x="80" y="4150"/>
                  </a:cubicBezTo>
                  <a:cubicBezTo>
                    <a:pt x="90" y="4210"/>
                    <a:pt x="110" y="4259"/>
                    <a:pt x="130" y="4309"/>
                  </a:cubicBezTo>
                  <a:cubicBezTo>
                    <a:pt x="160" y="4369"/>
                    <a:pt x="190" y="4438"/>
                    <a:pt x="219" y="4498"/>
                  </a:cubicBezTo>
                  <a:cubicBezTo>
                    <a:pt x="309" y="4637"/>
                    <a:pt x="398" y="4767"/>
                    <a:pt x="498" y="4896"/>
                  </a:cubicBezTo>
                  <a:cubicBezTo>
                    <a:pt x="548" y="4956"/>
                    <a:pt x="597" y="5015"/>
                    <a:pt x="647" y="5075"/>
                  </a:cubicBezTo>
                  <a:cubicBezTo>
                    <a:pt x="727" y="5155"/>
                    <a:pt x="816" y="5234"/>
                    <a:pt x="906" y="5304"/>
                  </a:cubicBezTo>
                  <a:cubicBezTo>
                    <a:pt x="965" y="5343"/>
                    <a:pt x="1025" y="5383"/>
                    <a:pt x="1085" y="5423"/>
                  </a:cubicBezTo>
                  <a:cubicBezTo>
                    <a:pt x="1144" y="5463"/>
                    <a:pt x="1194" y="5503"/>
                    <a:pt x="1254" y="5542"/>
                  </a:cubicBezTo>
                  <a:cubicBezTo>
                    <a:pt x="1294" y="5572"/>
                    <a:pt x="1333" y="5602"/>
                    <a:pt x="1373" y="5632"/>
                  </a:cubicBezTo>
                  <a:cubicBezTo>
                    <a:pt x="1423" y="5652"/>
                    <a:pt x="1463" y="5672"/>
                    <a:pt x="1512" y="5692"/>
                  </a:cubicBezTo>
                  <a:cubicBezTo>
                    <a:pt x="1582" y="5731"/>
                    <a:pt x="1662" y="5761"/>
                    <a:pt x="1741" y="5791"/>
                  </a:cubicBezTo>
                  <a:cubicBezTo>
                    <a:pt x="1831" y="5831"/>
                    <a:pt x="1940" y="5871"/>
                    <a:pt x="2039" y="5900"/>
                  </a:cubicBezTo>
                  <a:cubicBezTo>
                    <a:pt x="2089" y="5920"/>
                    <a:pt x="2149" y="5930"/>
                    <a:pt x="2189" y="5950"/>
                  </a:cubicBezTo>
                  <a:cubicBezTo>
                    <a:pt x="2268" y="5980"/>
                    <a:pt x="2338" y="6010"/>
                    <a:pt x="2407" y="6050"/>
                  </a:cubicBezTo>
                  <a:cubicBezTo>
                    <a:pt x="2457" y="6079"/>
                    <a:pt x="2517" y="6109"/>
                    <a:pt x="2567" y="6129"/>
                  </a:cubicBezTo>
                  <a:cubicBezTo>
                    <a:pt x="2636" y="6169"/>
                    <a:pt x="2696" y="6199"/>
                    <a:pt x="2755" y="6239"/>
                  </a:cubicBezTo>
                  <a:cubicBezTo>
                    <a:pt x="2785" y="6249"/>
                    <a:pt x="2825" y="6268"/>
                    <a:pt x="2855" y="6278"/>
                  </a:cubicBezTo>
                  <a:cubicBezTo>
                    <a:pt x="2905" y="6298"/>
                    <a:pt x="2944" y="6318"/>
                    <a:pt x="2994" y="6338"/>
                  </a:cubicBezTo>
                  <a:cubicBezTo>
                    <a:pt x="3074" y="6378"/>
                    <a:pt x="3153" y="6428"/>
                    <a:pt x="3233" y="6467"/>
                  </a:cubicBezTo>
                  <a:cubicBezTo>
                    <a:pt x="3273" y="6497"/>
                    <a:pt x="3312" y="6517"/>
                    <a:pt x="3362" y="6547"/>
                  </a:cubicBezTo>
                  <a:cubicBezTo>
                    <a:pt x="3412" y="6567"/>
                    <a:pt x="3472" y="6587"/>
                    <a:pt x="3531" y="6607"/>
                  </a:cubicBezTo>
                  <a:cubicBezTo>
                    <a:pt x="3710" y="6676"/>
                    <a:pt x="3869" y="6776"/>
                    <a:pt x="4028" y="6885"/>
                  </a:cubicBezTo>
                  <a:cubicBezTo>
                    <a:pt x="4188" y="7004"/>
                    <a:pt x="4337" y="7124"/>
                    <a:pt x="4496" y="7253"/>
                  </a:cubicBezTo>
                  <a:cubicBezTo>
                    <a:pt x="4566" y="7303"/>
                    <a:pt x="4625" y="7372"/>
                    <a:pt x="4685" y="7432"/>
                  </a:cubicBezTo>
                  <a:cubicBezTo>
                    <a:pt x="4755" y="7492"/>
                    <a:pt x="4824" y="7561"/>
                    <a:pt x="4894" y="7621"/>
                  </a:cubicBezTo>
                  <a:cubicBezTo>
                    <a:pt x="4894" y="7621"/>
                    <a:pt x="4904" y="7621"/>
                    <a:pt x="4914" y="7631"/>
                  </a:cubicBezTo>
                  <a:cubicBezTo>
                    <a:pt x="5053" y="7710"/>
                    <a:pt x="5202" y="7800"/>
                    <a:pt x="5351" y="7880"/>
                  </a:cubicBezTo>
                  <a:cubicBezTo>
                    <a:pt x="5510" y="7969"/>
                    <a:pt x="5669" y="8059"/>
                    <a:pt x="5819" y="8148"/>
                  </a:cubicBezTo>
                  <a:cubicBezTo>
                    <a:pt x="5888" y="8178"/>
                    <a:pt x="5958" y="8208"/>
                    <a:pt x="6028" y="8238"/>
                  </a:cubicBezTo>
                  <a:cubicBezTo>
                    <a:pt x="6077" y="8257"/>
                    <a:pt x="6127" y="8287"/>
                    <a:pt x="6177" y="8307"/>
                  </a:cubicBezTo>
                  <a:cubicBezTo>
                    <a:pt x="6236" y="8327"/>
                    <a:pt x="6286" y="8357"/>
                    <a:pt x="6346" y="8377"/>
                  </a:cubicBezTo>
                  <a:cubicBezTo>
                    <a:pt x="6525" y="8446"/>
                    <a:pt x="6704" y="8546"/>
                    <a:pt x="6863" y="8665"/>
                  </a:cubicBezTo>
                  <a:cubicBezTo>
                    <a:pt x="6952" y="8735"/>
                    <a:pt x="7042" y="8814"/>
                    <a:pt x="7121" y="8884"/>
                  </a:cubicBezTo>
                  <a:cubicBezTo>
                    <a:pt x="7211" y="8964"/>
                    <a:pt x="7301" y="9033"/>
                    <a:pt x="7390" y="9103"/>
                  </a:cubicBezTo>
                  <a:cubicBezTo>
                    <a:pt x="7559" y="9252"/>
                    <a:pt x="7708" y="9421"/>
                    <a:pt x="7867" y="9580"/>
                  </a:cubicBezTo>
                  <a:cubicBezTo>
                    <a:pt x="7887" y="9590"/>
                    <a:pt x="7907" y="9610"/>
                    <a:pt x="7927" y="9630"/>
                  </a:cubicBezTo>
                  <a:lnTo>
                    <a:pt x="7917" y="9630"/>
                  </a:lnTo>
                  <a:cubicBezTo>
                    <a:pt x="8017" y="9729"/>
                    <a:pt x="8116" y="9819"/>
                    <a:pt x="8206" y="9928"/>
                  </a:cubicBezTo>
                  <a:cubicBezTo>
                    <a:pt x="8305" y="10028"/>
                    <a:pt x="8394" y="10127"/>
                    <a:pt x="8484" y="10227"/>
                  </a:cubicBezTo>
                  <a:cubicBezTo>
                    <a:pt x="8534" y="10266"/>
                    <a:pt x="8574" y="10306"/>
                    <a:pt x="8623" y="10346"/>
                  </a:cubicBezTo>
                  <a:cubicBezTo>
                    <a:pt x="8683" y="10406"/>
                    <a:pt x="8743" y="10475"/>
                    <a:pt x="8802" y="10535"/>
                  </a:cubicBezTo>
                  <a:cubicBezTo>
                    <a:pt x="8912" y="10644"/>
                    <a:pt x="9011" y="10754"/>
                    <a:pt x="9111" y="10863"/>
                  </a:cubicBezTo>
                  <a:cubicBezTo>
                    <a:pt x="9170" y="10923"/>
                    <a:pt x="9220" y="10973"/>
                    <a:pt x="9280" y="11022"/>
                  </a:cubicBezTo>
                  <a:cubicBezTo>
                    <a:pt x="9339" y="11082"/>
                    <a:pt x="9399" y="11152"/>
                    <a:pt x="9459" y="11211"/>
                  </a:cubicBezTo>
                  <a:cubicBezTo>
                    <a:pt x="9518" y="11281"/>
                    <a:pt x="9568" y="11341"/>
                    <a:pt x="9618" y="11410"/>
                  </a:cubicBezTo>
                  <a:cubicBezTo>
                    <a:pt x="9667" y="11470"/>
                    <a:pt x="9717" y="11530"/>
                    <a:pt x="9777" y="11589"/>
                  </a:cubicBezTo>
                  <a:cubicBezTo>
                    <a:pt x="9856" y="11679"/>
                    <a:pt x="9936" y="11758"/>
                    <a:pt x="10026" y="11838"/>
                  </a:cubicBezTo>
                  <a:cubicBezTo>
                    <a:pt x="10105" y="11927"/>
                    <a:pt x="10195" y="12027"/>
                    <a:pt x="10294" y="12106"/>
                  </a:cubicBezTo>
                  <a:cubicBezTo>
                    <a:pt x="10354" y="12156"/>
                    <a:pt x="10413" y="12206"/>
                    <a:pt x="10473" y="12246"/>
                  </a:cubicBezTo>
                  <a:cubicBezTo>
                    <a:pt x="10533" y="12295"/>
                    <a:pt x="10592" y="12345"/>
                    <a:pt x="10652" y="12395"/>
                  </a:cubicBezTo>
                  <a:cubicBezTo>
                    <a:pt x="10771" y="12504"/>
                    <a:pt x="10891" y="12614"/>
                    <a:pt x="11010" y="12723"/>
                  </a:cubicBezTo>
                  <a:cubicBezTo>
                    <a:pt x="11129" y="12832"/>
                    <a:pt x="11259" y="12942"/>
                    <a:pt x="11368" y="13061"/>
                  </a:cubicBezTo>
                  <a:cubicBezTo>
                    <a:pt x="11478" y="13180"/>
                    <a:pt x="11587" y="13310"/>
                    <a:pt x="11696" y="13429"/>
                  </a:cubicBezTo>
                  <a:cubicBezTo>
                    <a:pt x="11796" y="13548"/>
                    <a:pt x="11915" y="13658"/>
                    <a:pt x="12015" y="13767"/>
                  </a:cubicBezTo>
                  <a:cubicBezTo>
                    <a:pt x="12134" y="13877"/>
                    <a:pt x="12233" y="14006"/>
                    <a:pt x="12343" y="14115"/>
                  </a:cubicBezTo>
                  <a:cubicBezTo>
                    <a:pt x="12442" y="14225"/>
                    <a:pt x="12542" y="14324"/>
                    <a:pt x="12651" y="14414"/>
                  </a:cubicBezTo>
                  <a:cubicBezTo>
                    <a:pt x="12760" y="14523"/>
                    <a:pt x="12880" y="14623"/>
                    <a:pt x="12999" y="14732"/>
                  </a:cubicBezTo>
                  <a:cubicBezTo>
                    <a:pt x="13109" y="14841"/>
                    <a:pt x="13218" y="14951"/>
                    <a:pt x="13327" y="15060"/>
                  </a:cubicBezTo>
                  <a:cubicBezTo>
                    <a:pt x="13437" y="15170"/>
                    <a:pt x="13536" y="15289"/>
                    <a:pt x="13646" y="15388"/>
                  </a:cubicBezTo>
                  <a:cubicBezTo>
                    <a:pt x="13735" y="15468"/>
                    <a:pt x="13825" y="15547"/>
                    <a:pt x="13904" y="15627"/>
                  </a:cubicBezTo>
                  <a:cubicBezTo>
                    <a:pt x="13974" y="15707"/>
                    <a:pt x="14033" y="15786"/>
                    <a:pt x="14093" y="15876"/>
                  </a:cubicBezTo>
                  <a:cubicBezTo>
                    <a:pt x="14093" y="15876"/>
                    <a:pt x="14103" y="15886"/>
                    <a:pt x="14103" y="15886"/>
                  </a:cubicBezTo>
                  <a:cubicBezTo>
                    <a:pt x="14123" y="15906"/>
                    <a:pt x="14133" y="15915"/>
                    <a:pt x="14153" y="15935"/>
                  </a:cubicBezTo>
                  <a:cubicBezTo>
                    <a:pt x="14222" y="16005"/>
                    <a:pt x="14292" y="16075"/>
                    <a:pt x="14362" y="16144"/>
                  </a:cubicBezTo>
                  <a:cubicBezTo>
                    <a:pt x="14431" y="16204"/>
                    <a:pt x="14501" y="16264"/>
                    <a:pt x="14561" y="16333"/>
                  </a:cubicBezTo>
                  <a:cubicBezTo>
                    <a:pt x="14640" y="16413"/>
                    <a:pt x="14710" y="16482"/>
                    <a:pt x="14789" y="16562"/>
                  </a:cubicBezTo>
                  <a:cubicBezTo>
                    <a:pt x="14889" y="16651"/>
                    <a:pt x="14998" y="16731"/>
                    <a:pt x="15108" y="16801"/>
                  </a:cubicBezTo>
                  <a:cubicBezTo>
                    <a:pt x="15177" y="16850"/>
                    <a:pt x="15257" y="16900"/>
                    <a:pt x="15326" y="16950"/>
                  </a:cubicBezTo>
                  <a:cubicBezTo>
                    <a:pt x="15366" y="16970"/>
                    <a:pt x="15396" y="16980"/>
                    <a:pt x="15426" y="16990"/>
                  </a:cubicBezTo>
                  <a:cubicBezTo>
                    <a:pt x="15466" y="17009"/>
                    <a:pt x="15515" y="17019"/>
                    <a:pt x="15555" y="17039"/>
                  </a:cubicBezTo>
                  <a:cubicBezTo>
                    <a:pt x="15605" y="17059"/>
                    <a:pt x="15655" y="17089"/>
                    <a:pt x="15704" y="17109"/>
                  </a:cubicBezTo>
                  <a:cubicBezTo>
                    <a:pt x="15784" y="17149"/>
                    <a:pt x="15853" y="17188"/>
                    <a:pt x="15933" y="17228"/>
                  </a:cubicBezTo>
                  <a:cubicBezTo>
                    <a:pt x="16003" y="17268"/>
                    <a:pt x="16082" y="17308"/>
                    <a:pt x="16152" y="17348"/>
                  </a:cubicBezTo>
                  <a:cubicBezTo>
                    <a:pt x="16192" y="17367"/>
                    <a:pt x="16231" y="17397"/>
                    <a:pt x="16271" y="17427"/>
                  </a:cubicBezTo>
                  <a:cubicBezTo>
                    <a:pt x="16480" y="16761"/>
                    <a:pt x="15883" y="15726"/>
                    <a:pt x="15744" y="15100"/>
                  </a:cubicBezTo>
                  <a:cubicBezTo>
                    <a:pt x="15596" y="14121"/>
                    <a:pt x="15782" y="12454"/>
                    <a:pt x="14396" y="12454"/>
                  </a:cubicBezTo>
                  <a:cubicBezTo>
                    <a:pt x="14388" y="12454"/>
                    <a:pt x="14380" y="12454"/>
                    <a:pt x="14372" y="12454"/>
                  </a:cubicBezTo>
                  <a:cubicBezTo>
                    <a:pt x="13914" y="12385"/>
                    <a:pt x="13347" y="12375"/>
                    <a:pt x="13039" y="11987"/>
                  </a:cubicBezTo>
                  <a:cubicBezTo>
                    <a:pt x="12900" y="11788"/>
                    <a:pt x="12949" y="11430"/>
                    <a:pt x="13178" y="11321"/>
                  </a:cubicBezTo>
                  <a:cubicBezTo>
                    <a:pt x="13212" y="11314"/>
                    <a:pt x="13244" y="11312"/>
                    <a:pt x="13277" y="11312"/>
                  </a:cubicBezTo>
                  <a:cubicBezTo>
                    <a:pt x="13400" y="11312"/>
                    <a:pt x="13518" y="11351"/>
                    <a:pt x="13636" y="11390"/>
                  </a:cubicBezTo>
                  <a:cubicBezTo>
                    <a:pt x="14043" y="11571"/>
                    <a:pt x="14391" y="11657"/>
                    <a:pt x="14670" y="11657"/>
                  </a:cubicBezTo>
                  <a:cubicBezTo>
                    <a:pt x="15433" y="11657"/>
                    <a:pt x="15669" y="11010"/>
                    <a:pt x="15137" y="9889"/>
                  </a:cubicBezTo>
                  <a:cubicBezTo>
                    <a:pt x="14501" y="8884"/>
                    <a:pt x="14014" y="7094"/>
                    <a:pt x="12741" y="6776"/>
                  </a:cubicBezTo>
                  <a:cubicBezTo>
                    <a:pt x="12607" y="6745"/>
                    <a:pt x="12478" y="6732"/>
                    <a:pt x="12352" y="6732"/>
                  </a:cubicBezTo>
                  <a:cubicBezTo>
                    <a:pt x="11734" y="6732"/>
                    <a:pt x="11190" y="7055"/>
                    <a:pt x="10612" y="7303"/>
                  </a:cubicBezTo>
                  <a:cubicBezTo>
                    <a:pt x="10379" y="7366"/>
                    <a:pt x="10117" y="7409"/>
                    <a:pt x="9855" y="7409"/>
                  </a:cubicBezTo>
                  <a:cubicBezTo>
                    <a:pt x="9458" y="7409"/>
                    <a:pt x="9064" y="7310"/>
                    <a:pt x="8782" y="7034"/>
                  </a:cubicBezTo>
                  <a:cubicBezTo>
                    <a:pt x="8454" y="6328"/>
                    <a:pt x="9518" y="5990"/>
                    <a:pt x="10045" y="5861"/>
                  </a:cubicBezTo>
                  <a:cubicBezTo>
                    <a:pt x="10191" y="5835"/>
                    <a:pt x="10338" y="5826"/>
                    <a:pt x="10487" y="5826"/>
                  </a:cubicBezTo>
                  <a:cubicBezTo>
                    <a:pt x="10926" y="5826"/>
                    <a:pt x="11376" y="5909"/>
                    <a:pt x="11816" y="5909"/>
                  </a:cubicBezTo>
                  <a:cubicBezTo>
                    <a:pt x="12041" y="5909"/>
                    <a:pt x="12264" y="5887"/>
                    <a:pt x="12482" y="5821"/>
                  </a:cubicBezTo>
                  <a:cubicBezTo>
                    <a:pt x="12979" y="5513"/>
                    <a:pt x="12204" y="4747"/>
                    <a:pt x="11975" y="4458"/>
                  </a:cubicBezTo>
                  <a:cubicBezTo>
                    <a:pt x="11517" y="4011"/>
                    <a:pt x="10960" y="3683"/>
                    <a:pt x="10463" y="3285"/>
                  </a:cubicBezTo>
                  <a:cubicBezTo>
                    <a:pt x="9787" y="2758"/>
                    <a:pt x="9190" y="2141"/>
                    <a:pt x="8464" y="1674"/>
                  </a:cubicBezTo>
                  <a:cubicBezTo>
                    <a:pt x="8424" y="1654"/>
                    <a:pt x="8394" y="1624"/>
                    <a:pt x="8355" y="1604"/>
                  </a:cubicBezTo>
                  <a:cubicBezTo>
                    <a:pt x="8206" y="1465"/>
                    <a:pt x="8046" y="1326"/>
                    <a:pt x="7887" y="1206"/>
                  </a:cubicBezTo>
                  <a:cubicBezTo>
                    <a:pt x="7033" y="576"/>
                    <a:pt x="5174" y="0"/>
                    <a:pt x="3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52"/>
        <p:cNvGrpSpPr/>
        <p:nvPr/>
      </p:nvGrpSpPr>
      <p:grpSpPr>
        <a:xfrm>
          <a:off x="0" y="0"/>
          <a:ext cx="0" cy="0"/>
          <a:chOff x="0" y="0"/>
          <a:chExt cx="0" cy="0"/>
        </a:xfrm>
      </p:grpSpPr>
      <p:sp>
        <p:nvSpPr>
          <p:cNvPr id="453" name="Google Shape;453;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54" name="Google Shape;454;p15"/>
          <p:cNvSpPr/>
          <p:nvPr/>
        </p:nvSpPr>
        <p:spPr>
          <a:xfrm>
            <a:off x="8217705" y="-310635"/>
            <a:ext cx="1319443" cy="1193846"/>
          </a:xfrm>
          <a:custGeom>
            <a:avLst/>
            <a:gdLst/>
            <a:ahLst/>
            <a:cxnLst/>
            <a:rect l="l" t="t" r="r" b="b"/>
            <a:pathLst>
              <a:path w="18689" h="16910" extrusionOk="0">
                <a:moveTo>
                  <a:pt x="8743" y="1"/>
                </a:moveTo>
                <a:cubicBezTo>
                  <a:pt x="8394" y="1"/>
                  <a:pt x="8046" y="31"/>
                  <a:pt x="7699" y="99"/>
                </a:cubicBezTo>
                <a:cubicBezTo>
                  <a:pt x="6784" y="158"/>
                  <a:pt x="5889" y="367"/>
                  <a:pt x="5033" y="745"/>
                </a:cubicBezTo>
                <a:cubicBezTo>
                  <a:pt x="4158" y="964"/>
                  <a:pt x="3382" y="1431"/>
                  <a:pt x="2746" y="2058"/>
                </a:cubicBezTo>
                <a:cubicBezTo>
                  <a:pt x="2109" y="2724"/>
                  <a:pt x="1612" y="3500"/>
                  <a:pt x="1115" y="4266"/>
                </a:cubicBezTo>
                <a:cubicBezTo>
                  <a:pt x="976" y="4495"/>
                  <a:pt x="856" y="4733"/>
                  <a:pt x="757" y="4982"/>
                </a:cubicBezTo>
                <a:cubicBezTo>
                  <a:pt x="687" y="5111"/>
                  <a:pt x="608" y="5240"/>
                  <a:pt x="548" y="5380"/>
                </a:cubicBezTo>
                <a:cubicBezTo>
                  <a:pt x="369" y="5827"/>
                  <a:pt x="240" y="6295"/>
                  <a:pt x="210" y="6772"/>
                </a:cubicBezTo>
                <a:cubicBezTo>
                  <a:pt x="80" y="7279"/>
                  <a:pt x="21" y="7796"/>
                  <a:pt x="21" y="8333"/>
                </a:cubicBezTo>
                <a:cubicBezTo>
                  <a:pt x="1" y="9010"/>
                  <a:pt x="21" y="9716"/>
                  <a:pt x="379" y="10313"/>
                </a:cubicBezTo>
                <a:cubicBezTo>
                  <a:pt x="504" y="10585"/>
                  <a:pt x="857" y="10998"/>
                  <a:pt x="1174" y="10998"/>
                </a:cubicBezTo>
                <a:cubicBezTo>
                  <a:pt x="1285" y="10998"/>
                  <a:pt x="1392" y="10947"/>
                  <a:pt x="1483" y="10820"/>
                </a:cubicBezTo>
                <a:cubicBezTo>
                  <a:pt x="1692" y="10094"/>
                  <a:pt x="1413" y="9318"/>
                  <a:pt x="1453" y="8572"/>
                </a:cubicBezTo>
                <a:cubicBezTo>
                  <a:pt x="1493" y="7975"/>
                  <a:pt x="1632" y="7418"/>
                  <a:pt x="1721" y="6822"/>
                </a:cubicBezTo>
                <a:cubicBezTo>
                  <a:pt x="1731" y="6653"/>
                  <a:pt x="1841" y="6414"/>
                  <a:pt x="1811" y="6235"/>
                </a:cubicBezTo>
                <a:cubicBezTo>
                  <a:pt x="1831" y="6165"/>
                  <a:pt x="1861" y="6086"/>
                  <a:pt x="1891" y="6016"/>
                </a:cubicBezTo>
                <a:cubicBezTo>
                  <a:pt x="2378" y="5051"/>
                  <a:pt x="2915" y="4077"/>
                  <a:pt x="3750" y="3371"/>
                </a:cubicBezTo>
                <a:cubicBezTo>
                  <a:pt x="4427" y="2784"/>
                  <a:pt x="5153" y="2118"/>
                  <a:pt x="6018" y="1819"/>
                </a:cubicBezTo>
                <a:cubicBezTo>
                  <a:pt x="6923" y="1589"/>
                  <a:pt x="7854" y="1276"/>
                  <a:pt x="8791" y="1276"/>
                </a:cubicBezTo>
                <a:cubicBezTo>
                  <a:pt x="9026" y="1276"/>
                  <a:pt x="9263" y="1296"/>
                  <a:pt x="9499" y="1342"/>
                </a:cubicBezTo>
                <a:cubicBezTo>
                  <a:pt x="11269" y="1710"/>
                  <a:pt x="12870" y="2645"/>
                  <a:pt x="14372" y="3599"/>
                </a:cubicBezTo>
                <a:cubicBezTo>
                  <a:pt x="14899" y="3948"/>
                  <a:pt x="15506" y="4206"/>
                  <a:pt x="15923" y="4693"/>
                </a:cubicBezTo>
                <a:cubicBezTo>
                  <a:pt x="16928" y="5887"/>
                  <a:pt x="17604" y="7448"/>
                  <a:pt x="17326" y="9030"/>
                </a:cubicBezTo>
                <a:cubicBezTo>
                  <a:pt x="17097" y="10173"/>
                  <a:pt x="16639" y="11267"/>
                  <a:pt x="15923" y="12202"/>
                </a:cubicBezTo>
                <a:cubicBezTo>
                  <a:pt x="15545" y="12709"/>
                  <a:pt x="15148" y="13227"/>
                  <a:pt x="14621" y="13595"/>
                </a:cubicBezTo>
                <a:cubicBezTo>
                  <a:pt x="13414" y="14383"/>
                  <a:pt x="11693" y="15243"/>
                  <a:pt x="10132" y="15243"/>
                </a:cubicBezTo>
                <a:cubicBezTo>
                  <a:pt x="9763" y="15243"/>
                  <a:pt x="9403" y="15195"/>
                  <a:pt x="9061" y="15086"/>
                </a:cubicBezTo>
                <a:cubicBezTo>
                  <a:pt x="7947" y="14748"/>
                  <a:pt x="7450" y="14211"/>
                  <a:pt x="6714" y="13376"/>
                </a:cubicBezTo>
                <a:cubicBezTo>
                  <a:pt x="5928" y="12501"/>
                  <a:pt x="4884" y="11625"/>
                  <a:pt x="4804" y="10372"/>
                </a:cubicBezTo>
                <a:cubicBezTo>
                  <a:pt x="4745" y="9825"/>
                  <a:pt x="4834" y="9278"/>
                  <a:pt x="4993" y="8751"/>
                </a:cubicBezTo>
                <a:cubicBezTo>
                  <a:pt x="5192" y="7796"/>
                  <a:pt x="5630" y="6931"/>
                  <a:pt x="6187" y="6145"/>
                </a:cubicBezTo>
                <a:cubicBezTo>
                  <a:pt x="7083" y="4817"/>
                  <a:pt x="8397" y="4031"/>
                  <a:pt x="9800" y="4031"/>
                </a:cubicBezTo>
                <a:cubicBezTo>
                  <a:pt x="10530" y="4031"/>
                  <a:pt x="11283" y="4244"/>
                  <a:pt x="12015" y="4703"/>
                </a:cubicBezTo>
                <a:cubicBezTo>
                  <a:pt x="12721" y="5101"/>
                  <a:pt x="13397" y="5598"/>
                  <a:pt x="13845" y="6285"/>
                </a:cubicBezTo>
                <a:cubicBezTo>
                  <a:pt x="14581" y="7299"/>
                  <a:pt x="14740" y="8691"/>
                  <a:pt x="14113" y="9795"/>
                </a:cubicBezTo>
                <a:cubicBezTo>
                  <a:pt x="13656" y="10392"/>
                  <a:pt x="13178" y="11009"/>
                  <a:pt x="12572" y="11456"/>
                </a:cubicBezTo>
                <a:cubicBezTo>
                  <a:pt x="12166" y="11777"/>
                  <a:pt x="11706" y="11910"/>
                  <a:pt x="11237" y="11910"/>
                </a:cubicBezTo>
                <a:cubicBezTo>
                  <a:pt x="10337" y="11910"/>
                  <a:pt x="9403" y="11421"/>
                  <a:pt x="8743" y="10820"/>
                </a:cubicBezTo>
                <a:cubicBezTo>
                  <a:pt x="7675" y="9675"/>
                  <a:pt x="8635" y="7201"/>
                  <a:pt x="9924" y="7201"/>
                </a:cubicBezTo>
                <a:cubicBezTo>
                  <a:pt x="10292" y="7201"/>
                  <a:pt x="10688" y="7403"/>
                  <a:pt x="11070" y="7896"/>
                </a:cubicBezTo>
                <a:cubicBezTo>
                  <a:pt x="11299" y="8194"/>
                  <a:pt x="11299" y="8572"/>
                  <a:pt x="11269" y="8930"/>
                </a:cubicBezTo>
                <a:cubicBezTo>
                  <a:pt x="11196" y="9271"/>
                  <a:pt x="11202" y="9817"/>
                  <a:pt x="11537" y="9817"/>
                </a:cubicBezTo>
                <a:cubicBezTo>
                  <a:pt x="11612" y="9817"/>
                  <a:pt x="11704" y="9790"/>
                  <a:pt x="11816" y="9726"/>
                </a:cubicBezTo>
                <a:cubicBezTo>
                  <a:pt x="12592" y="9139"/>
                  <a:pt x="12582" y="7896"/>
                  <a:pt x="11995" y="7170"/>
                </a:cubicBezTo>
                <a:cubicBezTo>
                  <a:pt x="11607" y="6742"/>
                  <a:pt x="11080" y="6474"/>
                  <a:pt x="10553" y="6245"/>
                </a:cubicBezTo>
                <a:cubicBezTo>
                  <a:pt x="9996" y="6070"/>
                  <a:pt x="9548" y="5953"/>
                  <a:pt x="9171" y="5953"/>
                </a:cubicBezTo>
                <a:cubicBezTo>
                  <a:pt x="8518" y="5953"/>
                  <a:pt x="8077" y="6304"/>
                  <a:pt x="7649" y="7319"/>
                </a:cubicBezTo>
                <a:cubicBezTo>
                  <a:pt x="6963" y="9000"/>
                  <a:pt x="6953" y="10114"/>
                  <a:pt x="8236" y="11496"/>
                </a:cubicBezTo>
                <a:cubicBezTo>
                  <a:pt x="9150" y="12523"/>
                  <a:pt x="10221" y="13035"/>
                  <a:pt x="11288" y="13035"/>
                </a:cubicBezTo>
                <a:cubicBezTo>
                  <a:pt x="12380" y="13035"/>
                  <a:pt x="13466" y="12498"/>
                  <a:pt x="14372" y="11426"/>
                </a:cubicBezTo>
                <a:cubicBezTo>
                  <a:pt x="16371" y="9030"/>
                  <a:pt x="15953" y="5827"/>
                  <a:pt x="13248" y="4196"/>
                </a:cubicBezTo>
                <a:cubicBezTo>
                  <a:pt x="12107" y="3462"/>
                  <a:pt x="10297" y="2712"/>
                  <a:pt x="8855" y="2712"/>
                </a:cubicBezTo>
                <a:cubicBezTo>
                  <a:pt x="8715" y="2712"/>
                  <a:pt x="8577" y="2719"/>
                  <a:pt x="8444" y="2734"/>
                </a:cubicBezTo>
                <a:cubicBezTo>
                  <a:pt x="5630" y="3132"/>
                  <a:pt x="3124" y="7607"/>
                  <a:pt x="3551" y="10283"/>
                </a:cubicBezTo>
                <a:cubicBezTo>
                  <a:pt x="3691" y="11615"/>
                  <a:pt x="4337" y="12819"/>
                  <a:pt x="5113" y="13903"/>
                </a:cubicBezTo>
                <a:cubicBezTo>
                  <a:pt x="6068" y="15355"/>
                  <a:pt x="7629" y="16290"/>
                  <a:pt x="9290" y="16737"/>
                </a:cubicBezTo>
                <a:cubicBezTo>
                  <a:pt x="9693" y="16855"/>
                  <a:pt x="10099" y="16909"/>
                  <a:pt x="10502" y="16909"/>
                </a:cubicBezTo>
                <a:cubicBezTo>
                  <a:pt x="12002" y="16909"/>
                  <a:pt x="13471" y="16168"/>
                  <a:pt x="14630" y="15236"/>
                </a:cubicBezTo>
                <a:cubicBezTo>
                  <a:pt x="15526" y="14549"/>
                  <a:pt x="16301" y="13714"/>
                  <a:pt x="16938" y="12789"/>
                </a:cubicBezTo>
                <a:cubicBezTo>
                  <a:pt x="17932" y="11526"/>
                  <a:pt x="18489" y="9955"/>
                  <a:pt x="18549" y="8353"/>
                </a:cubicBezTo>
                <a:cubicBezTo>
                  <a:pt x="18688" y="6126"/>
                  <a:pt x="17266" y="4186"/>
                  <a:pt x="15595" y="2854"/>
                </a:cubicBezTo>
                <a:cubicBezTo>
                  <a:pt x="15078" y="2436"/>
                  <a:pt x="14511" y="2038"/>
                  <a:pt x="13924" y="1700"/>
                </a:cubicBezTo>
                <a:cubicBezTo>
                  <a:pt x="13715" y="1521"/>
                  <a:pt x="13497" y="1372"/>
                  <a:pt x="13258" y="1242"/>
                </a:cubicBezTo>
                <a:cubicBezTo>
                  <a:pt x="11852" y="608"/>
                  <a:pt x="10300" y="1"/>
                  <a:pt x="87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5"/>
          <p:cNvSpPr/>
          <p:nvPr/>
        </p:nvSpPr>
        <p:spPr>
          <a:xfrm rot="-8100000">
            <a:off x="56956" y="-551714"/>
            <a:ext cx="1068759" cy="1360200"/>
          </a:xfrm>
          <a:custGeom>
            <a:avLst/>
            <a:gdLst/>
            <a:ahLst/>
            <a:cxnLst/>
            <a:rect l="l" t="t" r="r" b="b"/>
            <a:pathLst>
              <a:path w="15138" h="19266" extrusionOk="0">
                <a:moveTo>
                  <a:pt x="13765" y="1052"/>
                </a:moveTo>
                <a:cubicBezTo>
                  <a:pt x="13755" y="1061"/>
                  <a:pt x="13745" y="1071"/>
                  <a:pt x="13735" y="1071"/>
                </a:cubicBezTo>
                <a:cubicBezTo>
                  <a:pt x="13735" y="1061"/>
                  <a:pt x="13745" y="1061"/>
                  <a:pt x="13755" y="1052"/>
                </a:cubicBezTo>
                <a:close/>
                <a:moveTo>
                  <a:pt x="637" y="1678"/>
                </a:moveTo>
                <a:cubicBezTo>
                  <a:pt x="637" y="1688"/>
                  <a:pt x="637" y="1698"/>
                  <a:pt x="627" y="1708"/>
                </a:cubicBezTo>
                <a:cubicBezTo>
                  <a:pt x="627" y="1698"/>
                  <a:pt x="627" y="1688"/>
                  <a:pt x="627" y="1678"/>
                </a:cubicBezTo>
                <a:close/>
                <a:moveTo>
                  <a:pt x="4605" y="10818"/>
                </a:moveTo>
                <a:cubicBezTo>
                  <a:pt x="4655" y="10957"/>
                  <a:pt x="4715" y="11106"/>
                  <a:pt x="4765" y="11246"/>
                </a:cubicBezTo>
                <a:cubicBezTo>
                  <a:pt x="4765" y="11248"/>
                  <a:pt x="4765" y="11250"/>
                  <a:pt x="4765" y="11252"/>
                </a:cubicBezTo>
                <a:lnTo>
                  <a:pt x="4765" y="11252"/>
                </a:lnTo>
                <a:cubicBezTo>
                  <a:pt x="4745" y="11203"/>
                  <a:pt x="4728" y="11150"/>
                  <a:pt x="4705" y="11096"/>
                </a:cubicBezTo>
                <a:cubicBezTo>
                  <a:pt x="4675" y="11007"/>
                  <a:pt x="4635" y="10917"/>
                  <a:pt x="4605" y="10818"/>
                </a:cubicBezTo>
                <a:close/>
                <a:moveTo>
                  <a:pt x="10860" y="10913"/>
                </a:moveTo>
                <a:cubicBezTo>
                  <a:pt x="10819" y="11040"/>
                  <a:pt x="10783" y="11166"/>
                  <a:pt x="10732" y="11285"/>
                </a:cubicBezTo>
                <a:cubicBezTo>
                  <a:pt x="10730" y="11289"/>
                  <a:pt x="10728" y="11293"/>
                  <a:pt x="10727" y="11297"/>
                </a:cubicBezTo>
                <a:lnTo>
                  <a:pt x="10727" y="11297"/>
                </a:lnTo>
                <a:cubicBezTo>
                  <a:pt x="10745" y="11243"/>
                  <a:pt x="10766" y="11190"/>
                  <a:pt x="10781" y="11136"/>
                </a:cubicBezTo>
                <a:cubicBezTo>
                  <a:pt x="10805" y="11059"/>
                  <a:pt x="10834" y="10988"/>
                  <a:pt x="10860" y="10913"/>
                </a:cubicBezTo>
                <a:close/>
                <a:moveTo>
                  <a:pt x="10726" y="11299"/>
                </a:moveTo>
                <a:cubicBezTo>
                  <a:pt x="10721" y="11314"/>
                  <a:pt x="10720" y="11330"/>
                  <a:pt x="10712" y="11345"/>
                </a:cubicBezTo>
                <a:cubicBezTo>
                  <a:pt x="10716" y="11330"/>
                  <a:pt x="10721" y="11314"/>
                  <a:pt x="10726" y="11299"/>
                </a:cubicBezTo>
                <a:close/>
                <a:moveTo>
                  <a:pt x="10712" y="15592"/>
                </a:moveTo>
                <a:cubicBezTo>
                  <a:pt x="10712" y="15592"/>
                  <a:pt x="10712" y="15601"/>
                  <a:pt x="10703" y="15602"/>
                </a:cubicBezTo>
                <a:lnTo>
                  <a:pt x="10703" y="15602"/>
                </a:lnTo>
                <a:cubicBezTo>
                  <a:pt x="10706" y="15598"/>
                  <a:pt x="10709" y="15595"/>
                  <a:pt x="10712" y="15592"/>
                </a:cubicBezTo>
                <a:close/>
                <a:moveTo>
                  <a:pt x="10697" y="15608"/>
                </a:moveTo>
                <a:lnTo>
                  <a:pt x="10697" y="15608"/>
                </a:lnTo>
                <a:cubicBezTo>
                  <a:pt x="10619" y="15716"/>
                  <a:pt x="10541" y="15823"/>
                  <a:pt x="10463" y="15920"/>
                </a:cubicBezTo>
                <a:cubicBezTo>
                  <a:pt x="10538" y="15807"/>
                  <a:pt x="10613" y="15703"/>
                  <a:pt x="10697" y="15608"/>
                </a:cubicBezTo>
                <a:close/>
                <a:moveTo>
                  <a:pt x="1333" y="2056"/>
                </a:moveTo>
                <a:lnTo>
                  <a:pt x="1333" y="2056"/>
                </a:lnTo>
                <a:cubicBezTo>
                  <a:pt x="1423" y="2136"/>
                  <a:pt x="1502" y="2225"/>
                  <a:pt x="1582" y="2305"/>
                </a:cubicBezTo>
                <a:cubicBezTo>
                  <a:pt x="1811" y="2523"/>
                  <a:pt x="2040" y="2742"/>
                  <a:pt x="2258" y="2971"/>
                </a:cubicBezTo>
                <a:cubicBezTo>
                  <a:pt x="2407" y="3140"/>
                  <a:pt x="2557" y="3319"/>
                  <a:pt x="2706" y="3488"/>
                </a:cubicBezTo>
                <a:cubicBezTo>
                  <a:pt x="3551" y="4522"/>
                  <a:pt x="4446" y="5537"/>
                  <a:pt x="5103" y="6701"/>
                </a:cubicBezTo>
                <a:cubicBezTo>
                  <a:pt x="5431" y="7317"/>
                  <a:pt x="5719" y="7964"/>
                  <a:pt x="5968" y="8620"/>
                </a:cubicBezTo>
                <a:cubicBezTo>
                  <a:pt x="6445" y="10102"/>
                  <a:pt x="6734" y="11643"/>
                  <a:pt x="6943" y="13185"/>
                </a:cubicBezTo>
                <a:cubicBezTo>
                  <a:pt x="7022" y="13712"/>
                  <a:pt x="7112" y="14249"/>
                  <a:pt x="7161" y="14786"/>
                </a:cubicBezTo>
                <a:cubicBezTo>
                  <a:pt x="7171" y="14945"/>
                  <a:pt x="7181" y="15114"/>
                  <a:pt x="7201" y="15273"/>
                </a:cubicBezTo>
                <a:cubicBezTo>
                  <a:pt x="7201" y="15462"/>
                  <a:pt x="7211" y="15641"/>
                  <a:pt x="7201" y="15830"/>
                </a:cubicBezTo>
                <a:cubicBezTo>
                  <a:pt x="7211" y="16338"/>
                  <a:pt x="7221" y="16845"/>
                  <a:pt x="7201" y="17342"/>
                </a:cubicBezTo>
                <a:cubicBezTo>
                  <a:pt x="7151" y="17223"/>
                  <a:pt x="7112" y="17103"/>
                  <a:pt x="7062" y="16984"/>
                </a:cubicBezTo>
                <a:cubicBezTo>
                  <a:pt x="6833" y="16417"/>
                  <a:pt x="6654" y="15830"/>
                  <a:pt x="6435" y="15264"/>
                </a:cubicBezTo>
                <a:cubicBezTo>
                  <a:pt x="6167" y="14557"/>
                  <a:pt x="5868" y="13861"/>
                  <a:pt x="5620" y="13135"/>
                </a:cubicBezTo>
                <a:cubicBezTo>
                  <a:pt x="5282" y="12141"/>
                  <a:pt x="4973" y="11136"/>
                  <a:pt x="4566" y="10171"/>
                </a:cubicBezTo>
                <a:cubicBezTo>
                  <a:pt x="3810" y="8322"/>
                  <a:pt x="3024" y="6492"/>
                  <a:pt x="2318" y="4622"/>
                </a:cubicBezTo>
                <a:cubicBezTo>
                  <a:pt x="2099" y="4164"/>
                  <a:pt x="1721" y="2842"/>
                  <a:pt x="1333" y="2056"/>
                </a:cubicBezTo>
                <a:close/>
                <a:moveTo>
                  <a:pt x="14053" y="1807"/>
                </a:moveTo>
                <a:cubicBezTo>
                  <a:pt x="14073" y="1927"/>
                  <a:pt x="14083" y="2046"/>
                  <a:pt x="14093" y="2165"/>
                </a:cubicBezTo>
                <a:cubicBezTo>
                  <a:pt x="14133" y="2484"/>
                  <a:pt x="14163" y="2812"/>
                  <a:pt x="14183" y="3130"/>
                </a:cubicBezTo>
                <a:cubicBezTo>
                  <a:pt x="14193" y="3369"/>
                  <a:pt x="14193" y="3607"/>
                  <a:pt x="14193" y="3836"/>
                </a:cubicBezTo>
                <a:cubicBezTo>
                  <a:pt x="14183" y="5209"/>
                  <a:pt x="14223" y="6581"/>
                  <a:pt x="13974" y="7934"/>
                </a:cubicBezTo>
                <a:cubicBezTo>
                  <a:pt x="13835" y="8640"/>
                  <a:pt x="13636" y="9336"/>
                  <a:pt x="13397" y="10012"/>
                </a:cubicBezTo>
                <a:cubicBezTo>
                  <a:pt x="12810" y="11494"/>
                  <a:pt x="12015" y="12897"/>
                  <a:pt x="11179" y="14239"/>
                </a:cubicBezTo>
                <a:cubicBezTo>
                  <a:pt x="10891" y="14717"/>
                  <a:pt x="10612" y="15194"/>
                  <a:pt x="10304" y="15641"/>
                </a:cubicBezTo>
                <a:cubicBezTo>
                  <a:pt x="10205" y="15781"/>
                  <a:pt x="10105" y="15920"/>
                  <a:pt x="10006" y="16059"/>
                </a:cubicBezTo>
                <a:cubicBezTo>
                  <a:pt x="9886" y="16208"/>
                  <a:pt x="9777" y="16348"/>
                  <a:pt x="9648" y="16497"/>
                </a:cubicBezTo>
                <a:cubicBezTo>
                  <a:pt x="9329" y="16895"/>
                  <a:pt x="9001" y="17302"/>
                  <a:pt x="8653" y="17680"/>
                </a:cubicBezTo>
                <a:cubicBezTo>
                  <a:pt x="8693" y="17561"/>
                  <a:pt x="8733" y="17442"/>
                  <a:pt x="8772" y="17312"/>
                </a:cubicBezTo>
                <a:cubicBezTo>
                  <a:pt x="8971" y="16716"/>
                  <a:pt x="9210" y="16139"/>
                  <a:pt x="9409" y="15552"/>
                </a:cubicBezTo>
                <a:cubicBezTo>
                  <a:pt x="9668" y="14816"/>
                  <a:pt x="9886" y="14070"/>
                  <a:pt x="10165" y="13334"/>
                </a:cubicBezTo>
                <a:cubicBezTo>
                  <a:pt x="10553" y="12330"/>
                  <a:pt x="10960" y="11345"/>
                  <a:pt x="11289" y="10311"/>
                </a:cubicBezTo>
                <a:cubicBezTo>
                  <a:pt x="11895" y="8361"/>
                  <a:pt x="12482" y="6412"/>
                  <a:pt x="13148" y="4473"/>
                </a:cubicBezTo>
                <a:cubicBezTo>
                  <a:pt x="13278" y="3966"/>
                  <a:pt x="13845" y="2683"/>
                  <a:pt x="14053" y="1807"/>
                </a:cubicBezTo>
                <a:close/>
                <a:moveTo>
                  <a:pt x="13695" y="1439"/>
                </a:moveTo>
                <a:lnTo>
                  <a:pt x="13695" y="1439"/>
                </a:lnTo>
                <a:cubicBezTo>
                  <a:pt x="13596" y="1698"/>
                  <a:pt x="13506" y="1957"/>
                  <a:pt x="13417" y="2215"/>
                </a:cubicBezTo>
                <a:cubicBezTo>
                  <a:pt x="13208" y="2802"/>
                  <a:pt x="12979" y="3389"/>
                  <a:pt x="12780" y="3985"/>
                </a:cubicBezTo>
                <a:cubicBezTo>
                  <a:pt x="12373" y="5328"/>
                  <a:pt x="11945" y="6661"/>
                  <a:pt x="11517" y="7993"/>
                </a:cubicBezTo>
                <a:cubicBezTo>
                  <a:pt x="11309" y="8600"/>
                  <a:pt x="11120" y="9217"/>
                  <a:pt x="10891" y="9813"/>
                </a:cubicBezTo>
                <a:cubicBezTo>
                  <a:pt x="10602" y="10569"/>
                  <a:pt x="10284" y="11325"/>
                  <a:pt x="10045" y="12101"/>
                </a:cubicBezTo>
                <a:cubicBezTo>
                  <a:pt x="9578" y="13811"/>
                  <a:pt x="8882" y="15433"/>
                  <a:pt x="8255" y="17084"/>
                </a:cubicBezTo>
                <a:cubicBezTo>
                  <a:pt x="8186" y="17302"/>
                  <a:pt x="8126" y="17521"/>
                  <a:pt x="8066" y="17740"/>
                </a:cubicBezTo>
                <a:cubicBezTo>
                  <a:pt x="8037" y="17103"/>
                  <a:pt x="7947" y="16467"/>
                  <a:pt x="8017" y="15830"/>
                </a:cubicBezTo>
                <a:cubicBezTo>
                  <a:pt x="8056" y="15174"/>
                  <a:pt x="8086" y="14508"/>
                  <a:pt x="8146" y="13851"/>
                </a:cubicBezTo>
                <a:cubicBezTo>
                  <a:pt x="8176" y="13185"/>
                  <a:pt x="8365" y="12519"/>
                  <a:pt x="8345" y="11862"/>
                </a:cubicBezTo>
                <a:cubicBezTo>
                  <a:pt x="8782" y="9276"/>
                  <a:pt x="9707" y="6780"/>
                  <a:pt x="11169" y="4602"/>
                </a:cubicBezTo>
                <a:cubicBezTo>
                  <a:pt x="11935" y="3498"/>
                  <a:pt x="12800" y="2474"/>
                  <a:pt x="13676" y="1449"/>
                </a:cubicBezTo>
                <a:cubicBezTo>
                  <a:pt x="13676" y="1449"/>
                  <a:pt x="13685" y="1449"/>
                  <a:pt x="13695" y="1439"/>
                </a:cubicBezTo>
                <a:close/>
                <a:moveTo>
                  <a:pt x="836" y="2006"/>
                </a:moveTo>
                <a:cubicBezTo>
                  <a:pt x="916" y="2265"/>
                  <a:pt x="1015" y="2513"/>
                  <a:pt x="1105" y="2762"/>
                </a:cubicBezTo>
                <a:cubicBezTo>
                  <a:pt x="1323" y="3329"/>
                  <a:pt x="1512" y="3916"/>
                  <a:pt x="1741" y="4483"/>
                </a:cubicBezTo>
                <a:cubicBezTo>
                  <a:pt x="2268" y="5746"/>
                  <a:pt x="2785" y="7019"/>
                  <a:pt x="3293" y="8292"/>
                </a:cubicBezTo>
                <a:cubicBezTo>
                  <a:pt x="3521" y="8869"/>
                  <a:pt x="3760" y="9445"/>
                  <a:pt x="3959" y="10032"/>
                </a:cubicBezTo>
                <a:cubicBezTo>
                  <a:pt x="4218" y="10788"/>
                  <a:pt x="4446" y="11554"/>
                  <a:pt x="4765" y="12280"/>
                </a:cubicBezTo>
                <a:cubicBezTo>
                  <a:pt x="5481" y="13861"/>
                  <a:pt x="5968" y="15512"/>
                  <a:pt x="6525" y="17143"/>
                </a:cubicBezTo>
                <a:cubicBezTo>
                  <a:pt x="6614" y="17352"/>
                  <a:pt x="6704" y="17551"/>
                  <a:pt x="6793" y="17750"/>
                </a:cubicBezTo>
                <a:cubicBezTo>
                  <a:pt x="6376" y="17292"/>
                  <a:pt x="5908" y="16875"/>
                  <a:pt x="5560" y="16348"/>
                </a:cubicBezTo>
                <a:cubicBezTo>
                  <a:pt x="5182" y="15830"/>
                  <a:pt x="4784" y="15323"/>
                  <a:pt x="4426" y="14786"/>
                </a:cubicBezTo>
                <a:cubicBezTo>
                  <a:pt x="4039" y="14269"/>
                  <a:pt x="3750" y="13652"/>
                  <a:pt x="3332" y="13165"/>
                </a:cubicBezTo>
                <a:cubicBezTo>
                  <a:pt x="2049" y="10957"/>
                  <a:pt x="1174" y="8501"/>
                  <a:pt x="906" y="5955"/>
                </a:cubicBezTo>
                <a:cubicBezTo>
                  <a:pt x="796" y="4652"/>
                  <a:pt x="806" y="3339"/>
                  <a:pt x="816" y="2026"/>
                </a:cubicBezTo>
                <a:cubicBezTo>
                  <a:pt x="826" y="2026"/>
                  <a:pt x="826" y="2016"/>
                  <a:pt x="836" y="2006"/>
                </a:cubicBezTo>
                <a:close/>
                <a:moveTo>
                  <a:pt x="14213" y="0"/>
                </a:moveTo>
                <a:cubicBezTo>
                  <a:pt x="13919" y="0"/>
                  <a:pt x="13542" y="401"/>
                  <a:pt x="13377" y="594"/>
                </a:cubicBezTo>
                <a:cubicBezTo>
                  <a:pt x="13089" y="892"/>
                  <a:pt x="12830" y="1211"/>
                  <a:pt x="12562" y="1519"/>
                </a:cubicBezTo>
                <a:cubicBezTo>
                  <a:pt x="11786" y="2404"/>
                  <a:pt x="11060" y="3339"/>
                  <a:pt x="10463" y="4353"/>
                </a:cubicBezTo>
                <a:cubicBezTo>
                  <a:pt x="10274" y="4672"/>
                  <a:pt x="10085" y="5000"/>
                  <a:pt x="9906" y="5328"/>
                </a:cubicBezTo>
                <a:cubicBezTo>
                  <a:pt x="8981" y="6810"/>
                  <a:pt x="8255" y="8421"/>
                  <a:pt x="7897" y="10122"/>
                </a:cubicBezTo>
                <a:cubicBezTo>
                  <a:pt x="7838" y="10380"/>
                  <a:pt x="7798" y="10639"/>
                  <a:pt x="7758" y="10897"/>
                </a:cubicBezTo>
                <a:cubicBezTo>
                  <a:pt x="7718" y="11047"/>
                  <a:pt x="7679" y="11206"/>
                  <a:pt x="7639" y="11355"/>
                </a:cubicBezTo>
                <a:cubicBezTo>
                  <a:pt x="7599" y="11643"/>
                  <a:pt x="7559" y="11932"/>
                  <a:pt x="7519" y="12220"/>
                </a:cubicBezTo>
                <a:cubicBezTo>
                  <a:pt x="7420" y="11514"/>
                  <a:pt x="7291" y="10818"/>
                  <a:pt x="7151" y="10112"/>
                </a:cubicBezTo>
                <a:cubicBezTo>
                  <a:pt x="6992" y="9306"/>
                  <a:pt x="6684" y="8550"/>
                  <a:pt x="6376" y="7794"/>
                </a:cubicBezTo>
                <a:cubicBezTo>
                  <a:pt x="5998" y="6899"/>
                  <a:pt x="5630" y="5994"/>
                  <a:pt x="5063" y="5199"/>
                </a:cubicBezTo>
                <a:cubicBezTo>
                  <a:pt x="4148" y="3786"/>
                  <a:pt x="2915" y="2643"/>
                  <a:pt x="1691" y="1519"/>
                </a:cubicBezTo>
                <a:cubicBezTo>
                  <a:pt x="1343" y="1211"/>
                  <a:pt x="1085" y="793"/>
                  <a:pt x="667" y="584"/>
                </a:cubicBezTo>
                <a:cubicBezTo>
                  <a:pt x="601" y="552"/>
                  <a:pt x="542" y="538"/>
                  <a:pt x="489" y="538"/>
                </a:cubicBezTo>
                <a:cubicBezTo>
                  <a:pt x="116" y="538"/>
                  <a:pt x="70" y="1263"/>
                  <a:pt x="70" y="1569"/>
                </a:cubicBezTo>
                <a:cubicBezTo>
                  <a:pt x="41" y="1976"/>
                  <a:pt x="41" y="2374"/>
                  <a:pt x="31" y="2772"/>
                </a:cubicBezTo>
                <a:cubicBezTo>
                  <a:pt x="1" y="3926"/>
                  <a:pt x="41" y="5079"/>
                  <a:pt x="229" y="6213"/>
                </a:cubicBezTo>
                <a:cubicBezTo>
                  <a:pt x="279" y="6571"/>
                  <a:pt x="349" y="6929"/>
                  <a:pt x="418" y="7287"/>
                </a:cubicBezTo>
                <a:cubicBezTo>
                  <a:pt x="657" y="8978"/>
                  <a:pt x="1105" y="10639"/>
                  <a:pt x="1910" y="12151"/>
                </a:cubicBezTo>
                <a:cubicBezTo>
                  <a:pt x="2030" y="12369"/>
                  <a:pt x="2159" y="12598"/>
                  <a:pt x="2288" y="12817"/>
                </a:cubicBezTo>
                <a:cubicBezTo>
                  <a:pt x="2348" y="12956"/>
                  <a:pt x="2417" y="13095"/>
                  <a:pt x="2487" y="13225"/>
                </a:cubicBezTo>
                <a:cubicBezTo>
                  <a:pt x="2945" y="13981"/>
                  <a:pt x="3432" y="14726"/>
                  <a:pt x="3969" y="15423"/>
                </a:cubicBezTo>
                <a:cubicBezTo>
                  <a:pt x="4377" y="15930"/>
                  <a:pt x="4834" y="16397"/>
                  <a:pt x="5252" y="16885"/>
                </a:cubicBezTo>
                <a:cubicBezTo>
                  <a:pt x="5500" y="17183"/>
                  <a:pt x="5739" y="17481"/>
                  <a:pt x="5988" y="17770"/>
                </a:cubicBezTo>
                <a:cubicBezTo>
                  <a:pt x="6269" y="18156"/>
                  <a:pt x="6891" y="19201"/>
                  <a:pt x="7300" y="19201"/>
                </a:cubicBezTo>
                <a:cubicBezTo>
                  <a:pt x="7354" y="19201"/>
                  <a:pt x="7404" y="19183"/>
                  <a:pt x="7450" y="19142"/>
                </a:cubicBezTo>
                <a:cubicBezTo>
                  <a:pt x="7501" y="19219"/>
                  <a:pt x="7566" y="19266"/>
                  <a:pt x="7658" y="19266"/>
                </a:cubicBezTo>
                <a:cubicBezTo>
                  <a:pt x="7674" y="19266"/>
                  <a:pt x="7691" y="19265"/>
                  <a:pt x="7708" y="19262"/>
                </a:cubicBezTo>
                <a:cubicBezTo>
                  <a:pt x="7728" y="19252"/>
                  <a:pt x="7738" y="19242"/>
                  <a:pt x="7758" y="19232"/>
                </a:cubicBezTo>
                <a:cubicBezTo>
                  <a:pt x="8146" y="19202"/>
                  <a:pt x="8892" y="18197"/>
                  <a:pt x="9111" y="18008"/>
                </a:cubicBezTo>
                <a:cubicBezTo>
                  <a:pt x="9558" y="17561"/>
                  <a:pt x="10016" y="17143"/>
                  <a:pt x="10413" y="16666"/>
                </a:cubicBezTo>
                <a:cubicBezTo>
                  <a:pt x="10831" y="16159"/>
                  <a:pt x="11179" y="15612"/>
                  <a:pt x="11517" y="15055"/>
                </a:cubicBezTo>
                <a:cubicBezTo>
                  <a:pt x="12174" y="14050"/>
                  <a:pt x="12780" y="13016"/>
                  <a:pt x="13357" y="11962"/>
                </a:cubicBezTo>
                <a:cubicBezTo>
                  <a:pt x="13755" y="11226"/>
                  <a:pt x="14014" y="10420"/>
                  <a:pt x="14272" y="9624"/>
                </a:cubicBezTo>
                <a:cubicBezTo>
                  <a:pt x="14561" y="8680"/>
                  <a:pt x="14859" y="7725"/>
                  <a:pt x="14939" y="6730"/>
                </a:cubicBezTo>
                <a:cubicBezTo>
                  <a:pt x="15138" y="5020"/>
                  <a:pt x="14909" y="3309"/>
                  <a:pt x="14690" y="1618"/>
                </a:cubicBezTo>
                <a:cubicBezTo>
                  <a:pt x="14620" y="1151"/>
                  <a:pt x="14690" y="654"/>
                  <a:pt x="14501" y="216"/>
                </a:cubicBezTo>
                <a:cubicBezTo>
                  <a:pt x="14429" y="61"/>
                  <a:pt x="14327" y="0"/>
                  <a:pt x="1421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5"/>
          <p:cNvSpPr/>
          <p:nvPr/>
        </p:nvSpPr>
        <p:spPr>
          <a:xfrm rot="10800000">
            <a:off x="8530873" y="2024055"/>
            <a:ext cx="845506" cy="1612928"/>
          </a:xfrm>
          <a:custGeom>
            <a:avLst/>
            <a:gdLst/>
            <a:ahLst/>
            <a:cxnLst/>
            <a:rect l="l" t="t" r="r" b="b"/>
            <a:pathLst>
              <a:path w="11976" h="22846" extrusionOk="0">
                <a:moveTo>
                  <a:pt x="1015" y="8325"/>
                </a:moveTo>
                <a:cubicBezTo>
                  <a:pt x="1085" y="8365"/>
                  <a:pt x="1154" y="8405"/>
                  <a:pt x="1224" y="8435"/>
                </a:cubicBezTo>
                <a:cubicBezTo>
                  <a:pt x="1652" y="8644"/>
                  <a:pt x="2069" y="8862"/>
                  <a:pt x="2477" y="9091"/>
                </a:cubicBezTo>
                <a:cubicBezTo>
                  <a:pt x="3094" y="9419"/>
                  <a:pt x="3691" y="9777"/>
                  <a:pt x="4297" y="10145"/>
                </a:cubicBezTo>
                <a:cubicBezTo>
                  <a:pt x="4407" y="10215"/>
                  <a:pt x="4526" y="10294"/>
                  <a:pt x="4606" y="10404"/>
                </a:cubicBezTo>
                <a:cubicBezTo>
                  <a:pt x="4615" y="10483"/>
                  <a:pt x="4566" y="10563"/>
                  <a:pt x="4546" y="10633"/>
                </a:cubicBezTo>
                <a:cubicBezTo>
                  <a:pt x="4526" y="10682"/>
                  <a:pt x="4496" y="10732"/>
                  <a:pt x="4466" y="10782"/>
                </a:cubicBezTo>
                <a:cubicBezTo>
                  <a:pt x="3919" y="11319"/>
                  <a:pt x="3054" y="11697"/>
                  <a:pt x="2507" y="12144"/>
                </a:cubicBezTo>
                <a:cubicBezTo>
                  <a:pt x="2229" y="12333"/>
                  <a:pt x="1960" y="12552"/>
                  <a:pt x="1692" y="12761"/>
                </a:cubicBezTo>
                <a:cubicBezTo>
                  <a:pt x="1463" y="12940"/>
                  <a:pt x="1224" y="13109"/>
                  <a:pt x="995" y="13298"/>
                </a:cubicBezTo>
                <a:cubicBezTo>
                  <a:pt x="995" y="12900"/>
                  <a:pt x="995" y="12502"/>
                  <a:pt x="995" y="12115"/>
                </a:cubicBezTo>
                <a:cubicBezTo>
                  <a:pt x="1015" y="12105"/>
                  <a:pt x="1025" y="12095"/>
                  <a:pt x="1045" y="12085"/>
                </a:cubicBezTo>
                <a:cubicBezTo>
                  <a:pt x="1304" y="11926"/>
                  <a:pt x="1542" y="11747"/>
                  <a:pt x="1801" y="11587"/>
                </a:cubicBezTo>
                <a:cubicBezTo>
                  <a:pt x="2119" y="11349"/>
                  <a:pt x="3203" y="10841"/>
                  <a:pt x="2875" y="10344"/>
                </a:cubicBezTo>
                <a:cubicBezTo>
                  <a:pt x="2666" y="10115"/>
                  <a:pt x="2378" y="9966"/>
                  <a:pt x="2129" y="9787"/>
                </a:cubicBezTo>
                <a:cubicBezTo>
                  <a:pt x="1761" y="9568"/>
                  <a:pt x="1393" y="9340"/>
                  <a:pt x="1015" y="9131"/>
                </a:cubicBezTo>
                <a:cubicBezTo>
                  <a:pt x="1015" y="8912"/>
                  <a:pt x="1015" y="8693"/>
                  <a:pt x="1015" y="8474"/>
                </a:cubicBezTo>
                <a:cubicBezTo>
                  <a:pt x="1015" y="8425"/>
                  <a:pt x="1015" y="8375"/>
                  <a:pt x="1015" y="8325"/>
                </a:cubicBezTo>
                <a:close/>
                <a:moveTo>
                  <a:pt x="985" y="6555"/>
                </a:moveTo>
                <a:lnTo>
                  <a:pt x="985" y="6555"/>
                </a:lnTo>
                <a:cubicBezTo>
                  <a:pt x="1264" y="6704"/>
                  <a:pt x="1552" y="6863"/>
                  <a:pt x="1831" y="7022"/>
                </a:cubicBezTo>
                <a:cubicBezTo>
                  <a:pt x="3104" y="7729"/>
                  <a:pt x="4367" y="8474"/>
                  <a:pt x="5550" y="9320"/>
                </a:cubicBezTo>
                <a:cubicBezTo>
                  <a:pt x="6495" y="9887"/>
                  <a:pt x="6495" y="10822"/>
                  <a:pt x="5799" y="11597"/>
                </a:cubicBezTo>
                <a:cubicBezTo>
                  <a:pt x="4804" y="12532"/>
                  <a:pt x="3571" y="13169"/>
                  <a:pt x="2428" y="13885"/>
                </a:cubicBezTo>
                <a:cubicBezTo>
                  <a:pt x="1960" y="14173"/>
                  <a:pt x="1522" y="14491"/>
                  <a:pt x="1075" y="14790"/>
                </a:cubicBezTo>
                <a:cubicBezTo>
                  <a:pt x="1045" y="14810"/>
                  <a:pt x="1015" y="14830"/>
                  <a:pt x="985" y="14859"/>
                </a:cubicBezTo>
                <a:cubicBezTo>
                  <a:pt x="985" y="14551"/>
                  <a:pt x="995" y="14253"/>
                  <a:pt x="995" y="13954"/>
                </a:cubicBezTo>
                <a:cubicBezTo>
                  <a:pt x="1005" y="13964"/>
                  <a:pt x="1015" y="13964"/>
                  <a:pt x="1025" y="13974"/>
                </a:cubicBezTo>
                <a:cubicBezTo>
                  <a:pt x="1032" y="13975"/>
                  <a:pt x="1038" y="13976"/>
                  <a:pt x="1045" y="13976"/>
                </a:cubicBezTo>
                <a:cubicBezTo>
                  <a:pt x="1264" y="13976"/>
                  <a:pt x="1738" y="13523"/>
                  <a:pt x="1950" y="13417"/>
                </a:cubicBezTo>
                <a:cubicBezTo>
                  <a:pt x="2855" y="12860"/>
                  <a:pt x="3760" y="12313"/>
                  <a:pt x="4635" y="11727"/>
                </a:cubicBezTo>
                <a:cubicBezTo>
                  <a:pt x="4765" y="11627"/>
                  <a:pt x="4914" y="11498"/>
                  <a:pt x="5063" y="11349"/>
                </a:cubicBezTo>
                <a:cubicBezTo>
                  <a:pt x="5143" y="11289"/>
                  <a:pt x="5222" y="11229"/>
                  <a:pt x="5292" y="11160"/>
                </a:cubicBezTo>
                <a:cubicBezTo>
                  <a:pt x="5590" y="10881"/>
                  <a:pt x="5799" y="10285"/>
                  <a:pt x="5421" y="9986"/>
                </a:cubicBezTo>
                <a:cubicBezTo>
                  <a:pt x="5361" y="9936"/>
                  <a:pt x="5292" y="9887"/>
                  <a:pt x="5232" y="9837"/>
                </a:cubicBezTo>
                <a:cubicBezTo>
                  <a:pt x="4854" y="9519"/>
                  <a:pt x="4407" y="9270"/>
                  <a:pt x="4009" y="8982"/>
                </a:cubicBezTo>
                <a:cubicBezTo>
                  <a:pt x="3651" y="8733"/>
                  <a:pt x="3303" y="8474"/>
                  <a:pt x="2925" y="8276"/>
                </a:cubicBezTo>
                <a:cubicBezTo>
                  <a:pt x="2577" y="8087"/>
                  <a:pt x="2229" y="7937"/>
                  <a:pt x="1910" y="7709"/>
                </a:cubicBezTo>
                <a:cubicBezTo>
                  <a:pt x="1692" y="7560"/>
                  <a:pt x="1463" y="7410"/>
                  <a:pt x="1244" y="7271"/>
                </a:cubicBezTo>
                <a:cubicBezTo>
                  <a:pt x="1164" y="7231"/>
                  <a:pt x="1085" y="7162"/>
                  <a:pt x="995" y="7132"/>
                </a:cubicBezTo>
                <a:cubicBezTo>
                  <a:pt x="995" y="6943"/>
                  <a:pt x="985" y="6744"/>
                  <a:pt x="985" y="6555"/>
                </a:cubicBezTo>
                <a:close/>
                <a:moveTo>
                  <a:pt x="1105" y="4705"/>
                </a:moveTo>
                <a:cubicBezTo>
                  <a:pt x="1582" y="4964"/>
                  <a:pt x="2060" y="5262"/>
                  <a:pt x="2527" y="5560"/>
                </a:cubicBezTo>
                <a:cubicBezTo>
                  <a:pt x="3144" y="5958"/>
                  <a:pt x="3810" y="6277"/>
                  <a:pt x="4427" y="6674"/>
                </a:cubicBezTo>
                <a:cubicBezTo>
                  <a:pt x="5481" y="7371"/>
                  <a:pt x="6555" y="8077"/>
                  <a:pt x="7470" y="8952"/>
                </a:cubicBezTo>
                <a:cubicBezTo>
                  <a:pt x="7798" y="9290"/>
                  <a:pt x="8166" y="9668"/>
                  <a:pt x="8285" y="10145"/>
                </a:cubicBezTo>
                <a:cubicBezTo>
                  <a:pt x="8405" y="11110"/>
                  <a:pt x="7669" y="11906"/>
                  <a:pt x="6982" y="12473"/>
                </a:cubicBezTo>
                <a:cubicBezTo>
                  <a:pt x="6286" y="13049"/>
                  <a:pt x="5600" y="13626"/>
                  <a:pt x="4854" y="14133"/>
                </a:cubicBezTo>
                <a:cubicBezTo>
                  <a:pt x="3919" y="14730"/>
                  <a:pt x="3064" y="15416"/>
                  <a:pt x="2169" y="16063"/>
                </a:cubicBezTo>
                <a:cubicBezTo>
                  <a:pt x="1771" y="16341"/>
                  <a:pt x="1373" y="16620"/>
                  <a:pt x="995" y="16918"/>
                </a:cubicBezTo>
                <a:cubicBezTo>
                  <a:pt x="985" y="16779"/>
                  <a:pt x="985" y="16640"/>
                  <a:pt x="975" y="16500"/>
                </a:cubicBezTo>
                <a:cubicBezTo>
                  <a:pt x="1115" y="16411"/>
                  <a:pt x="1264" y="16272"/>
                  <a:pt x="1363" y="16222"/>
                </a:cubicBezTo>
                <a:cubicBezTo>
                  <a:pt x="2010" y="15814"/>
                  <a:pt x="2646" y="15357"/>
                  <a:pt x="3313" y="14969"/>
                </a:cubicBezTo>
                <a:cubicBezTo>
                  <a:pt x="4277" y="14422"/>
                  <a:pt x="5133" y="13716"/>
                  <a:pt x="5968" y="12980"/>
                </a:cubicBezTo>
                <a:cubicBezTo>
                  <a:pt x="7042" y="12115"/>
                  <a:pt x="8335" y="10424"/>
                  <a:pt x="7152" y="9141"/>
                </a:cubicBezTo>
                <a:cubicBezTo>
                  <a:pt x="6644" y="8594"/>
                  <a:pt x="5978" y="8196"/>
                  <a:pt x="5361" y="7778"/>
                </a:cubicBezTo>
                <a:cubicBezTo>
                  <a:pt x="4566" y="7281"/>
                  <a:pt x="3770" y="6804"/>
                  <a:pt x="2925" y="6406"/>
                </a:cubicBezTo>
                <a:cubicBezTo>
                  <a:pt x="2298" y="6078"/>
                  <a:pt x="1741" y="5650"/>
                  <a:pt x="1125" y="5312"/>
                </a:cubicBezTo>
                <a:cubicBezTo>
                  <a:pt x="1095" y="5302"/>
                  <a:pt x="1075" y="5282"/>
                  <a:pt x="1045" y="5262"/>
                </a:cubicBezTo>
                <a:cubicBezTo>
                  <a:pt x="1065" y="5073"/>
                  <a:pt x="1085" y="4894"/>
                  <a:pt x="1105" y="4705"/>
                </a:cubicBezTo>
                <a:close/>
                <a:moveTo>
                  <a:pt x="1204" y="3184"/>
                </a:moveTo>
                <a:cubicBezTo>
                  <a:pt x="1264" y="3213"/>
                  <a:pt x="1334" y="3243"/>
                  <a:pt x="1393" y="3283"/>
                </a:cubicBezTo>
                <a:cubicBezTo>
                  <a:pt x="1612" y="3392"/>
                  <a:pt x="1851" y="3522"/>
                  <a:pt x="2050" y="3661"/>
                </a:cubicBezTo>
                <a:cubicBezTo>
                  <a:pt x="3631" y="4685"/>
                  <a:pt x="5242" y="5630"/>
                  <a:pt x="6764" y="6734"/>
                </a:cubicBezTo>
                <a:cubicBezTo>
                  <a:pt x="7500" y="7281"/>
                  <a:pt x="8176" y="7908"/>
                  <a:pt x="8862" y="8524"/>
                </a:cubicBezTo>
                <a:cubicBezTo>
                  <a:pt x="10384" y="9867"/>
                  <a:pt x="10980" y="11170"/>
                  <a:pt x="9409" y="12801"/>
                </a:cubicBezTo>
                <a:cubicBezTo>
                  <a:pt x="8743" y="13477"/>
                  <a:pt x="8067" y="14133"/>
                  <a:pt x="7321" y="14710"/>
                </a:cubicBezTo>
                <a:cubicBezTo>
                  <a:pt x="6734" y="15178"/>
                  <a:pt x="6197" y="15695"/>
                  <a:pt x="5620" y="16162"/>
                </a:cubicBezTo>
                <a:cubicBezTo>
                  <a:pt x="4874" y="16759"/>
                  <a:pt x="4108" y="17326"/>
                  <a:pt x="3323" y="17873"/>
                </a:cubicBezTo>
                <a:cubicBezTo>
                  <a:pt x="2577" y="18350"/>
                  <a:pt x="1871" y="18867"/>
                  <a:pt x="1174" y="19405"/>
                </a:cubicBezTo>
                <a:cubicBezTo>
                  <a:pt x="1145" y="19424"/>
                  <a:pt x="1105" y="19454"/>
                  <a:pt x="1065" y="19474"/>
                </a:cubicBezTo>
                <a:cubicBezTo>
                  <a:pt x="1055" y="19156"/>
                  <a:pt x="1045" y="18887"/>
                  <a:pt x="1055" y="18768"/>
                </a:cubicBezTo>
                <a:cubicBezTo>
                  <a:pt x="1055" y="18609"/>
                  <a:pt x="1055" y="18450"/>
                  <a:pt x="1045" y="18301"/>
                </a:cubicBezTo>
                <a:cubicBezTo>
                  <a:pt x="1065" y="18291"/>
                  <a:pt x="1075" y="18281"/>
                  <a:pt x="1095" y="18271"/>
                </a:cubicBezTo>
                <a:cubicBezTo>
                  <a:pt x="1532" y="18032"/>
                  <a:pt x="1990" y="17823"/>
                  <a:pt x="2378" y="17515"/>
                </a:cubicBezTo>
                <a:cubicBezTo>
                  <a:pt x="3382" y="16769"/>
                  <a:pt x="4486" y="16182"/>
                  <a:pt x="5491" y="15436"/>
                </a:cubicBezTo>
                <a:cubicBezTo>
                  <a:pt x="6833" y="14452"/>
                  <a:pt x="8275" y="13457"/>
                  <a:pt x="9160" y="12005"/>
                </a:cubicBezTo>
                <a:cubicBezTo>
                  <a:pt x="9469" y="11428"/>
                  <a:pt x="9797" y="10782"/>
                  <a:pt x="9648" y="10115"/>
                </a:cubicBezTo>
                <a:cubicBezTo>
                  <a:pt x="9429" y="9260"/>
                  <a:pt x="8643" y="8723"/>
                  <a:pt x="8017" y="8176"/>
                </a:cubicBezTo>
                <a:cubicBezTo>
                  <a:pt x="7122" y="7480"/>
                  <a:pt x="6256" y="6754"/>
                  <a:pt x="5302" y="6127"/>
                </a:cubicBezTo>
                <a:cubicBezTo>
                  <a:pt x="4367" y="5511"/>
                  <a:pt x="3382" y="4944"/>
                  <a:pt x="2447" y="4307"/>
                </a:cubicBezTo>
                <a:cubicBezTo>
                  <a:pt x="2169" y="4118"/>
                  <a:pt x="1871" y="3919"/>
                  <a:pt x="1572" y="3731"/>
                </a:cubicBezTo>
                <a:cubicBezTo>
                  <a:pt x="1443" y="3661"/>
                  <a:pt x="1324" y="3571"/>
                  <a:pt x="1194" y="3502"/>
                </a:cubicBezTo>
                <a:lnTo>
                  <a:pt x="1194" y="3392"/>
                </a:lnTo>
                <a:cubicBezTo>
                  <a:pt x="1204" y="3323"/>
                  <a:pt x="1204" y="3253"/>
                  <a:pt x="1204" y="3184"/>
                </a:cubicBezTo>
                <a:close/>
                <a:moveTo>
                  <a:pt x="871" y="1"/>
                </a:moveTo>
                <a:cubicBezTo>
                  <a:pt x="812" y="1"/>
                  <a:pt x="752" y="17"/>
                  <a:pt x="697" y="51"/>
                </a:cubicBezTo>
                <a:cubicBezTo>
                  <a:pt x="339" y="200"/>
                  <a:pt x="329" y="697"/>
                  <a:pt x="309" y="1065"/>
                </a:cubicBezTo>
                <a:cubicBezTo>
                  <a:pt x="289" y="1214"/>
                  <a:pt x="269" y="1364"/>
                  <a:pt x="249" y="1513"/>
                </a:cubicBezTo>
                <a:cubicBezTo>
                  <a:pt x="150" y="1950"/>
                  <a:pt x="150" y="2408"/>
                  <a:pt x="150" y="2855"/>
                </a:cubicBezTo>
                <a:cubicBezTo>
                  <a:pt x="150" y="3164"/>
                  <a:pt x="160" y="3472"/>
                  <a:pt x="180" y="3780"/>
                </a:cubicBezTo>
                <a:cubicBezTo>
                  <a:pt x="160" y="4377"/>
                  <a:pt x="190" y="4964"/>
                  <a:pt x="220" y="5560"/>
                </a:cubicBezTo>
                <a:cubicBezTo>
                  <a:pt x="210" y="6475"/>
                  <a:pt x="170" y="7380"/>
                  <a:pt x="210" y="8295"/>
                </a:cubicBezTo>
                <a:cubicBezTo>
                  <a:pt x="210" y="8514"/>
                  <a:pt x="220" y="8743"/>
                  <a:pt x="230" y="8962"/>
                </a:cubicBezTo>
                <a:cubicBezTo>
                  <a:pt x="200" y="9618"/>
                  <a:pt x="160" y="10265"/>
                  <a:pt x="110" y="10921"/>
                </a:cubicBezTo>
                <a:cubicBezTo>
                  <a:pt x="70" y="11577"/>
                  <a:pt x="180" y="12234"/>
                  <a:pt x="230" y="12880"/>
                </a:cubicBezTo>
                <a:cubicBezTo>
                  <a:pt x="220" y="13378"/>
                  <a:pt x="160" y="13875"/>
                  <a:pt x="130" y="14372"/>
                </a:cubicBezTo>
                <a:cubicBezTo>
                  <a:pt x="51" y="15755"/>
                  <a:pt x="51" y="17147"/>
                  <a:pt x="140" y="18539"/>
                </a:cubicBezTo>
                <a:cubicBezTo>
                  <a:pt x="170" y="18987"/>
                  <a:pt x="190" y="19454"/>
                  <a:pt x="220" y="19912"/>
                </a:cubicBezTo>
                <a:cubicBezTo>
                  <a:pt x="210" y="20359"/>
                  <a:pt x="200" y="20807"/>
                  <a:pt x="190" y="21254"/>
                </a:cubicBezTo>
                <a:cubicBezTo>
                  <a:pt x="210" y="21712"/>
                  <a:pt x="1" y="22706"/>
                  <a:pt x="598" y="22846"/>
                </a:cubicBezTo>
                <a:cubicBezTo>
                  <a:pt x="602" y="22846"/>
                  <a:pt x="607" y="22846"/>
                  <a:pt x="612" y="22846"/>
                </a:cubicBezTo>
                <a:cubicBezTo>
                  <a:pt x="1026" y="22846"/>
                  <a:pt x="1055" y="21987"/>
                  <a:pt x="1095" y="21692"/>
                </a:cubicBezTo>
                <a:cubicBezTo>
                  <a:pt x="1095" y="21592"/>
                  <a:pt x="1115" y="21404"/>
                  <a:pt x="1115" y="21195"/>
                </a:cubicBezTo>
                <a:cubicBezTo>
                  <a:pt x="1443" y="20996"/>
                  <a:pt x="1761" y="20777"/>
                  <a:pt x="2079" y="20558"/>
                </a:cubicBezTo>
                <a:cubicBezTo>
                  <a:pt x="2716" y="20091"/>
                  <a:pt x="3342" y="19613"/>
                  <a:pt x="3939" y="19096"/>
                </a:cubicBezTo>
                <a:cubicBezTo>
                  <a:pt x="4486" y="18629"/>
                  <a:pt x="4993" y="18102"/>
                  <a:pt x="5590" y="17684"/>
                </a:cubicBezTo>
                <a:cubicBezTo>
                  <a:pt x="6585" y="16988"/>
                  <a:pt x="7559" y="16272"/>
                  <a:pt x="8474" y="15486"/>
                </a:cubicBezTo>
                <a:cubicBezTo>
                  <a:pt x="9986" y="14263"/>
                  <a:pt x="11637" y="12821"/>
                  <a:pt x="11876" y="10782"/>
                </a:cubicBezTo>
                <a:cubicBezTo>
                  <a:pt x="11975" y="9996"/>
                  <a:pt x="11776" y="9399"/>
                  <a:pt x="11229" y="8823"/>
                </a:cubicBezTo>
                <a:cubicBezTo>
                  <a:pt x="10672" y="8206"/>
                  <a:pt x="10006" y="7699"/>
                  <a:pt x="9359" y="7182"/>
                </a:cubicBezTo>
                <a:cubicBezTo>
                  <a:pt x="7301" y="5511"/>
                  <a:pt x="5083" y="4059"/>
                  <a:pt x="2865" y="2627"/>
                </a:cubicBezTo>
                <a:cubicBezTo>
                  <a:pt x="2447" y="2348"/>
                  <a:pt x="2030" y="2060"/>
                  <a:pt x="1622" y="1761"/>
                </a:cubicBezTo>
                <a:cubicBezTo>
                  <a:pt x="1513" y="1682"/>
                  <a:pt x="1403" y="1592"/>
                  <a:pt x="1294" y="1513"/>
                </a:cubicBezTo>
                <a:cubicBezTo>
                  <a:pt x="1334" y="1155"/>
                  <a:pt x="1363" y="797"/>
                  <a:pt x="1294" y="439"/>
                </a:cubicBezTo>
                <a:cubicBezTo>
                  <a:pt x="1241" y="160"/>
                  <a:pt x="1057" y="1"/>
                  <a:pt x="8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7" name="Google Shape;457;p15"/>
          <p:cNvGrpSpPr/>
          <p:nvPr/>
        </p:nvGrpSpPr>
        <p:grpSpPr>
          <a:xfrm>
            <a:off x="60982" y="1611479"/>
            <a:ext cx="602500" cy="1071355"/>
            <a:chOff x="6166707" y="1876404"/>
            <a:chExt cx="602500" cy="1071355"/>
          </a:xfrm>
        </p:grpSpPr>
        <p:sp>
          <p:nvSpPr>
            <p:cNvPr id="458" name="Google Shape;458;p15"/>
            <p:cNvSpPr/>
            <p:nvPr/>
          </p:nvSpPr>
          <p:spPr>
            <a:xfrm>
              <a:off x="6166707" y="1876404"/>
              <a:ext cx="602500" cy="1071355"/>
            </a:xfrm>
            <a:custGeom>
              <a:avLst/>
              <a:gdLst/>
              <a:ahLst/>
              <a:cxnLst/>
              <a:rect l="l" t="t" r="r" b="b"/>
              <a:pathLst>
                <a:path w="8534" h="15175" extrusionOk="0">
                  <a:moveTo>
                    <a:pt x="7101" y="1010"/>
                  </a:moveTo>
                  <a:cubicBezTo>
                    <a:pt x="7220" y="2561"/>
                    <a:pt x="7141" y="4123"/>
                    <a:pt x="7121" y="5674"/>
                  </a:cubicBezTo>
                  <a:cubicBezTo>
                    <a:pt x="7121" y="6738"/>
                    <a:pt x="7131" y="7802"/>
                    <a:pt x="7131" y="8867"/>
                  </a:cubicBezTo>
                  <a:cubicBezTo>
                    <a:pt x="7171" y="9712"/>
                    <a:pt x="7111" y="10557"/>
                    <a:pt x="7121" y="11403"/>
                  </a:cubicBezTo>
                  <a:cubicBezTo>
                    <a:pt x="7161" y="11979"/>
                    <a:pt x="7260" y="12556"/>
                    <a:pt x="7310" y="13133"/>
                  </a:cubicBezTo>
                  <a:cubicBezTo>
                    <a:pt x="6514" y="11960"/>
                    <a:pt x="5749" y="10776"/>
                    <a:pt x="4953" y="9612"/>
                  </a:cubicBezTo>
                  <a:cubicBezTo>
                    <a:pt x="4217" y="8618"/>
                    <a:pt x="3561" y="7574"/>
                    <a:pt x="2914" y="6519"/>
                  </a:cubicBezTo>
                  <a:cubicBezTo>
                    <a:pt x="2487" y="5853"/>
                    <a:pt x="1979" y="5187"/>
                    <a:pt x="1790" y="4401"/>
                  </a:cubicBezTo>
                  <a:cubicBezTo>
                    <a:pt x="1751" y="3944"/>
                    <a:pt x="2178" y="3645"/>
                    <a:pt x="2467" y="3367"/>
                  </a:cubicBezTo>
                  <a:cubicBezTo>
                    <a:pt x="3262" y="2601"/>
                    <a:pt x="4287" y="2104"/>
                    <a:pt x="5271" y="1646"/>
                  </a:cubicBezTo>
                  <a:cubicBezTo>
                    <a:pt x="5868" y="1417"/>
                    <a:pt x="6455" y="1089"/>
                    <a:pt x="7101" y="1010"/>
                  </a:cubicBezTo>
                  <a:close/>
                  <a:moveTo>
                    <a:pt x="7432" y="1"/>
                  </a:moveTo>
                  <a:cubicBezTo>
                    <a:pt x="6907" y="1"/>
                    <a:pt x="6161" y="537"/>
                    <a:pt x="5759" y="672"/>
                  </a:cubicBezTo>
                  <a:cubicBezTo>
                    <a:pt x="4645" y="1039"/>
                    <a:pt x="3590" y="1567"/>
                    <a:pt x="2566" y="2124"/>
                  </a:cubicBezTo>
                  <a:cubicBezTo>
                    <a:pt x="1890" y="2521"/>
                    <a:pt x="1104" y="2860"/>
                    <a:pt x="607" y="3486"/>
                  </a:cubicBezTo>
                  <a:cubicBezTo>
                    <a:pt x="0" y="4739"/>
                    <a:pt x="2009" y="6370"/>
                    <a:pt x="2496" y="7504"/>
                  </a:cubicBezTo>
                  <a:cubicBezTo>
                    <a:pt x="2954" y="8389"/>
                    <a:pt x="3471" y="9254"/>
                    <a:pt x="4078" y="10050"/>
                  </a:cubicBezTo>
                  <a:cubicBezTo>
                    <a:pt x="4426" y="10478"/>
                    <a:pt x="4824" y="10885"/>
                    <a:pt x="5072" y="11383"/>
                  </a:cubicBezTo>
                  <a:cubicBezTo>
                    <a:pt x="5381" y="11979"/>
                    <a:pt x="5580" y="12626"/>
                    <a:pt x="5957" y="13173"/>
                  </a:cubicBezTo>
                  <a:cubicBezTo>
                    <a:pt x="6222" y="13529"/>
                    <a:pt x="7140" y="15174"/>
                    <a:pt x="7697" y="15174"/>
                  </a:cubicBezTo>
                  <a:cubicBezTo>
                    <a:pt x="7747" y="15174"/>
                    <a:pt x="7794" y="15161"/>
                    <a:pt x="7837" y="15132"/>
                  </a:cubicBezTo>
                  <a:cubicBezTo>
                    <a:pt x="8533" y="14714"/>
                    <a:pt x="8086" y="13153"/>
                    <a:pt x="8036" y="12457"/>
                  </a:cubicBezTo>
                  <a:cubicBezTo>
                    <a:pt x="7917" y="11800"/>
                    <a:pt x="7937" y="11144"/>
                    <a:pt x="7917" y="10488"/>
                  </a:cubicBezTo>
                  <a:cubicBezTo>
                    <a:pt x="7807" y="8797"/>
                    <a:pt x="7956" y="7136"/>
                    <a:pt x="8026" y="5435"/>
                  </a:cubicBezTo>
                  <a:cubicBezTo>
                    <a:pt x="8036" y="3784"/>
                    <a:pt x="8165" y="2124"/>
                    <a:pt x="7976" y="483"/>
                  </a:cubicBezTo>
                  <a:cubicBezTo>
                    <a:pt x="7889" y="126"/>
                    <a:pt x="7686" y="1"/>
                    <a:pt x="743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5"/>
            <p:cNvSpPr/>
            <p:nvPr/>
          </p:nvSpPr>
          <p:spPr>
            <a:xfrm>
              <a:off x="6370452" y="2132250"/>
              <a:ext cx="213847" cy="145789"/>
            </a:xfrm>
            <a:custGeom>
              <a:avLst/>
              <a:gdLst/>
              <a:ahLst/>
              <a:cxnLst/>
              <a:rect l="l" t="t" r="r" b="b"/>
              <a:pathLst>
                <a:path w="3029" h="2065" extrusionOk="0">
                  <a:moveTo>
                    <a:pt x="1382" y="1"/>
                  </a:moveTo>
                  <a:cubicBezTo>
                    <a:pt x="1148" y="1"/>
                    <a:pt x="901" y="83"/>
                    <a:pt x="665" y="280"/>
                  </a:cubicBezTo>
                  <a:cubicBezTo>
                    <a:pt x="1" y="927"/>
                    <a:pt x="594" y="2065"/>
                    <a:pt x="1401" y="2065"/>
                  </a:cubicBezTo>
                  <a:cubicBezTo>
                    <a:pt x="1548" y="2065"/>
                    <a:pt x="1703" y="2027"/>
                    <a:pt x="1858" y="1941"/>
                  </a:cubicBezTo>
                  <a:cubicBezTo>
                    <a:pt x="3028" y="1328"/>
                    <a:pt x="2319" y="1"/>
                    <a:pt x="13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0" name="Google Shape;460;p15"/>
          <p:cNvSpPr/>
          <p:nvPr/>
        </p:nvSpPr>
        <p:spPr>
          <a:xfrm rot="9124101">
            <a:off x="7805061" y="4059313"/>
            <a:ext cx="1989913" cy="1524734"/>
          </a:xfrm>
          <a:custGeom>
            <a:avLst/>
            <a:gdLst/>
            <a:ahLst/>
            <a:cxnLst/>
            <a:rect l="l" t="t" r="r" b="b"/>
            <a:pathLst>
              <a:path w="28186" h="21597" extrusionOk="0">
                <a:moveTo>
                  <a:pt x="10761" y="5659"/>
                </a:moveTo>
                <a:cubicBezTo>
                  <a:pt x="9946" y="6276"/>
                  <a:pt x="9150" y="6912"/>
                  <a:pt x="8374" y="7559"/>
                </a:cubicBezTo>
                <a:cubicBezTo>
                  <a:pt x="7798" y="8056"/>
                  <a:pt x="7280" y="8623"/>
                  <a:pt x="6694" y="9100"/>
                </a:cubicBezTo>
                <a:cubicBezTo>
                  <a:pt x="6564" y="9229"/>
                  <a:pt x="6425" y="9359"/>
                  <a:pt x="6296" y="9478"/>
                </a:cubicBezTo>
                <a:cubicBezTo>
                  <a:pt x="5530" y="10125"/>
                  <a:pt x="4705" y="10701"/>
                  <a:pt x="3919" y="11338"/>
                </a:cubicBezTo>
                <a:cubicBezTo>
                  <a:pt x="3312" y="11805"/>
                  <a:pt x="2835" y="12412"/>
                  <a:pt x="2298" y="12959"/>
                </a:cubicBezTo>
                <a:lnTo>
                  <a:pt x="2278" y="12979"/>
                </a:lnTo>
                <a:cubicBezTo>
                  <a:pt x="2159" y="13078"/>
                  <a:pt x="2039" y="13178"/>
                  <a:pt x="1920" y="13287"/>
                </a:cubicBezTo>
                <a:cubicBezTo>
                  <a:pt x="1900" y="13287"/>
                  <a:pt x="1870" y="13297"/>
                  <a:pt x="1850" y="13307"/>
                </a:cubicBezTo>
                <a:cubicBezTo>
                  <a:pt x="2914" y="12084"/>
                  <a:pt x="4028" y="10900"/>
                  <a:pt x="5102" y="9667"/>
                </a:cubicBezTo>
                <a:cubicBezTo>
                  <a:pt x="5908" y="8722"/>
                  <a:pt x="6743" y="7767"/>
                  <a:pt x="7718" y="6992"/>
                </a:cubicBezTo>
                <a:cubicBezTo>
                  <a:pt x="8673" y="6276"/>
                  <a:pt x="9588" y="5898"/>
                  <a:pt x="10761" y="5659"/>
                </a:cubicBezTo>
                <a:close/>
                <a:moveTo>
                  <a:pt x="2904" y="13894"/>
                </a:moveTo>
                <a:cubicBezTo>
                  <a:pt x="2894" y="13894"/>
                  <a:pt x="2894" y="13904"/>
                  <a:pt x="2885" y="13904"/>
                </a:cubicBezTo>
                <a:cubicBezTo>
                  <a:pt x="2885" y="13904"/>
                  <a:pt x="2894" y="13894"/>
                  <a:pt x="2904" y="13894"/>
                </a:cubicBezTo>
                <a:close/>
                <a:moveTo>
                  <a:pt x="11139" y="5918"/>
                </a:moveTo>
                <a:cubicBezTo>
                  <a:pt x="11139" y="5928"/>
                  <a:pt x="11139" y="5937"/>
                  <a:pt x="11129" y="5937"/>
                </a:cubicBezTo>
                <a:cubicBezTo>
                  <a:pt x="10821" y="6693"/>
                  <a:pt x="10254" y="7300"/>
                  <a:pt x="9797" y="7966"/>
                </a:cubicBezTo>
                <a:cubicBezTo>
                  <a:pt x="9309" y="8593"/>
                  <a:pt x="8703" y="9130"/>
                  <a:pt x="8185" y="9737"/>
                </a:cubicBezTo>
                <a:cubicBezTo>
                  <a:pt x="6455" y="11766"/>
                  <a:pt x="4068" y="13039"/>
                  <a:pt x="1711" y="14192"/>
                </a:cubicBezTo>
                <a:cubicBezTo>
                  <a:pt x="1761" y="14142"/>
                  <a:pt x="1810" y="14083"/>
                  <a:pt x="1850" y="14033"/>
                </a:cubicBezTo>
                <a:cubicBezTo>
                  <a:pt x="2487" y="13317"/>
                  <a:pt x="3213" y="12690"/>
                  <a:pt x="3939" y="12064"/>
                </a:cubicBezTo>
                <a:cubicBezTo>
                  <a:pt x="4287" y="11865"/>
                  <a:pt x="4605" y="11616"/>
                  <a:pt x="4893" y="11338"/>
                </a:cubicBezTo>
                <a:cubicBezTo>
                  <a:pt x="5968" y="10184"/>
                  <a:pt x="7181" y="9180"/>
                  <a:pt x="8404" y="8185"/>
                </a:cubicBezTo>
                <a:cubicBezTo>
                  <a:pt x="9080" y="7658"/>
                  <a:pt x="9687" y="7051"/>
                  <a:pt x="10334" y="6484"/>
                </a:cubicBezTo>
                <a:cubicBezTo>
                  <a:pt x="10612" y="6305"/>
                  <a:pt x="10881" y="6117"/>
                  <a:pt x="11139" y="5918"/>
                </a:cubicBezTo>
                <a:close/>
                <a:moveTo>
                  <a:pt x="16547" y="1719"/>
                </a:moveTo>
                <a:cubicBezTo>
                  <a:pt x="16425" y="1719"/>
                  <a:pt x="16291" y="1747"/>
                  <a:pt x="16191" y="1760"/>
                </a:cubicBezTo>
                <a:cubicBezTo>
                  <a:pt x="15217" y="1959"/>
                  <a:pt x="14431" y="2646"/>
                  <a:pt x="13635" y="3202"/>
                </a:cubicBezTo>
                <a:cubicBezTo>
                  <a:pt x="13437" y="3352"/>
                  <a:pt x="12532" y="3978"/>
                  <a:pt x="11955" y="4485"/>
                </a:cubicBezTo>
                <a:cubicBezTo>
                  <a:pt x="11587" y="4625"/>
                  <a:pt x="11139" y="4933"/>
                  <a:pt x="10940" y="4983"/>
                </a:cubicBezTo>
                <a:cubicBezTo>
                  <a:pt x="10115" y="5231"/>
                  <a:pt x="9250" y="5331"/>
                  <a:pt x="8444" y="5649"/>
                </a:cubicBezTo>
                <a:cubicBezTo>
                  <a:pt x="7459" y="5997"/>
                  <a:pt x="6803" y="6833"/>
                  <a:pt x="6117" y="7569"/>
                </a:cubicBezTo>
                <a:cubicBezTo>
                  <a:pt x="5331" y="8464"/>
                  <a:pt x="4376" y="9200"/>
                  <a:pt x="3551" y="10055"/>
                </a:cubicBezTo>
                <a:cubicBezTo>
                  <a:pt x="2885" y="10681"/>
                  <a:pt x="2338" y="11407"/>
                  <a:pt x="1781" y="12124"/>
                </a:cubicBezTo>
                <a:cubicBezTo>
                  <a:pt x="1323" y="12730"/>
                  <a:pt x="816" y="13307"/>
                  <a:pt x="468" y="13973"/>
                </a:cubicBezTo>
                <a:cubicBezTo>
                  <a:pt x="289" y="14431"/>
                  <a:pt x="0" y="15018"/>
                  <a:pt x="339" y="15455"/>
                </a:cubicBezTo>
                <a:cubicBezTo>
                  <a:pt x="412" y="15522"/>
                  <a:pt x="491" y="15548"/>
                  <a:pt x="573" y="15548"/>
                </a:cubicBezTo>
                <a:cubicBezTo>
                  <a:pt x="758" y="15548"/>
                  <a:pt x="953" y="15416"/>
                  <a:pt x="1104" y="15326"/>
                </a:cubicBezTo>
                <a:cubicBezTo>
                  <a:pt x="1602" y="15028"/>
                  <a:pt x="2079" y="14709"/>
                  <a:pt x="2586" y="14431"/>
                </a:cubicBezTo>
                <a:cubicBezTo>
                  <a:pt x="3720" y="13804"/>
                  <a:pt x="4774" y="13048"/>
                  <a:pt x="5848" y="12322"/>
                </a:cubicBezTo>
                <a:cubicBezTo>
                  <a:pt x="6505" y="11885"/>
                  <a:pt x="7131" y="11407"/>
                  <a:pt x="7728" y="10880"/>
                </a:cubicBezTo>
                <a:cubicBezTo>
                  <a:pt x="8175" y="10483"/>
                  <a:pt x="8543" y="10005"/>
                  <a:pt x="8971" y="9587"/>
                </a:cubicBezTo>
                <a:cubicBezTo>
                  <a:pt x="10194" y="8444"/>
                  <a:pt x="11109" y="7708"/>
                  <a:pt x="11796" y="6107"/>
                </a:cubicBezTo>
                <a:cubicBezTo>
                  <a:pt x="11985" y="5828"/>
                  <a:pt x="12253" y="5490"/>
                  <a:pt x="12402" y="5142"/>
                </a:cubicBezTo>
                <a:cubicBezTo>
                  <a:pt x="12691" y="4794"/>
                  <a:pt x="12989" y="4446"/>
                  <a:pt x="13337" y="4147"/>
                </a:cubicBezTo>
                <a:cubicBezTo>
                  <a:pt x="14093" y="3501"/>
                  <a:pt x="15048" y="3103"/>
                  <a:pt x="15913" y="2636"/>
                </a:cubicBezTo>
                <a:cubicBezTo>
                  <a:pt x="16102" y="2496"/>
                  <a:pt x="16917" y="2158"/>
                  <a:pt x="16868" y="1910"/>
                </a:cubicBezTo>
                <a:cubicBezTo>
                  <a:pt x="16824" y="1758"/>
                  <a:pt x="16693" y="1719"/>
                  <a:pt x="16547" y="1719"/>
                </a:cubicBezTo>
                <a:close/>
                <a:moveTo>
                  <a:pt x="20826" y="6813"/>
                </a:moveTo>
                <a:cubicBezTo>
                  <a:pt x="21234" y="7748"/>
                  <a:pt x="21671" y="8663"/>
                  <a:pt x="22119" y="9578"/>
                </a:cubicBezTo>
                <a:cubicBezTo>
                  <a:pt x="22467" y="10254"/>
                  <a:pt x="22895" y="10880"/>
                  <a:pt x="23223" y="11567"/>
                </a:cubicBezTo>
                <a:cubicBezTo>
                  <a:pt x="23322" y="11726"/>
                  <a:pt x="23412" y="11885"/>
                  <a:pt x="23491" y="12054"/>
                </a:cubicBezTo>
                <a:cubicBezTo>
                  <a:pt x="23949" y="12949"/>
                  <a:pt x="24317" y="13884"/>
                  <a:pt x="24744" y="14789"/>
                </a:cubicBezTo>
                <a:cubicBezTo>
                  <a:pt x="25063" y="15495"/>
                  <a:pt x="25540" y="16102"/>
                  <a:pt x="25948" y="16748"/>
                </a:cubicBezTo>
                <a:cubicBezTo>
                  <a:pt x="25948" y="16758"/>
                  <a:pt x="25958" y="16758"/>
                  <a:pt x="25958" y="16768"/>
                </a:cubicBezTo>
                <a:cubicBezTo>
                  <a:pt x="26027" y="16907"/>
                  <a:pt x="26107" y="17047"/>
                  <a:pt x="26176" y="17196"/>
                </a:cubicBezTo>
                <a:cubicBezTo>
                  <a:pt x="26176" y="17216"/>
                  <a:pt x="26176" y="17235"/>
                  <a:pt x="26176" y="17265"/>
                </a:cubicBezTo>
                <a:cubicBezTo>
                  <a:pt x="25242" y="15943"/>
                  <a:pt x="24347" y="14580"/>
                  <a:pt x="23402" y="13257"/>
                </a:cubicBezTo>
                <a:cubicBezTo>
                  <a:pt x="22666" y="12253"/>
                  <a:pt x="21940" y="11219"/>
                  <a:pt x="21413" y="10085"/>
                </a:cubicBezTo>
                <a:cubicBezTo>
                  <a:pt x="20935" y="8991"/>
                  <a:pt x="20786" y="8006"/>
                  <a:pt x="20826" y="6813"/>
                </a:cubicBezTo>
                <a:close/>
                <a:moveTo>
                  <a:pt x="21164" y="6504"/>
                </a:moveTo>
                <a:lnTo>
                  <a:pt x="21164" y="6504"/>
                </a:lnTo>
                <a:cubicBezTo>
                  <a:pt x="21174" y="6504"/>
                  <a:pt x="21184" y="6514"/>
                  <a:pt x="21184" y="6514"/>
                </a:cubicBezTo>
                <a:cubicBezTo>
                  <a:pt x="21840" y="7002"/>
                  <a:pt x="22298" y="7698"/>
                  <a:pt x="22845" y="8295"/>
                </a:cubicBezTo>
                <a:cubicBezTo>
                  <a:pt x="23342" y="8911"/>
                  <a:pt x="23720" y="9627"/>
                  <a:pt x="24187" y="10274"/>
                </a:cubicBezTo>
                <a:cubicBezTo>
                  <a:pt x="25759" y="12422"/>
                  <a:pt x="26435" y="15038"/>
                  <a:pt x="27012" y="17603"/>
                </a:cubicBezTo>
                <a:cubicBezTo>
                  <a:pt x="26972" y="17544"/>
                  <a:pt x="26932" y="17484"/>
                  <a:pt x="26893" y="17434"/>
                </a:cubicBezTo>
                <a:cubicBezTo>
                  <a:pt x="26346" y="16649"/>
                  <a:pt x="25898" y="15793"/>
                  <a:pt x="25460" y="14948"/>
                </a:cubicBezTo>
                <a:cubicBezTo>
                  <a:pt x="25351" y="14560"/>
                  <a:pt x="25182" y="14192"/>
                  <a:pt x="24973" y="13844"/>
                </a:cubicBezTo>
                <a:cubicBezTo>
                  <a:pt x="24108" y="12531"/>
                  <a:pt x="23412" y="11119"/>
                  <a:pt x="22735" y="9697"/>
                </a:cubicBezTo>
                <a:cubicBezTo>
                  <a:pt x="22387" y="8911"/>
                  <a:pt x="21930" y="8185"/>
                  <a:pt x="21532" y="7419"/>
                </a:cubicBezTo>
                <a:cubicBezTo>
                  <a:pt x="21423" y="7111"/>
                  <a:pt x="21293" y="6803"/>
                  <a:pt x="21164" y="6504"/>
                </a:cubicBezTo>
                <a:close/>
                <a:moveTo>
                  <a:pt x="15445" y="7748"/>
                </a:moveTo>
                <a:cubicBezTo>
                  <a:pt x="15097" y="8702"/>
                  <a:pt x="14759" y="9657"/>
                  <a:pt x="14441" y="10632"/>
                </a:cubicBezTo>
                <a:cubicBezTo>
                  <a:pt x="14222" y="11348"/>
                  <a:pt x="14083" y="12104"/>
                  <a:pt x="13844" y="12820"/>
                </a:cubicBezTo>
                <a:cubicBezTo>
                  <a:pt x="13805" y="12999"/>
                  <a:pt x="13755" y="13178"/>
                  <a:pt x="13705" y="13357"/>
                </a:cubicBezTo>
                <a:cubicBezTo>
                  <a:pt x="13397" y="14312"/>
                  <a:pt x="13009" y="15236"/>
                  <a:pt x="12681" y="16191"/>
                </a:cubicBezTo>
                <a:cubicBezTo>
                  <a:pt x="12412" y="16917"/>
                  <a:pt x="12333" y="17683"/>
                  <a:pt x="12173" y="18429"/>
                </a:cubicBezTo>
                <a:cubicBezTo>
                  <a:pt x="12173" y="18439"/>
                  <a:pt x="12173" y="18449"/>
                  <a:pt x="12164" y="18449"/>
                </a:cubicBezTo>
                <a:cubicBezTo>
                  <a:pt x="12124" y="18608"/>
                  <a:pt x="12074" y="18757"/>
                  <a:pt x="12024" y="18906"/>
                </a:cubicBezTo>
                <a:cubicBezTo>
                  <a:pt x="12004" y="18926"/>
                  <a:pt x="11994" y="18946"/>
                  <a:pt x="11975" y="18966"/>
                </a:cubicBezTo>
                <a:cubicBezTo>
                  <a:pt x="12233" y="17355"/>
                  <a:pt x="12541" y="15764"/>
                  <a:pt x="12790" y="14152"/>
                </a:cubicBezTo>
                <a:cubicBezTo>
                  <a:pt x="12969" y="12919"/>
                  <a:pt x="13178" y="11676"/>
                  <a:pt x="13586" y="10492"/>
                </a:cubicBezTo>
                <a:cubicBezTo>
                  <a:pt x="14013" y="9379"/>
                  <a:pt x="14590" y="8573"/>
                  <a:pt x="15445" y="7748"/>
                </a:cubicBezTo>
                <a:close/>
                <a:moveTo>
                  <a:pt x="15913" y="7757"/>
                </a:moveTo>
                <a:cubicBezTo>
                  <a:pt x="15913" y="7767"/>
                  <a:pt x="15913" y="7777"/>
                  <a:pt x="15913" y="7787"/>
                </a:cubicBezTo>
                <a:cubicBezTo>
                  <a:pt x="16052" y="8593"/>
                  <a:pt x="15893" y="9408"/>
                  <a:pt x="15863" y="10214"/>
                </a:cubicBezTo>
                <a:cubicBezTo>
                  <a:pt x="15784" y="11010"/>
                  <a:pt x="15555" y="11785"/>
                  <a:pt x="15436" y="12571"/>
                </a:cubicBezTo>
                <a:cubicBezTo>
                  <a:pt x="15058" y="15207"/>
                  <a:pt x="13715" y="17554"/>
                  <a:pt x="12333" y="19782"/>
                </a:cubicBezTo>
                <a:cubicBezTo>
                  <a:pt x="12343" y="19712"/>
                  <a:pt x="12362" y="19642"/>
                  <a:pt x="12372" y="19573"/>
                </a:cubicBezTo>
                <a:cubicBezTo>
                  <a:pt x="12372" y="19583"/>
                  <a:pt x="12372" y="19583"/>
                  <a:pt x="12372" y="19583"/>
                </a:cubicBezTo>
                <a:cubicBezTo>
                  <a:pt x="12522" y="18638"/>
                  <a:pt x="12800" y="17713"/>
                  <a:pt x="13088" y="16808"/>
                </a:cubicBezTo>
                <a:cubicBezTo>
                  <a:pt x="13277" y="16450"/>
                  <a:pt x="13417" y="16072"/>
                  <a:pt x="13506" y="15674"/>
                </a:cubicBezTo>
                <a:cubicBezTo>
                  <a:pt x="13805" y="14133"/>
                  <a:pt x="14302" y="12631"/>
                  <a:pt x="14799" y="11139"/>
                </a:cubicBezTo>
                <a:cubicBezTo>
                  <a:pt x="15097" y="10333"/>
                  <a:pt x="15286" y="9498"/>
                  <a:pt x="15535" y="8672"/>
                </a:cubicBezTo>
                <a:cubicBezTo>
                  <a:pt x="15674" y="8374"/>
                  <a:pt x="15794" y="8066"/>
                  <a:pt x="15913" y="7757"/>
                </a:cubicBezTo>
                <a:close/>
                <a:moveTo>
                  <a:pt x="18608" y="0"/>
                </a:moveTo>
                <a:cubicBezTo>
                  <a:pt x="18320" y="20"/>
                  <a:pt x="18330" y="408"/>
                  <a:pt x="18300" y="617"/>
                </a:cubicBezTo>
                <a:cubicBezTo>
                  <a:pt x="18290" y="845"/>
                  <a:pt x="18310" y="1064"/>
                  <a:pt x="18350" y="1283"/>
                </a:cubicBezTo>
                <a:cubicBezTo>
                  <a:pt x="18210" y="1333"/>
                  <a:pt x="18071" y="1472"/>
                  <a:pt x="17972" y="1552"/>
                </a:cubicBezTo>
                <a:cubicBezTo>
                  <a:pt x="17256" y="2248"/>
                  <a:pt x="16957" y="3232"/>
                  <a:pt x="16579" y="4137"/>
                </a:cubicBezTo>
                <a:cubicBezTo>
                  <a:pt x="16490" y="4366"/>
                  <a:pt x="16052" y="5381"/>
                  <a:pt x="15833" y="6117"/>
                </a:cubicBezTo>
                <a:cubicBezTo>
                  <a:pt x="15605" y="6425"/>
                  <a:pt x="15386" y="6932"/>
                  <a:pt x="15247" y="7081"/>
                </a:cubicBezTo>
                <a:cubicBezTo>
                  <a:pt x="14680" y="7728"/>
                  <a:pt x="13993" y="8275"/>
                  <a:pt x="13486" y="8971"/>
                </a:cubicBezTo>
                <a:cubicBezTo>
                  <a:pt x="12840" y="9796"/>
                  <a:pt x="12720" y="10841"/>
                  <a:pt x="12532" y="11835"/>
                </a:cubicBezTo>
                <a:cubicBezTo>
                  <a:pt x="12352" y="13009"/>
                  <a:pt x="11935" y="14142"/>
                  <a:pt x="11696" y="15306"/>
                </a:cubicBezTo>
                <a:cubicBezTo>
                  <a:pt x="11457" y="16191"/>
                  <a:pt x="11378" y="17096"/>
                  <a:pt x="11288" y="18001"/>
                </a:cubicBezTo>
                <a:cubicBezTo>
                  <a:pt x="11229" y="18757"/>
                  <a:pt x="11099" y="19513"/>
                  <a:pt x="11169" y="20269"/>
                </a:cubicBezTo>
                <a:cubicBezTo>
                  <a:pt x="11249" y="20746"/>
                  <a:pt x="11318" y="21393"/>
                  <a:pt x="11845" y="21592"/>
                </a:cubicBezTo>
                <a:cubicBezTo>
                  <a:pt x="11866" y="21595"/>
                  <a:pt x="11886" y="21596"/>
                  <a:pt x="11905" y="21596"/>
                </a:cubicBezTo>
                <a:cubicBezTo>
                  <a:pt x="12173" y="21596"/>
                  <a:pt x="12311" y="21287"/>
                  <a:pt x="12422" y="21064"/>
                </a:cubicBezTo>
                <a:cubicBezTo>
                  <a:pt x="12681" y="20557"/>
                  <a:pt x="12919" y="20030"/>
                  <a:pt x="13208" y="19523"/>
                </a:cubicBezTo>
                <a:cubicBezTo>
                  <a:pt x="13824" y="18389"/>
                  <a:pt x="14322" y="17186"/>
                  <a:pt x="14839" y="16002"/>
                </a:cubicBezTo>
                <a:cubicBezTo>
                  <a:pt x="15167" y="15286"/>
                  <a:pt x="15445" y="14540"/>
                  <a:pt x="15654" y="13784"/>
                </a:cubicBezTo>
                <a:cubicBezTo>
                  <a:pt x="15833" y="13208"/>
                  <a:pt x="15883" y="12611"/>
                  <a:pt x="16022" y="12024"/>
                </a:cubicBezTo>
                <a:cubicBezTo>
                  <a:pt x="16460" y="10403"/>
                  <a:pt x="16838" y="9289"/>
                  <a:pt x="16569" y="7578"/>
                </a:cubicBezTo>
                <a:cubicBezTo>
                  <a:pt x="16579" y="7240"/>
                  <a:pt x="16629" y="6813"/>
                  <a:pt x="16569" y="6435"/>
                </a:cubicBezTo>
                <a:cubicBezTo>
                  <a:pt x="16629" y="5987"/>
                  <a:pt x="16689" y="5530"/>
                  <a:pt x="16828" y="5092"/>
                </a:cubicBezTo>
                <a:cubicBezTo>
                  <a:pt x="17126" y="4147"/>
                  <a:pt x="17713" y="3302"/>
                  <a:pt x="18200" y="2447"/>
                </a:cubicBezTo>
                <a:cubicBezTo>
                  <a:pt x="18250" y="2337"/>
                  <a:pt x="18389" y="2108"/>
                  <a:pt x="18499" y="1890"/>
                </a:cubicBezTo>
                <a:cubicBezTo>
                  <a:pt x="18668" y="2417"/>
                  <a:pt x="18906" y="2934"/>
                  <a:pt x="19105" y="3441"/>
                </a:cubicBezTo>
                <a:cubicBezTo>
                  <a:pt x="19205" y="3680"/>
                  <a:pt x="19603" y="4704"/>
                  <a:pt x="19961" y="5371"/>
                </a:cubicBezTo>
                <a:cubicBezTo>
                  <a:pt x="20010" y="5768"/>
                  <a:pt x="20209" y="6276"/>
                  <a:pt x="20219" y="6475"/>
                </a:cubicBezTo>
                <a:cubicBezTo>
                  <a:pt x="20259" y="7340"/>
                  <a:pt x="20150" y="8215"/>
                  <a:pt x="20279" y="9070"/>
                </a:cubicBezTo>
                <a:cubicBezTo>
                  <a:pt x="20388" y="10105"/>
                  <a:pt x="21035" y="10940"/>
                  <a:pt x="21602" y="11775"/>
                </a:cubicBezTo>
                <a:cubicBezTo>
                  <a:pt x="22288" y="12750"/>
                  <a:pt x="22775" y="13844"/>
                  <a:pt x="23422" y="14849"/>
                </a:cubicBezTo>
                <a:cubicBezTo>
                  <a:pt x="23869" y="15644"/>
                  <a:pt x="24446" y="16350"/>
                  <a:pt x="25013" y="17056"/>
                </a:cubicBezTo>
                <a:cubicBezTo>
                  <a:pt x="25500" y="17643"/>
                  <a:pt x="25938" y="18270"/>
                  <a:pt x="26515" y="18767"/>
                </a:cubicBezTo>
                <a:cubicBezTo>
                  <a:pt x="26832" y="18989"/>
                  <a:pt x="27213" y="19300"/>
                  <a:pt x="27612" y="19300"/>
                </a:cubicBezTo>
                <a:cubicBezTo>
                  <a:pt x="27713" y="19300"/>
                  <a:pt x="27815" y="19281"/>
                  <a:pt x="27917" y="19235"/>
                </a:cubicBezTo>
                <a:cubicBezTo>
                  <a:pt x="28185" y="19055"/>
                  <a:pt x="28046" y="18707"/>
                  <a:pt x="27967" y="18459"/>
                </a:cubicBezTo>
                <a:cubicBezTo>
                  <a:pt x="27798" y="17912"/>
                  <a:pt x="27599" y="17365"/>
                  <a:pt x="27449" y="16808"/>
                </a:cubicBezTo>
                <a:cubicBezTo>
                  <a:pt x="27101" y="15565"/>
                  <a:pt x="26614" y="14361"/>
                  <a:pt x="26167" y="13148"/>
                </a:cubicBezTo>
                <a:cubicBezTo>
                  <a:pt x="25888" y="12402"/>
                  <a:pt x="25570" y="11676"/>
                  <a:pt x="25192" y="10990"/>
                </a:cubicBezTo>
                <a:cubicBezTo>
                  <a:pt x="24913" y="10453"/>
                  <a:pt x="24536" y="9985"/>
                  <a:pt x="24227" y="9478"/>
                </a:cubicBezTo>
                <a:cubicBezTo>
                  <a:pt x="23402" y="8016"/>
                  <a:pt x="22904" y="6952"/>
                  <a:pt x="21502" y="5918"/>
                </a:cubicBezTo>
                <a:cubicBezTo>
                  <a:pt x="21283" y="5659"/>
                  <a:pt x="21015" y="5321"/>
                  <a:pt x="20707" y="5092"/>
                </a:cubicBezTo>
                <a:cubicBezTo>
                  <a:pt x="20438" y="4734"/>
                  <a:pt x="20160" y="4366"/>
                  <a:pt x="19961" y="3958"/>
                </a:cubicBezTo>
                <a:cubicBezTo>
                  <a:pt x="19513" y="3073"/>
                  <a:pt x="19344" y="2049"/>
                  <a:pt x="19085" y="1094"/>
                </a:cubicBezTo>
                <a:cubicBezTo>
                  <a:pt x="18996" y="875"/>
                  <a:pt x="18857" y="10"/>
                  <a:pt x="186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5"/>
          <p:cNvSpPr/>
          <p:nvPr/>
        </p:nvSpPr>
        <p:spPr>
          <a:xfrm rot="4906254">
            <a:off x="-861037" y="3490667"/>
            <a:ext cx="1149853" cy="2235672"/>
          </a:xfrm>
          <a:custGeom>
            <a:avLst/>
            <a:gdLst/>
            <a:ahLst/>
            <a:cxnLst/>
            <a:rect l="l" t="t" r="r" b="b"/>
            <a:pathLst>
              <a:path w="16287" h="31667" extrusionOk="0">
                <a:moveTo>
                  <a:pt x="14450" y="1"/>
                </a:moveTo>
                <a:cubicBezTo>
                  <a:pt x="14395" y="1"/>
                  <a:pt x="14337" y="18"/>
                  <a:pt x="14292" y="45"/>
                </a:cubicBezTo>
                <a:cubicBezTo>
                  <a:pt x="13616" y="462"/>
                  <a:pt x="12949" y="880"/>
                  <a:pt x="12333" y="1368"/>
                </a:cubicBezTo>
                <a:cubicBezTo>
                  <a:pt x="11239" y="2253"/>
                  <a:pt x="10264" y="3287"/>
                  <a:pt x="9379" y="4381"/>
                </a:cubicBezTo>
                <a:cubicBezTo>
                  <a:pt x="8693" y="5196"/>
                  <a:pt x="8086" y="6072"/>
                  <a:pt x="7678" y="7046"/>
                </a:cubicBezTo>
                <a:cubicBezTo>
                  <a:pt x="6803" y="8876"/>
                  <a:pt x="6684" y="10875"/>
                  <a:pt x="6445" y="12845"/>
                </a:cubicBezTo>
                <a:cubicBezTo>
                  <a:pt x="6336" y="13451"/>
                  <a:pt x="6147" y="14028"/>
                  <a:pt x="5928" y="14585"/>
                </a:cubicBezTo>
                <a:cubicBezTo>
                  <a:pt x="6047" y="13998"/>
                  <a:pt x="6057" y="13382"/>
                  <a:pt x="6097" y="12775"/>
                </a:cubicBezTo>
                <a:cubicBezTo>
                  <a:pt x="6157" y="11810"/>
                  <a:pt x="6276" y="10855"/>
                  <a:pt x="6256" y="9891"/>
                </a:cubicBezTo>
                <a:cubicBezTo>
                  <a:pt x="6226" y="9165"/>
                  <a:pt x="6017" y="8459"/>
                  <a:pt x="5888" y="7752"/>
                </a:cubicBezTo>
                <a:cubicBezTo>
                  <a:pt x="5729" y="6778"/>
                  <a:pt x="5470" y="5843"/>
                  <a:pt x="5232" y="4888"/>
                </a:cubicBezTo>
                <a:cubicBezTo>
                  <a:pt x="4933" y="3794"/>
                  <a:pt x="4933" y="2650"/>
                  <a:pt x="4615" y="1556"/>
                </a:cubicBezTo>
                <a:cubicBezTo>
                  <a:pt x="4567" y="1388"/>
                  <a:pt x="4435" y="1104"/>
                  <a:pt x="4250" y="1104"/>
                </a:cubicBezTo>
                <a:cubicBezTo>
                  <a:pt x="4206" y="1104"/>
                  <a:pt x="4158" y="1120"/>
                  <a:pt x="4108" y="1159"/>
                </a:cubicBezTo>
                <a:cubicBezTo>
                  <a:pt x="3959" y="1358"/>
                  <a:pt x="3979" y="1636"/>
                  <a:pt x="3909" y="1865"/>
                </a:cubicBezTo>
                <a:cubicBezTo>
                  <a:pt x="3730" y="2720"/>
                  <a:pt x="3591" y="3595"/>
                  <a:pt x="3611" y="4470"/>
                </a:cubicBezTo>
                <a:cubicBezTo>
                  <a:pt x="3611" y="5893"/>
                  <a:pt x="4277" y="7186"/>
                  <a:pt x="4416" y="8578"/>
                </a:cubicBezTo>
                <a:cubicBezTo>
                  <a:pt x="4506" y="9413"/>
                  <a:pt x="4426" y="10269"/>
                  <a:pt x="4645" y="11084"/>
                </a:cubicBezTo>
                <a:cubicBezTo>
                  <a:pt x="4864" y="12158"/>
                  <a:pt x="5282" y="13203"/>
                  <a:pt x="5391" y="14297"/>
                </a:cubicBezTo>
                <a:cubicBezTo>
                  <a:pt x="5431" y="14694"/>
                  <a:pt x="5431" y="15092"/>
                  <a:pt x="5371" y="15490"/>
                </a:cubicBezTo>
                <a:cubicBezTo>
                  <a:pt x="5262" y="15788"/>
                  <a:pt x="5142" y="16087"/>
                  <a:pt x="5023" y="16385"/>
                </a:cubicBezTo>
                <a:cubicBezTo>
                  <a:pt x="4635" y="17529"/>
                  <a:pt x="4197" y="18663"/>
                  <a:pt x="4048" y="19856"/>
                </a:cubicBezTo>
                <a:cubicBezTo>
                  <a:pt x="3959" y="19239"/>
                  <a:pt x="3839" y="18623"/>
                  <a:pt x="3621" y="18036"/>
                </a:cubicBezTo>
                <a:cubicBezTo>
                  <a:pt x="3332" y="17350"/>
                  <a:pt x="3034" y="16664"/>
                  <a:pt x="2944" y="15928"/>
                </a:cubicBezTo>
                <a:cubicBezTo>
                  <a:pt x="2855" y="14665"/>
                  <a:pt x="2358" y="13511"/>
                  <a:pt x="1920" y="12347"/>
                </a:cubicBezTo>
                <a:cubicBezTo>
                  <a:pt x="1602" y="11253"/>
                  <a:pt x="1303" y="10149"/>
                  <a:pt x="1035" y="9045"/>
                </a:cubicBezTo>
                <a:cubicBezTo>
                  <a:pt x="986" y="8815"/>
                  <a:pt x="805" y="8644"/>
                  <a:pt x="631" y="8644"/>
                </a:cubicBezTo>
                <a:cubicBezTo>
                  <a:pt x="518" y="8644"/>
                  <a:pt x="409" y="8715"/>
                  <a:pt x="339" y="8886"/>
                </a:cubicBezTo>
                <a:cubicBezTo>
                  <a:pt x="1" y="9801"/>
                  <a:pt x="40" y="10826"/>
                  <a:pt x="70" y="11790"/>
                </a:cubicBezTo>
                <a:cubicBezTo>
                  <a:pt x="150" y="12805"/>
                  <a:pt x="448" y="13779"/>
                  <a:pt x="597" y="14784"/>
                </a:cubicBezTo>
                <a:cubicBezTo>
                  <a:pt x="727" y="15729"/>
                  <a:pt x="707" y="16713"/>
                  <a:pt x="906" y="17658"/>
                </a:cubicBezTo>
                <a:cubicBezTo>
                  <a:pt x="1075" y="18533"/>
                  <a:pt x="1463" y="19339"/>
                  <a:pt x="1930" y="20085"/>
                </a:cubicBezTo>
                <a:cubicBezTo>
                  <a:pt x="2586" y="21179"/>
                  <a:pt x="3571" y="22223"/>
                  <a:pt x="3879" y="23476"/>
                </a:cubicBezTo>
                <a:cubicBezTo>
                  <a:pt x="3879" y="23745"/>
                  <a:pt x="3879" y="24013"/>
                  <a:pt x="3879" y="24282"/>
                </a:cubicBezTo>
                <a:cubicBezTo>
                  <a:pt x="3859" y="25147"/>
                  <a:pt x="3750" y="26002"/>
                  <a:pt x="3641" y="26858"/>
                </a:cubicBezTo>
                <a:cubicBezTo>
                  <a:pt x="3591" y="27345"/>
                  <a:pt x="3511" y="27842"/>
                  <a:pt x="3422" y="28330"/>
                </a:cubicBezTo>
                <a:cubicBezTo>
                  <a:pt x="3342" y="28668"/>
                  <a:pt x="3352" y="29036"/>
                  <a:pt x="3213" y="29354"/>
                </a:cubicBezTo>
                <a:cubicBezTo>
                  <a:pt x="3044" y="29901"/>
                  <a:pt x="2198" y="31104"/>
                  <a:pt x="2547" y="31602"/>
                </a:cubicBezTo>
                <a:cubicBezTo>
                  <a:pt x="2623" y="31647"/>
                  <a:pt x="2713" y="31667"/>
                  <a:pt x="2807" y="31667"/>
                </a:cubicBezTo>
                <a:cubicBezTo>
                  <a:pt x="2980" y="31667"/>
                  <a:pt x="3163" y="31599"/>
                  <a:pt x="3292" y="31502"/>
                </a:cubicBezTo>
                <a:cubicBezTo>
                  <a:pt x="3442" y="31383"/>
                  <a:pt x="3471" y="31184"/>
                  <a:pt x="3531" y="31015"/>
                </a:cubicBezTo>
                <a:cubicBezTo>
                  <a:pt x="3710" y="30408"/>
                  <a:pt x="3919" y="29811"/>
                  <a:pt x="4058" y="29195"/>
                </a:cubicBezTo>
                <a:cubicBezTo>
                  <a:pt x="4277" y="28260"/>
                  <a:pt x="4317" y="27285"/>
                  <a:pt x="4406" y="26331"/>
                </a:cubicBezTo>
                <a:cubicBezTo>
                  <a:pt x="4456" y="25893"/>
                  <a:pt x="4506" y="25455"/>
                  <a:pt x="4526" y="25028"/>
                </a:cubicBezTo>
                <a:cubicBezTo>
                  <a:pt x="4546" y="24938"/>
                  <a:pt x="4565" y="24849"/>
                  <a:pt x="4585" y="24759"/>
                </a:cubicBezTo>
                <a:cubicBezTo>
                  <a:pt x="4854" y="24133"/>
                  <a:pt x="5182" y="23496"/>
                  <a:pt x="5550" y="22919"/>
                </a:cubicBezTo>
                <a:cubicBezTo>
                  <a:pt x="6435" y="21835"/>
                  <a:pt x="8056" y="21984"/>
                  <a:pt x="9190" y="21288"/>
                </a:cubicBezTo>
                <a:cubicBezTo>
                  <a:pt x="9807" y="20910"/>
                  <a:pt x="10413" y="20493"/>
                  <a:pt x="10930" y="19975"/>
                </a:cubicBezTo>
                <a:cubicBezTo>
                  <a:pt x="11706" y="19229"/>
                  <a:pt x="12323" y="18324"/>
                  <a:pt x="13198" y="17688"/>
                </a:cubicBezTo>
                <a:cubicBezTo>
                  <a:pt x="13805" y="17240"/>
                  <a:pt x="14342" y="16693"/>
                  <a:pt x="14749" y="16047"/>
                </a:cubicBezTo>
                <a:cubicBezTo>
                  <a:pt x="14998" y="15649"/>
                  <a:pt x="15247" y="15251"/>
                  <a:pt x="15475" y="14844"/>
                </a:cubicBezTo>
                <a:cubicBezTo>
                  <a:pt x="15613" y="14568"/>
                  <a:pt x="16286" y="13670"/>
                  <a:pt x="15636" y="13670"/>
                </a:cubicBezTo>
                <a:cubicBezTo>
                  <a:pt x="15629" y="13670"/>
                  <a:pt x="15622" y="13670"/>
                  <a:pt x="15615" y="13670"/>
                </a:cubicBezTo>
                <a:cubicBezTo>
                  <a:pt x="14163" y="14277"/>
                  <a:pt x="12721" y="14993"/>
                  <a:pt x="11448" y="15928"/>
                </a:cubicBezTo>
                <a:cubicBezTo>
                  <a:pt x="10453" y="16683"/>
                  <a:pt x="9608" y="17608"/>
                  <a:pt x="8713" y="18474"/>
                </a:cubicBezTo>
                <a:cubicBezTo>
                  <a:pt x="7639" y="19568"/>
                  <a:pt x="6475" y="20572"/>
                  <a:pt x="5451" y="21726"/>
                </a:cubicBezTo>
                <a:cubicBezTo>
                  <a:pt x="5063" y="22193"/>
                  <a:pt x="4794" y="22750"/>
                  <a:pt x="4575" y="23317"/>
                </a:cubicBezTo>
                <a:cubicBezTo>
                  <a:pt x="4575" y="23029"/>
                  <a:pt x="4565" y="22740"/>
                  <a:pt x="4546" y="22452"/>
                </a:cubicBezTo>
                <a:cubicBezTo>
                  <a:pt x="4655" y="21149"/>
                  <a:pt x="4784" y="19826"/>
                  <a:pt x="5351" y="18643"/>
                </a:cubicBezTo>
                <a:cubicBezTo>
                  <a:pt x="5799" y="17847"/>
                  <a:pt x="6346" y="17051"/>
                  <a:pt x="7052" y="16465"/>
                </a:cubicBezTo>
                <a:cubicBezTo>
                  <a:pt x="8007" y="15918"/>
                  <a:pt x="8971" y="15351"/>
                  <a:pt x="9886" y="14724"/>
                </a:cubicBezTo>
                <a:cubicBezTo>
                  <a:pt x="11090" y="13899"/>
                  <a:pt x="12144" y="12835"/>
                  <a:pt x="12949" y="11611"/>
                </a:cubicBezTo>
                <a:cubicBezTo>
                  <a:pt x="13407" y="10845"/>
                  <a:pt x="13755" y="10020"/>
                  <a:pt x="14232" y="9274"/>
                </a:cubicBezTo>
                <a:cubicBezTo>
                  <a:pt x="14372" y="8966"/>
                  <a:pt x="15127" y="8120"/>
                  <a:pt x="14909" y="7842"/>
                </a:cubicBezTo>
                <a:cubicBezTo>
                  <a:pt x="14877" y="7809"/>
                  <a:pt x="14834" y="7795"/>
                  <a:pt x="14783" y="7795"/>
                </a:cubicBezTo>
                <a:cubicBezTo>
                  <a:pt x="14497" y="7795"/>
                  <a:pt x="13955" y="8246"/>
                  <a:pt x="13735" y="8339"/>
                </a:cubicBezTo>
                <a:cubicBezTo>
                  <a:pt x="11159" y="9891"/>
                  <a:pt x="9399" y="12357"/>
                  <a:pt x="7589" y="14694"/>
                </a:cubicBezTo>
                <a:cubicBezTo>
                  <a:pt x="6773" y="15719"/>
                  <a:pt x="5848" y="16664"/>
                  <a:pt x="5112" y="17748"/>
                </a:cubicBezTo>
                <a:cubicBezTo>
                  <a:pt x="5480" y="16733"/>
                  <a:pt x="5918" y="15739"/>
                  <a:pt x="6326" y="14734"/>
                </a:cubicBezTo>
                <a:cubicBezTo>
                  <a:pt x="6992" y="12914"/>
                  <a:pt x="7708" y="11114"/>
                  <a:pt x="8414" y="9314"/>
                </a:cubicBezTo>
                <a:cubicBezTo>
                  <a:pt x="9081" y="7941"/>
                  <a:pt x="10393" y="7017"/>
                  <a:pt x="11308" y="5813"/>
                </a:cubicBezTo>
                <a:cubicBezTo>
                  <a:pt x="12591" y="4311"/>
                  <a:pt x="13188" y="2372"/>
                  <a:pt x="14352" y="781"/>
                </a:cubicBezTo>
                <a:cubicBezTo>
                  <a:pt x="14461" y="572"/>
                  <a:pt x="14700" y="333"/>
                  <a:pt x="14610" y="85"/>
                </a:cubicBezTo>
                <a:cubicBezTo>
                  <a:pt x="14578" y="25"/>
                  <a:pt x="14516" y="1"/>
                  <a:pt x="144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462"/>
        <p:cNvGrpSpPr/>
        <p:nvPr/>
      </p:nvGrpSpPr>
      <p:grpSpPr>
        <a:xfrm>
          <a:off x="0" y="0"/>
          <a:ext cx="0" cy="0"/>
          <a:chOff x="0" y="0"/>
          <a:chExt cx="0" cy="0"/>
        </a:xfrm>
      </p:grpSpPr>
      <p:sp>
        <p:nvSpPr>
          <p:cNvPr id="463" name="Google Shape;463;p1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64" name="Google Shape;464;p16"/>
          <p:cNvSpPr/>
          <p:nvPr/>
        </p:nvSpPr>
        <p:spPr>
          <a:xfrm>
            <a:off x="8519705" y="3118365"/>
            <a:ext cx="1319443" cy="1193846"/>
          </a:xfrm>
          <a:custGeom>
            <a:avLst/>
            <a:gdLst/>
            <a:ahLst/>
            <a:cxnLst/>
            <a:rect l="l" t="t" r="r" b="b"/>
            <a:pathLst>
              <a:path w="18689" h="16910" extrusionOk="0">
                <a:moveTo>
                  <a:pt x="8743" y="1"/>
                </a:moveTo>
                <a:cubicBezTo>
                  <a:pt x="8394" y="1"/>
                  <a:pt x="8046" y="31"/>
                  <a:pt x="7699" y="99"/>
                </a:cubicBezTo>
                <a:cubicBezTo>
                  <a:pt x="6784" y="158"/>
                  <a:pt x="5889" y="367"/>
                  <a:pt x="5033" y="745"/>
                </a:cubicBezTo>
                <a:cubicBezTo>
                  <a:pt x="4158" y="964"/>
                  <a:pt x="3382" y="1431"/>
                  <a:pt x="2746" y="2058"/>
                </a:cubicBezTo>
                <a:cubicBezTo>
                  <a:pt x="2109" y="2724"/>
                  <a:pt x="1612" y="3500"/>
                  <a:pt x="1115" y="4266"/>
                </a:cubicBezTo>
                <a:cubicBezTo>
                  <a:pt x="976" y="4495"/>
                  <a:pt x="856" y="4733"/>
                  <a:pt x="757" y="4982"/>
                </a:cubicBezTo>
                <a:cubicBezTo>
                  <a:pt x="687" y="5111"/>
                  <a:pt x="608" y="5240"/>
                  <a:pt x="548" y="5380"/>
                </a:cubicBezTo>
                <a:cubicBezTo>
                  <a:pt x="369" y="5827"/>
                  <a:pt x="240" y="6295"/>
                  <a:pt x="210" y="6772"/>
                </a:cubicBezTo>
                <a:cubicBezTo>
                  <a:pt x="80" y="7279"/>
                  <a:pt x="21" y="7796"/>
                  <a:pt x="21" y="8333"/>
                </a:cubicBezTo>
                <a:cubicBezTo>
                  <a:pt x="1" y="9010"/>
                  <a:pt x="21" y="9716"/>
                  <a:pt x="379" y="10313"/>
                </a:cubicBezTo>
                <a:cubicBezTo>
                  <a:pt x="504" y="10585"/>
                  <a:pt x="857" y="10998"/>
                  <a:pt x="1174" y="10998"/>
                </a:cubicBezTo>
                <a:cubicBezTo>
                  <a:pt x="1285" y="10998"/>
                  <a:pt x="1392" y="10947"/>
                  <a:pt x="1483" y="10820"/>
                </a:cubicBezTo>
                <a:cubicBezTo>
                  <a:pt x="1692" y="10094"/>
                  <a:pt x="1413" y="9318"/>
                  <a:pt x="1453" y="8572"/>
                </a:cubicBezTo>
                <a:cubicBezTo>
                  <a:pt x="1493" y="7975"/>
                  <a:pt x="1632" y="7418"/>
                  <a:pt x="1721" y="6822"/>
                </a:cubicBezTo>
                <a:cubicBezTo>
                  <a:pt x="1731" y="6653"/>
                  <a:pt x="1841" y="6414"/>
                  <a:pt x="1811" y="6235"/>
                </a:cubicBezTo>
                <a:cubicBezTo>
                  <a:pt x="1831" y="6165"/>
                  <a:pt x="1861" y="6086"/>
                  <a:pt x="1891" y="6016"/>
                </a:cubicBezTo>
                <a:cubicBezTo>
                  <a:pt x="2378" y="5051"/>
                  <a:pt x="2915" y="4077"/>
                  <a:pt x="3750" y="3371"/>
                </a:cubicBezTo>
                <a:cubicBezTo>
                  <a:pt x="4427" y="2784"/>
                  <a:pt x="5153" y="2118"/>
                  <a:pt x="6018" y="1819"/>
                </a:cubicBezTo>
                <a:cubicBezTo>
                  <a:pt x="6923" y="1589"/>
                  <a:pt x="7854" y="1276"/>
                  <a:pt x="8791" y="1276"/>
                </a:cubicBezTo>
                <a:cubicBezTo>
                  <a:pt x="9026" y="1276"/>
                  <a:pt x="9263" y="1296"/>
                  <a:pt x="9499" y="1342"/>
                </a:cubicBezTo>
                <a:cubicBezTo>
                  <a:pt x="11269" y="1710"/>
                  <a:pt x="12870" y="2645"/>
                  <a:pt x="14372" y="3599"/>
                </a:cubicBezTo>
                <a:cubicBezTo>
                  <a:pt x="14899" y="3948"/>
                  <a:pt x="15506" y="4206"/>
                  <a:pt x="15923" y="4693"/>
                </a:cubicBezTo>
                <a:cubicBezTo>
                  <a:pt x="16928" y="5887"/>
                  <a:pt x="17604" y="7448"/>
                  <a:pt x="17326" y="9030"/>
                </a:cubicBezTo>
                <a:cubicBezTo>
                  <a:pt x="17097" y="10173"/>
                  <a:pt x="16639" y="11267"/>
                  <a:pt x="15923" y="12202"/>
                </a:cubicBezTo>
                <a:cubicBezTo>
                  <a:pt x="15545" y="12709"/>
                  <a:pt x="15148" y="13227"/>
                  <a:pt x="14621" y="13595"/>
                </a:cubicBezTo>
                <a:cubicBezTo>
                  <a:pt x="13414" y="14383"/>
                  <a:pt x="11693" y="15243"/>
                  <a:pt x="10132" y="15243"/>
                </a:cubicBezTo>
                <a:cubicBezTo>
                  <a:pt x="9763" y="15243"/>
                  <a:pt x="9403" y="15195"/>
                  <a:pt x="9061" y="15086"/>
                </a:cubicBezTo>
                <a:cubicBezTo>
                  <a:pt x="7947" y="14748"/>
                  <a:pt x="7450" y="14211"/>
                  <a:pt x="6714" y="13376"/>
                </a:cubicBezTo>
                <a:cubicBezTo>
                  <a:pt x="5928" y="12501"/>
                  <a:pt x="4884" y="11625"/>
                  <a:pt x="4804" y="10372"/>
                </a:cubicBezTo>
                <a:cubicBezTo>
                  <a:pt x="4745" y="9825"/>
                  <a:pt x="4834" y="9278"/>
                  <a:pt x="4993" y="8751"/>
                </a:cubicBezTo>
                <a:cubicBezTo>
                  <a:pt x="5192" y="7796"/>
                  <a:pt x="5630" y="6931"/>
                  <a:pt x="6187" y="6145"/>
                </a:cubicBezTo>
                <a:cubicBezTo>
                  <a:pt x="7083" y="4817"/>
                  <a:pt x="8397" y="4031"/>
                  <a:pt x="9800" y="4031"/>
                </a:cubicBezTo>
                <a:cubicBezTo>
                  <a:pt x="10530" y="4031"/>
                  <a:pt x="11283" y="4244"/>
                  <a:pt x="12015" y="4703"/>
                </a:cubicBezTo>
                <a:cubicBezTo>
                  <a:pt x="12721" y="5101"/>
                  <a:pt x="13397" y="5598"/>
                  <a:pt x="13845" y="6285"/>
                </a:cubicBezTo>
                <a:cubicBezTo>
                  <a:pt x="14581" y="7299"/>
                  <a:pt x="14740" y="8691"/>
                  <a:pt x="14113" y="9795"/>
                </a:cubicBezTo>
                <a:cubicBezTo>
                  <a:pt x="13656" y="10392"/>
                  <a:pt x="13178" y="11009"/>
                  <a:pt x="12572" y="11456"/>
                </a:cubicBezTo>
                <a:cubicBezTo>
                  <a:pt x="12166" y="11777"/>
                  <a:pt x="11706" y="11910"/>
                  <a:pt x="11237" y="11910"/>
                </a:cubicBezTo>
                <a:cubicBezTo>
                  <a:pt x="10337" y="11910"/>
                  <a:pt x="9403" y="11421"/>
                  <a:pt x="8743" y="10820"/>
                </a:cubicBezTo>
                <a:cubicBezTo>
                  <a:pt x="7675" y="9675"/>
                  <a:pt x="8635" y="7201"/>
                  <a:pt x="9924" y="7201"/>
                </a:cubicBezTo>
                <a:cubicBezTo>
                  <a:pt x="10292" y="7201"/>
                  <a:pt x="10688" y="7403"/>
                  <a:pt x="11070" y="7896"/>
                </a:cubicBezTo>
                <a:cubicBezTo>
                  <a:pt x="11299" y="8194"/>
                  <a:pt x="11299" y="8572"/>
                  <a:pt x="11269" y="8930"/>
                </a:cubicBezTo>
                <a:cubicBezTo>
                  <a:pt x="11196" y="9271"/>
                  <a:pt x="11202" y="9817"/>
                  <a:pt x="11537" y="9817"/>
                </a:cubicBezTo>
                <a:cubicBezTo>
                  <a:pt x="11612" y="9817"/>
                  <a:pt x="11704" y="9790"/>
                  <a:pt x="11816" y="9726"/>
                </a:cubicBezTo>
                <a:cubicBezTo>
                  <a:pt x="12592" y="9139"/>
                  <a:pt x="12582" y="7896"/>
                  <a:pt x="11995" y="7170"/>
                </a:cubicBezTo>
                <a:cubicBezTo>
                  <a:pt x="11607" y="6742"/>
                  <a:pt x="11080" y="6474"/>
                  <a:pt x="10553" y="6245"/>
                </a:cubicBezTo>
                <a:cubicBezTo>
                  <a:pt x="9996" y="6070"/>
                  <a:pt x="9548" y="5953"/>
                  <a:pt x="9171" y="5953"/>
                </a:cubicBezTo>
                <a:cubicBezTo>
                  <a:pt x="8518" y="5953"/>
                  <a:pt x="8077" y="6304"/>
                  <a:pt x="7649" y="7319"/>
                </a:cubicBezTo>
                <a:cubicBezTo>
                  <a:pt x="6963" y="9000"/>
                  <a:pt x="6953" y="10114"/>
                  <a:pt x="8236" y="11496"/>
                </a:cubicBezTo>
                <a:cubicBezTo>
                  <a:pt x="9150" y="12523"/>
                  <a:pt x="10221" y="13035"/>
                  <a:pt x="11288" y="13035"/>
                </a:cubicBezTo>
                <a:cubicBezTo>
                  <a:pt x="12380" y="13035"/>
                  <a:pt x="13466" y="12498"/>
                  <a:pt x="14372" y="11426"/>
                </a:cubicBezTo>
                <a:cubicBezTo>
                  <a:pt x="16371" y="9030"/>
                  <a:pt x="15953" y="5827"/>
                  <a:pt x="13248" y="4196"/>
                </a:cubicBezTo>
                <a:cubicBezTo>
                  <a:pt x="12107" y="3462"/>
                  <a:pt x="10297" y="2712"/>
                  <a:pt x="8855" y="2712"/>
                </a:cubicBezTo>
                <a:cubicBezTo>
                  <a:pt x="8715" y="2712"/>
                  <a:pt x="8577" y="2719"/>
                  <a:pt x="8444" y="2734"/>
                </a:cubicBezTo>
                <a:cubicBezTo>
                  <a:pt x="5630" y="3132"/>
                  <a:pt x="3124" y="7607"/>
                  <a:pt x="3551" y="10283"/>
                </a:cubicBezTo>
                <a:cubicBezTo>
                  <a:pt x="3691" y="11615"/>
                  <a:pt x="4337" y="12819"/>
                  <a:pt x="5113" y="13903"/>
                </a:cubicBezTo>
                <a:cubicBezTo>
                  <a:pt x="6068" y="15355"/>
                  <a:pt x="7629" y="16290"/>
                  <a:pt x="9290" y="16737"/>
                </a:cubicBezTo>
                <a:cubicBezTo>
                  <a:pt x="9693" y="16855"/>
                  <a:pt x="10099" y="16909"/>
                  <a:pt x="10502" y="16909"/>
                </a:cubicBezTo>
                <a:cubicBezTo>
                  <a:pt x="12002" y="16909"/>
                  <a:pt x="13471" y="16168"/>
                  <a:pt x="14630" y="15236"/>
                </a:cubicBezTo>
                <a:cubicBezTo>
                  <a:pt x="15526" y="14549"/>
                  <a:pt x="16301" y="13714"/>
                  <a:pt x="16938" y="12789"/>
                </a:cubicBezTo>
                <a:cubicBezTo>
                  <a:pt x="17932" y="11526"/>
                  <a:pt x="18489" y="9955"/>
                  <a:pt x="18549" y="8353"/>
                </a:cubicBezTo>
                <a:cubicBezTo>
                  <a:pt x="18688" y="6126"/>
                  <a:pt x="17266" y="4186"/>
                  <a:pt x="15595" y="2854"/>
                </a:cubicBezTo>
                <a:cubicBezTo>
                  <a:pt x="15078" y="2436"/>
                  <a:pt x="14511" y="2038"/>
                  <a:pt x="13924" y="1700"/>
                </a:cubicBezTo>
                <a:cubicBezTo>
                  <a:pt x="13715" y="1521"/>
                  <a:pt x="13497" y="1372"/>
                  <a:pt x="13258" y="1242"/>
                </a:cubicBezTo>
                <a:cubicBezTo>
                  <a:pt x="11852" y="608"/>
                  <a:pt x="10300" y="1"/>
                  <a:pt x="87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6"/>
          <p:cNvSpPr/>
          <p:nvPr/>
        </p:nvSpPr>
        <p:spPr>
          <a:xfrm rot="-8100000">
            <a:off x="56956" y="-551714"/>
            <a:ext cx="1068759" cy="1360200"/>
          </a:xfrm>
          <a:custGeom>
            <a:avLst/>
            <a:gdLst/>
            <a:ahLst/>
            <a:cxnLst/>
            <a:rect l="l" t="t" r="r" b="b"/>
            <a:pathLst>
              <a:path w="15138" h="19266" extrusionOk="0">
                <a:moveTo>
                  <a:pt x="13765" y="1052"/>
                </a:moveTo>
                <a:cubicBezTo>
                  <a:pt x="13755" y="1061"/>
                  <a:pt x="13745" y="1071"/>
                  <a:pt x="13735" y="1071"/>
                </a:cubicBezTo>
                <a:cubicBezTo>
                  <a:pt x="13735" y="1061"/>
                  <a:pt x="13745" y="1061"/>
                  <a:pt x="13755" y="1052"/>
                </a:cubicBezTo>
                <a:close/>
                <a:moveTo>
                  <a:pt x="637" y="1678"/>
                </a:moveTo>
                <a:cubicBezTo>
                  <a:pt x="637" y="1688"/>
                  <a:pt x="637" y="1698"/>
                  <a:pt x="627" y="1708"/>
                </a:cubicBezTo>
                <a:cubicBezTo>
                  <a:pt x="627" y="1698"/>
                  <a:pt x="627" y="1688"/>
                  <a:pt x="627" y="1678"/>
                </a:cubicBezTo>
                <a:close/>
                <a:moveTo>
                  <a:pt x="4605" y="10818"/>
                </a:moveTo>
                <a:cubicBezTo>
                  <a:pt x="4655" y="10957"/>
                  <a:pt x="4715" y="11106"/>
                  <a:pt x="4765" y="11246"/>
                </a:cubicBezTo>
                <a:cubicBezTo>
                  <a:pt x="4765" y="11248"/>
                  <a:pt x="4765" y="11250"/>
                  <a:pt x="4765" y="11252"/>
                </a:cubicBezTo>
                <a:lnTo>
                  <a:pt x="4765" y="11252"/>
                </a:lnTo>
                <a:cubicBezTo>
                  <a:pt x="4745" y="11203"/>
                  <a:pt x="4728" y="11150"/>
                  <a:pt x="4705" y="11096"/>
                </a:cubicBezTo>
                <a:cubicBezTo>
                  <a:pt x="4675" y="11007"/>
                  <a:pt x="4635" y="10917"/>
                  <a:pt x="4605" y="10818"/>
                </a:cubicBezTo>
                <a:close/>
                <a:moveTo>
                  <a:pt x="10860" y="10913"/>
                </a:moveTo>
                <a:cubicBezTo>
                  <a:pt x="10819" y="11040"/>
                  <a:pt x="10783" y="11166"/>
                  <a:pt x="10732" y="11285"/>
                </a:cubicBezTo>
                <a:cubicBezTo>
                  <a:pt x="10730" y="11289"/>
                  <a:pt x="10728" y="11293"/>
                  <a:pt x="10727" y="11297"/>
                </a:cubicBezTo>
                <a:lnTo>
                  <a:pt x="10727" y="11297"/>
                </a:lnTo>
                <a:cubicBezTo>
                  <a:pt x="10745" y="11243"/>
                  <a:pt x="10766" y="11190"/>
                  <a:pt x="10781" y="11136"/>
                </a:cubicBezTo>
                <a:cubicBezTo>
                  <a:pt x="10805" y="11059"/>
                  <a:pt x="10834" y="10988"/>
                  <a:pt x="10860" y="10913"/>
                </a:cubicBezTo>
                <a:close/>
                <a:moveTo>
                  <a:pt x="10726" y="11299"/>
                </a:moveTo>
                <a:cubicBezTo>
                  <a:pt x="10721" y="11314"/>
                  <a:pt x="10720" y="11330"/>
                  <a:pt x="10712" y="11345"/>
                </a:cubicBezTo>
                <a:cubicBezTo>
                  <a:pt x="10716" y="11330"/>
                  <a:pt x="10721" y="11314"/>
                  <a:pt x="10726" y="11299"/>
                </a:cubicBezTo>
                <a:close/>
                <a:moveTo>
                  <a:pt x="10712" y="15592"/>
                </a:moveTo>
                <a:cubicBezTo>
                  <a:pt x="10712" y="15592"/>
                  <a:pt x="10712" y="15601"/>
                  <a:pt x="10703" y="15602"/>
                </a:cubicBezTo>
                <a:lnTo>
                  <a:pt x="10703" y="15602"/>
                </a:lnTo>
                <a:cubicBezTo>
                  <a:pt x="10706" y="15598"/>
                  <a:pt x="10709" y="15595"/>
                  <a:pt x="10712" y="15592"/>
                </a:cubicBezTo>
                <a:close/>
                <a:moveTo>
                  <a:pt x="10697" y="15608"/>
                </a:moveTo>
                <a:lnTo>
                  <a:pt x="10697" y="15608"/>
                </a:lnTo>
                <a:cubicBezTo>
                  <a:pt x="10619" y="15716"/>
                  <a:pt x="10541" y="15823"/>
                  <a:pt x="10463" y="15920"/>
                </a:cubicBezTo>
                <a:cubicBezTo>
                  <a:pt x="10538" y="15807"/>
                  <a:pt x="10613" y="15703"/>
                  <a:pt x="10697" y="15608"/>
                </a:cubicBezTo>
                <a:close/>
                <a:moveTo>
                  <a:pt x="1333" y="2056"/>
                </a:moveTo>
                <a:lnTo>
                  <a:pt x="1333" y="2056"/>
                </a:lnTo>
                <a:cubicBezTo>
                  <a:pt x="1423" y="2136"/>
                  <a:pt x="1502" y="2225"/>
                  <a:pt x="1582" y="2305"/>
                </a:cubicBezTo>
                <a:cubicBezTo>
                  <a:pt x="1811" y="2523"/>
                  <a:pt x="2040" y="2742"/>
                  <a:pt x="2258" y="2971"/>
                </a:cubicBezTo>
                <a:cubicBezTo>
                  <a:pt x="2407" y="3140"/>
                  <a:pt x="2557" y="3319"/>
                  <a:pt x="2706" y="3488"/>
                </a:cubicBezTo>
                <a:cubicBezTo>
                  <a:pt x="3551" y="4522"/>
                  <a:pt x="4446" y="5537"/>
                  <a:pt x="5103" y="6701"/>
                </a:cubicBezTo>
                <a:cubicBezTo>
                  <a:pt x="5431" y="7317"/>
                  <a:pt x="5719" y="7964"/>
                  <a:pt x="5968" y="8620"/>
                </a:cubicBezTo>
                <a:cubicBezTo>
                  <a:pt x="6445" y="10102"/>
                  <a:pt x="6734" y="11643"/>
                  <a:pt x="6943" y="13185"/>
                </a:cubicBezTo>
                <a:cubicBezTo>
                  <a:pt x="7022" y="13712"/>
                  <a:pt x="7112" y="14249"/>
                  <a:pt x="7161" y="14786"/>
                </a:cubicBezTo>
                <a:cubicBezTo>
                  <a:pt x="7171" y="14945"/>
                  <a:pt x="7181" y="15114"/>
                  <a:pt x="7201" y="15273"/>
                </a:cubicBezTo>
                <a:cubicBezTo>
                  <a:pt x="7201" y="15462"/>
                  <a:pt x="7211" y="15641"/>
                  <a:pt x="7201" y="15830"/>
                </a:cubicBezTo>
                <a:cubicBezTo>
                  <a:pt x="7211" y="16338"/>
                  <a:pt x="7221" y="16845"/>
                  <a:pt x="7201" y="17342"/>
                </a:cubicBezTo>
                <a:cubicBezTo>
                  <a:pt x="7151" y="17223"/>
                  <a:pt x="7112" y="17103"/>
                  <a:pt x="7062" y="16984"/>
                </a:cubicBezTo>
                <a:cubicBezTo>
                  <a:pt x="6833" y="16417"/>
                  <a:pt x="6654" y="15830"/>
                  <a:pt x="6435" y="15264"/>
                </a:cubicBezTo>
                <a:cubicBezTo>
                  <a:pt x="6167" y="14557"/>
                  <a:pt x="5868" y="13861"/>
                  <a:pt x="5620" y="13135"/>
                </a:cubicBezTo>
                <a:cubicBezTo>
                  <a:pt x="5282" y="12141"/>
                  <a:pt x="4973" y="11136"/>
                  <a:pt x="4566" y="10171"/>
                </a:cubicBezTo>
                <a:cubicBezTo>
                  <a:pt x="3810" y="8322"/>
                  <a:pt x="3024" y="6492"/>
                  <a:pt x="2318" y="4622"/>
                </a:cubicBezTo>
                <a:cubicBezTo>
                  <a:pt x="2099" y="4164"/>
                  <a:pt x="1721" y="2842"/>
                  <a:pt x="1333" y="2056"/>
                </a:cubicBezTo>
                <a:close/>
                <a:moveTo>
                  <a:pt x="14053" y="1807"/>
                </a:moveTo>
                <a:cubicBezTo>
                  <a:pt x="14073" y="1927"/>
                  <a:pt x="14083" y="2046"/>
                  <a:pt x="14093" y="2165"/>
                </a:cubicBezTo>
                <a:cubicBezTo>
                  <a:pt x="14133" y="2484"/>
                  <a:pt x="14163" y="2812"/>
                  <a:pt x="14183" y="3130"/>
                </a:cubicBezTo>
                <a:cubicBezTo>
                  <a:pt x="14193" y="3369"/>
                  <a:pt x="14193" y="3607"/>
                  <a:pt x="14193" y="3836"/>
                </a:cubicBezTo>
                <a:cubicBezTo>
                  <a:pt x="14183" y="5209"/>
                  <a:pt x="14223" y="6581"/>
                  <a:pt x="13974" y="7934"/>
                </a:cubicBezTo>
                <a:cubicBezTo>
                  <a:pt x="13835" y="8640"/>
                  <a:pt x="13636" y="9336"/>
                  <a:pt x="13397" y="10012"/>
                </a:cubicBezTo>
                <a:cubicBezTo>
                  <a:pt x="12810" y="11494"/>
                  <a:pt x="12015" y="12897"/>
                  <a:pt x="11179" y="14239"/>
                </a:cubicBezTo>
                <a:cubicBezTo>
                  <a:pt x="10891" y="14717"/>
                  <a:pt x="10612" y="15194"/>
                  <a:pt x="10304" y="15641"/>
                </a:cubicBezTo>
                <a:cubicBezTo>
                  <a:pt x="10205" y="15781"/>
                  <a:pt x="10105" y="15920"/>
                  <a:pt x="10006" y="16059"/>
                </a:cubicBezTo>
                <a:cubicBezTo>
                  <a:pt x="9886" y="16208"/>
                  <a:pt x="9777" y="16348"/>
                  <a:pt x="9648" y="16497"/>
                </a:cubicBezTo>
                <a:cubicBezTo>
                  <a:pt x="9329" y="16895"/>
                  <a:pt x="9001" y="17302"/>
                  <a:pt x="8653" y="17680"/>
                </a:cubicBezTo>
                <a:cubicBezTo>
                  <a:pt x="8693" y="17561"/>
                  <a:pt x="8733" y="17442"/>
                  <a:pt x="8772" y="17312"/>
                </a:cubicBezTo>
                <a:cubicBezTo>
                  <a:pt x="8971" y="16716"/>
                  <a:pt x="9210" y="16139"/>
                  <a:pt x="9409" y="15552"/>
                </a:cubicBezTo>
                <a:cubicBezTo>
                  <a:pt x="9668" y="14816"/>
                  <a:pt x="9886" y="14070"/>
                  <a:pt x="10165" y="13334"/>
                </a:cubicBezTo>
                <a:cubicBezTo>
                  <a:pt x="10553" y="12330"/>
                  <a:pt x="10960" y="11345"/>
                  <a:pt x="11289" y="10311"/>
                </a:cubicBezTo>
                <a:cubicBezTo>
                  <a:pt x="11895" y="8361"/>
                  <a:pt x="12482" y="6412"/>
                  <a:pt x="13148" y="4473"/>
                </a:cubicBezTo>
                <a:cubicBezTo>
                  <a:pt x="13278" y="3966"/>
                  <a:pt x="13845" y="2683"/>
                  <a:pt x="14053" y="1807"/>
                </a:cubicBezTo>
                <a:close/>
                <a:moveTo>
                  <a:pt x="13695" y="1439"/>
                </a:moveTo>
                <a:lnTo>
                  <a:pt x="13695" y="1439"/>
                </a:lnTo>
                <a:cubicBezTo>
                  <a:pt x="13596" y="1698"/>
                  <a:pt x="13506" y="1957"/>
                  <a:pt x="13417" y="2215"/>
                </a:cubicBezTo>
                <a:cubicBezTo>
                  <a:pt x="13208" y="2802"/>
                  <a:pt x="12979" y="3389"/>
                  <a:pt x="12780" y="3985"/>
                </a:cubicBezTo>
                <a:cubicBezTo>
                  <a:pt x="12373" y="5328"/>
                  <a:pt x="11945" y="6661"/>
                  <a:pt x="11517" y="7993"/>
                </a:cubicBezTo>
                <a:cubicBezTo>
                  <a:pt x="11309" y="8600"/>
                  <a:pt x="11120" y="9217"/>
                  <a:pt x="10891" y="9813"/>
                </a:cubicBezTo>
                <a:cubicBezTo>
                  <a:pt x="10602" y="10569"/>
                  <a:pt x="10284" y="11325"/>
                  <a:pt x="10045" y="12101"/>
                </a:cubicBezTo>
                <a:cubicBezTo>
                  <a:pt x="9578" y="13811"/>
                  <a:pt x="8882" y="15433"/>
                  <a:pt x="8255" y="17084"/>
                </a:cubicBezTo>
                <a:cubicBezTo>
                  <a:pt x="8186" y="17302"/>
                  <a:pt x="8126" y="17521"/>
                  <a:pt x="8066" y="17740"/>
                </a:cubicBezTo>
                <a:cubicBezTo>
                  <a:pt x="8037" y="17103"/>
                  <a:pt x="7947" y="16467"/>
                  <a:pt x="8017" y="15830"/>
                </a:cubicBezTo>
                <a:cubicBezTo>
                  <a:pt x="8056" y="15174"/>
                  <a:pt x="8086" y="14508"/>
                  <a:pt x="8146" y="13851"/>
                </a:cubicBezTo>
                <a:cubicBezTo>
                  <a:pt x="8176" y="13185"/>
                  <a:pt x="8365" y="12519"/>
                  <a:pt x="8345" y="11862"/>
                </a:cubicBezTo>
                <a:cubicBezTo>
                  <a:pt x="8782" y="9276"/>
                  <a:pt x="9707" y="6780"/>
                  <a:pt x="11169" y="4602"/>
                </a:cubicBezTo>
                <a:cubicBezTo>
                  <a:pt x="11935" y="3498"/>
                  <a:pt x="12800" y="2474"/>
                  <a:pt x="13676" y="1449"/>
                </a:cubicBezTo>
                <a:cubicBezTo>
                  <a:pt x="13676" y="1449"/>
                  <a:pt x="13685" y="1449"/>
                  <a:pt x="13695" y="1439"/>
                </a:cubicBezTo>
                <a:close/>
                <a:moveTo>
                  <a:pt x="836" y="2006"/>
                </a:moveTo>
                <a:cubicBezTo>
                  <a:pt x="916" y="2265"/>
                  <a:pt x="1015" y="2513"/>
                  <a:pt x="1105" y="2762"/>
                </a:cubicBezTo>
                <a:cubicBezTo>
                  <a:pt x="1323" y="3329"/>
                  <a:pt x="1512" y="3916"/>
                  <a:pt x="1741" y="4483"/>
                </a:cubicBezTo>
                <a:cubicBezTo>
                  <a:pt x="2268" y="5746"/>
                  <a:pt x="2785" y="7019"/>
                  <a:pt x="3293" y="8292"/>
                </a:cubicBezTo>
                <a:cubicBezTo>
                  <a:pt x="3521" y="8869"/>
                  <a:pt x="3760" y="9445"/>
                  <a:pt x="3959" y="10032"/>
                </a:cubicBezTo>
                <a:cubicBezTo>
                  <a:pt x="4218" y="10788"/>
                  <a:pt x="4446" y="11554"/>
                  <a:pt x="4765" y="12280"/>
                </a:cubicBezTo>
                <a:cubicBezTo>
                  <a:pt x="5481" y="13861"/>
                  <a:pt x="5968" y="15512"/>
                  <a:pt x="6525" y="17143"/>
                </a:cubicBezTo>
                <a:cubicBezTo>
                  <a:pt x="6614" y="17352"/>
                  <a:pt x="6704" y="17551"/>
                  <a:pt x="6793" y="17750"/>
                </a:cubicBezTo>
                <a:cubicBezTo>
                  <a:pt x="6376" y="17292"/>
                  <a:pt x="5908" y="16875"/>
                  <a:pt x="5560" y="16348"/>
                </a:cubicBezTo>
                <a:cubicBezTo>
                  <a:pt x="5182" y="15830"/>
                  <a:pt x="4784" y="15323"/>
                  <a:pt x="4426" y="14786"/>
                </a:cubicBezTo>
                <a:cubicBezTo>
                  <a:pt x="4039" y="14269"/>
                  <a:pt x="3750" y="13652"/>
                  <a:pt x="3332" y="13165"/>
                </a:cubicBezTo>
                <a:cubicBezTo>
                  <a:pt x="2049" y="10957"/>
                  <a:pt x="1174" y="8501"/>
                  <a:pt x="906" y="5955"/>
                </a:cubicBezTo>
                <a:cubicBezTo>
                  <a:pt x="796" y="4652"/>
                  <a:pt x="806" y="3339"/>
                  <a:pt x="816" y="2026"/>
                </a:cubicBezTo>
                <a:cubicBezTo>
                  <a:pt x="826" y="2026"/>
                  <a:pt x="826" y="2016"/>
                  <a:pt x="836" y="2006"/>
                </a:cubicBezTo>
                <a:close/>
                <a:moveTo>
                  <a:pt x="14213" y="0"/>
                </a:moveTo>
                <a:cubicBezTo>
                  <a:pt x="13919" y="0"/>
                  <a:pt x="13542" y="401"/>
                  <a:pt x="13377" y="594"/>
                </a:cubicBezTo>
                <a:cubicBezTo>
                  <a:pt x="13089" y="892"/>
                  <a:pt x="12830" y="1211"/>
                  <a:pt x="12562" y="1519"/>
                </a:cubicBezTo>
                <a:cubicBezTo>
                  <a:pt x="11786" y="2404"/>
                  <a:pt x="11060" y="3339"/>
                  <a:pt x="10463" y="4353"/>
                </a:cubicBezTo>
                <a:cubicBezTo>
                  <a:pt x="10274" y="4672"/>
                  <a:pt x="10085" y="5000"/>
                  <a:pt x="9906" y="5328"/>
                </a:cubicBezTo>
                <a:cubicBezTo>
                  <a:pt x="8981" y="6810"/>
                  <a:pt x="8255" y="8421"/>
                  <a:pt x="7897" y="10122"/>
                </a:cubicBezTo>
                <a:cubicBezTo>
                  <a:pt x="7838" y="10380"/>
                  <a:pt x="7798" y="10639"/>
                  <a:pt x="7758" y="10897"/>
                </a:cubicBezTo>
                <a:cubicBezTo>
                  <a:pt x="7718" y="11047"/>
                  <a:pt x="7679" y="11206"/>
                  <a:pt x="7639" y="11355"/>
                </a:cubicBezTo>
                <a:cubicBezTo>
                  <a:pt x="7599" y="11643"/>
                  <a:pt x="7559" y="11932"/>
                  <a:pt x="7519" y="12220"/>
                </a:cubicBezTo>
                <a:cubicBezTo>
                  <a:pt x="7420" y="11514"/>
                  <a:pt x="7291" y="10818"/>
                  <a:pt x="7151" y="10112"/>
                </a:cubicBezTo>
                <a:cubicBezTo>
                  <a:pt x="6992" y="9306"/>
                  <a:pt x="6684" y="8550"/>
                  <a:pt x="6376" y="7794"/>
                </a:cubicBezTo>
                <a:cubicBezTo>
                  <a:pt x="5998" y="6899"/>
                  <a:pt x="5630" y="5994"/>
                  <a:pt x="5063" y="5199"/>
                </a:cubicBezTo>
                <a:cubicBezTo>
                  <a:pt x="4148" y="3786"/>
                  <a:pt x="2915" y="2643"/>
                  <a:pt x="1691" y="1519"/>
                </a:cubicBezTo>
                <a:cubicBezTo>
                  <a:pt x="1343" y="1211"/>
                  <a:pt x="1085" y="793"/>
                  <a:pt x="667" y="584"/>
                </a:cubicBezTo>
                <a:cubicBezTo>
                  <a:pt x="601" y="552"/>
                  <a:pt x="542" y="538"/>
                  <a:pt x="489" y="538"/>
                </a:cubicBezTo>
                <a:cubicBezTo>
                  <a:pt x="116" y="538"/>
                  <a:pt x="70" y="1263"/>
                  <a:pt x="70" y="1569"/>
                </a:cubicBezTo>
                <a:cubicBezTo>
                  <a:pt x="41" y="1976"/>
                  <a:pt x="41" y="2374"/>
                  <a:pt x="31" y="2772"/>
                </a:cubicBezTo>
                <a:cubicBezTo>
                  <a:pt x="1" y="3926"/>
                  <a:pt x="41" y="5079"/>
                  <a:pt x="229" y="6213"/>
                </a:cubicBezTo>
                <a:cubicBezTo>
                  <a:pt x="279" y="6571"/>
                  <a:pt x="349" y="6929"/>
                  <a:pt x="418" y="7287"/>
                </a:cubicBezTo>
                <a:cubicBezTo>
                  <a:pt x="657" y="8978"/>
                  <a:pt x="1105" y="10639"/>
                  <a:pt x="1910" y="12151"/>
                </a:cubicBezTo>
                <a:cubicBezTo>
                  <a:pt x="2030" y="12369"/>
                  <a:pt x="2159" y="12598"/>
                  <a:pt x="2288" y="12817"/>
                </a:cubicBezTo>
                <a:cubicBezTo>
                  <a:pt x="2348" y="12956"/>
                  <a:pt x="2417" y="13095"/>
                  <a:pt x="2487" y="13225"/>
                </a:cubicBezTo>
                <a:cubicBezTo>
                  <a:pt x="2945" y="13981"/>
                  <a:pt x="3432" y="14726"/>
                  <a:pt x="3969" y="15423"/>
                </a:cubicBezTo>
                <a:cubicBezTo>
                  <a:pt x="4377" y="15930"/>
                  <a:pt x="4834" y="16397"/>
                  <a:pt x="5252" y="16885"/>
                </a:cubicBezTo>
                <a:cubicBezTo>
                  <a:pt x="5500" y="17183"/>
                  <a:pt x="5739" y="17481"/>
                  <a:pt x="5988" y="17770"/>
                </a:cubicBezTo>
                <a:cubicBezTo>
                  <a:pt x="6269" y="18156"/>
                  <a:pt x="6891" y="19201"/>
                  <a:pt x="7300" y="19201"/>
                </a:cubicBezTo>
                <a:cubicBezTo>
                  <a:pt x="7354" y="19201"/>
                  <a:pt x="7404" y="19183"/>
                  <a:pt x="7450" y="19142"/>
                </a:cubicBezTo>
                <a:cubicBezTo>
                  <a:pt x="7501" y="19219"/>
                  <a:pt x="7566" y="19266"/>
                  <a:pt x="7658" y="19266"/>
                </a:cubicBezTo>
                <a:cubicBezTo>
                  <a:pt x="7674" y="19266"/>
                  <a:pt x="7691" y="19265"/>
                  <a:pt x="7708" y="19262"/>
                </a:cubicBezTo>
                <a:cubicBezTo>
                  <a:pt x="7728" y="19252"/>
                  <a:pt x="7738" y="19242"/>
                  <a:pt x="7758" y="19232"/>
                </a:cubicBezTo>
                <a:cubicBezTo>
                  <a:pt x="8146" y="19202"/>
                  <a:pt x="8892" y="18197"/>
                  <a:pt x="9111" y="18008"/>
                </a:cubicBezTo>
                <a:cubicBezTo>
                  <a:pt x="9558" y="17561"/>
                  <a:pt x="10016" y="17143"/>
                  <a:pt x="10413" y="16666"/>
                </a:cubicBezTo>
                <a:cubicBezTo>
                  <a:pt x="10831" y="16159"/>
                  <a:pt x="11179" y="15612"/>
                  <a:pt x="11517" y="15055"/>
                </a:cubicBezTo>
                <a:cubicBezTo>
                  <a:pt x="12174" y="14050"/>
                  <a:pt x="12780" y="13016"/>
                  <a:pt x="13357" y="11962"/>
                </a:cubicBezTo>
                <a:cubicBezTo>
                  <a:pt x="13755" y="11226"/>
                  <a:pt x="14014" y="10420"/>
                  <a:pt x="14272" y="9624"/>
                </a:cubicBezTo>
                <a:cubicBezTo>
                  <a:pt x="14561" y="8680"/>
                  <a:pt x="14859" y="7725"/>
                  <a:pt x="14939" y="6730"/>
                </a:cubicBezTo>
                <a:cubicBezTo>
                  <a:pt x="15138" y="5020"/>
                  <a:pt x="14909" y="3309"/>
                  <a:pt x="14690" y="1618"/>
                </a:cubicBezTo>
                <a:cubicBezTo>
                  <a:pt x="14620" y="1151"/>
                  <a:pt x="14690" y="654"/>
                  <a:pt x="14501" y="216"/>
                </a:cubicBezTo>
                <a:cubicBezTo>
                  <a:pt x="14429" y="61"/>
                  <a:pt x="14327" y="0"/>
                  <a:pt x="1421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6" name="Google Shape;466;p16"/>
          <p:cNvGrpSpPr/>
          <p:nvPr/>
        </p:nvGrpSpPr>
        <p:grpSpPr>
          <a:xfrm>
            <a:off x="8519707" y="1500404"/>
            <a:ext cx="602500" cy="1071355"/>
            <a:chOff x="6166707" y="1876404"/>
            <a:chExt cx="602500" cy="1071355"/>
          </a:xfrm>
        </p:grpSpPr>
        <p:sp>
          <p:nvSpPr>
            <p:cNvPr id="467" name="Google Shape;467;p16"/>
            <p:cNvSpPr/>
            <p:nvPr/>
          </p:nvSpPr>
          <p:spPr>
            <a:xfrm>
              <a:off x="6166707" y="1876404"/>
              <a:ext cx="602500" cy="1071355"/>
            </a:xfrm>
            <a:custGeom>
              <a:avLst/>
              <a:gdLst/>
              <a:ahLst/>
              <a:cxnLst/>
              <a:rect l="l" t="t" r="r" b="b"/>
              <a:pathLst>
                <a:path w="8534" h="15175" extrusionOk="0">
                  <a:moveTo>
                    <a:pt x="7101" y="1010"/>
                  </a:moveTo>
                  <a:cubicBezTo>
                    <a:pt x="7220" y="2561"/>
                    <a:pt x="7141" y="4123"/>
                    <a:pt x="7121" y="5674"/>
                  </a:cubicBezTo>
                  <a:cubicBezTo>
                    <a:pt x="7121" y="6738"/>
                    <a:pt x="7131" y="7802"/>
                    <a:pt x="7131" y="8867"/>
                  </a:cubicBezTo>
                  <a:cubicBezTo>
                    <a:pt x="7171" y="9712"/>
                    <a:pt x="7111" y="10557"/>
                    <a:pt x="7121" y="11403"/>
                  </a:cubicBezTo>
                  <a:cubicBezTo>
                    <a:pt x="7161" y="11979"/>
                    <a:pt x="7260" y="12556"/>
                    <a:pt x="7310" y="13133"/>
                  </a:cubicBezTo>
                  <a:cubicBezTo>
                    <a:pt x="6514" y="11960"/>
                    <a:pt x="5749" y="10776"/>
                    <a:pt x="4953" y="9612"/>
                  </a:cubicBezTo>
                  <a:cubicBezTo>
                    <a:pt x="4217" y="8618"/>
                    <a:pt x="3561" y="7574"/>
                    <a:pt x="2914" y="6519"/>
                  </a:cubicBezTo>
                  <a:cubicBezTo>
                    <a:pt x="2487" y="5853"/>
                    <a:pt x="1979" y="5187"/>
                    <a:pt x="1790" y="4401"/>
                  </a:cubicBezTo>
                  <a:cubicBezTo>
                    <a:pt x="1751" y="3944"/>
                    <a:pt x="2178" y="3645"/>
                    <a:pt x="2467" y="3367"/>
                  </a:cubicBezTo>
                  <a:cubicBezTo>
                    <a:pt x="3262" y="2601"/>
                    <a:pt x="4287" y="2104"/>
                    <a:pt x="5271" y="1646"/>
                  </a:cubicBezTo>
                  <a:cubicBezTo>
                    <a:pt x="5868" y="1417"/>
                    <a:pt x="6455" y="1089"/>
                    <a:pt x="7101" y="1010"/>
                  </a:cubicBezTo>
                  <a:close/>
                  <a:moveTo>
                    <a:pt x="7432" y="1"/>
                  </a:moveTo>
                  <a:cubicBezTo>
                    <a:pt x="6907" y="1"/>
                    <a:pt x="6161" y="537"/>
                    <a:pt x="5759" y="672"/>
                  </a:cubicBezTo>
                  <a:cubicBezTo>
                    <a:pt x="4645" y="1039"/>
                    <a:pt x="3590" y="1567"/>
                    <a:pt x="2566" y="2124"/>
                  </a:cubicBezTo>
                  <a:cubicBezTo>
                    <a:pt x="1890" y="2521"/>
                    <a:pt x="1104" y="2860"/>
                    <a:pt x="607" y="3486"/>
                  </a:cubicBezTo>
                  <a:cubicBezTo>
                    <a:pt x="0" y="4739"/>
                    <a:pt x="2009" y="6370"/>
                    <a:pt x="2496" y="7504"/>
                  </a:cubicBezTo>
                  <a:cubicBezTo>
                    <a:pt x="2954" y="8389"/>
                    <a:pt x="3471" y="9254"/>
                    <a:pt x="4078" y="10050"/>
                  </a:cubicBezTo>
                  <a:cubicBezTo>
                    <a:pt x="4426" y="10478"/>
                    <a:pt x="4824" y="10885"/>
                    <a:pt x="5072" y="11383"/>
                  </a:cubicBezTo>
                  <a:cubicBezTo>
                    <a:pt x="5381" y="11979"/>
                    <a:pt x="5580" y="12626"/>
                    <a:pt x="5957" y="13173"/>
                  </a:cubicBezTo>
                  <a:cubicBezTo>
                    <a:pt x="6222" y="13529"/>
                    <a:pt x="7140" y="15174"/>
                    <a:pt x="7697" y="15174"/>
                  </a:cubicBezTo>
                  <a:cubicBezTo>
                    <a:pt x="7747" y="15174"/>
                    <a:pt x="7794" y="15161"/>
                    <a:pt x="7837" y="15132"/>
                  </a:cubicBezTo>
                  <a:cubicBezTo>
                    <a:pt x="8533" y="14714"/>
                    <a:pt x="8086" y="13153"/>
                    <a:pt x="8036" y="12457"/>
                  </a:cubicBezTo>
                  <a:cubicBezTo>
                    <a:pt x="7917" y="11800"/>
                    <a:pt x="7937" y="11144"/>
                    <a:pt x="7917" y="10488"/>
                  </a:cubicBezTo>
                  <a:cubicBezTo>
                    <a:pt x="7807" y="8797"/>
                    <a:pt x="7956" y="7136"/>
                    <a:pt x="8026" y="5435"/>
                  </a:cubicBezTo>
                  <a:cubicBezTo>
                    <a:pt x="8036" y="3784"/>
                    <a:pt x="8165" y="2124"/>
                    <a:pt x="7976" y="483"/>
                  </a:cubicBezTo>
                  <a:cubicBezTo>
                    <a:pt x="7889" y="126"/>
                    <a:pt x="7686" y="1"/>
                    <a:pt x="743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16"/>
            <p:cNvSpPr/>
            <p:nvPr/>
          </p:nvSpPr>
          <p:spPr>
            <a:xfrm>
              <a:off x="6370452" y="2132250"/>
              <a:ext cx="213847" cy="145789"/>
            </a:xfrm>
            <a:custGeom>
              <a:avLst/>
              <a:gdLst/>
              <a:ahLst/>
              <a:cxnLst/>
              <a:rect l="l" t="t" r="r" b="b"/>
              <a:pathLst>
                <a:path w="3029" h="2065" extrusionOk="0">
                  <a:moveTo>
                    <a:pt x="1382" y="1"/>
                  </a:moveTo>
                  <a:cubicBezTo>
                    <a:pt x="1148" y="1"/>
                    <a:pt x="901" y="83"/>
                    <a:pt x="665" y="280"/>
                  </a:cubicBezTo>
                  <a:cubicBezTo>
                    <a:pt x="1" y="927"/>
                    <a:pt x="594" y="2065"/>
                    <a:pt x="1401" y="2065"/>
                  </a:cubicBezTo>
                  <a:cubicBezTo>
                    <a:pt x="1548" y="2065"/>
                    <a:pt x="1703" y="2027"/>
                    <a:pt x="1858" y="1941"/>
                  </a:cubicBezTo>
                  <a:cubicBezTo>
                    <a:pt x="3028" y="1328"/>
                    <a:pt x="2319" y="1"/>
                    <a:pt x="13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9" name="Google Shape;469;p16"/>
          <p:cNvSpPr/>
          <p:nvPr/>
        </p:nvSpPr>
        <p:spPr>
          <a:xfrm rot="900018">
            <a:off x="7909385" y="-356437"/>
            <a:ext cx="1989880" cy="1524709"/>
          </a:xfrm>
          <a:custGeom>
            <a:avLst/>
            <a:gdLst/>
            <a:ahLst/>
            <a:cxnLst/>
            <a:rect l="l" t="t" r="r" b="b"/>
            <a:pathLst>
              <a:path w="28186" h="21597" extrusionOk="0">
                <a:moveTo>
                  <a:pt x="10761" y="5659"/>
                </a:moveTo>
                <a:cubicBezTo>
                  <a:pt x="9946" y="6276"/>
                  <a:pt x="9150" y="6912"/>
                  <a:pt x="8374" y="7559"/>
                </a:cubicBezTo>
                <a:cubicBezTo>
                  <a:pt x="7798" y="8056"/>
                  <a:pt x="7280" y="8623"/>
                  <a:pt x="6694" y="9100"/>
                </a:cubicBezTo>
                <a:cubicBezTo>
                  <a:pt x="6564" y="9229"/>
                  <a:pt x="6425" y="9359"/>
                  <a:pt x="6296" y="9478"/>
                </a:cubicBezTo>
                <a:cubicBezTo>
                  <a:pt x="5530" y="10125"/>
                  <a:pt x="4705" y="10701"/>
                  <a:pt x="3919" y="11338"/>
                </a:cubicBezTo>
                <a:cubicBezTo>
                  <a:pt x="3312" y="11805"/>
                  <a:pt x="2835" y="12412"/>
                  <a:pt x="2298" y="12959"/>
                </a:cubicBezTo>
                <a:lnTo>
                  <a:pt x="2278" y="12979"/>
                </a:lnTo>
                <a:cubicBezTo>
                  <a:pt x="2159" y="13078"/>
                  <a:pt x="2039" y="13178"/>
                  <a:pt x="1920" y="13287"/>
                </a:cubicBezTo>
                <a:cubicBezTo>
                  <a:pt x="1900" y="13287"/>
                  <a:pt x="1870" y="13297"/>
                  <a:pt x="1850" y="13307"/>
                </a:cubicBezTo>
                <a:cubicBezTo>
                  <a:pt x="2914" y="12084"/>
                  <a:pt x="4028" y="10900"/>
                  <a:pt x="5102" y="9667"/>
                </a:cubicBezTo>
                <a:cubicBezTo>
                  <a:pt x="5908" y="8722"/>
                  <a:pt x="6743" y="7767"/>
                  <a:pt x="7718" y="6992"/>
                </a:cubicBezTo>
                <a:cubicBezTo>
                  <a:pt x="8673" y="6276"/>
                  <a:pt x="9588" y="5898"/>
                  <a:pt x="10761" y="5659"/>
                </a:cubicBezTo>
                <a:close/>
                <a:moveTo>
                  <a:pt x="2904" y="13894"/>
                </a:moveTo>
                <a:cubicBezTo>
                  <a:pt x="2894" y="13894"/>
                  <a:pt x="2894" y="13904"/>
                  <a:pt x="2885" y="13904"/>
                </a:cubicBezTo>
                <a:cubicBezTo>
                  <a:pt x="2885" y="13904"/>
                  <a:pt x="2894" y="13894"/>
                  <a:pt x="2904" y="13894"/>
                </a:cubicBezTo>
                <a:close/>
                <a:moveTo>
                  <a:pt x="11139" y="5918"/>
                </a:moveTo>
                <a:cubicBezTo>
                  <a:pt x="11139" y="5928"/>
                  <a:pt x="11139" y="5937"/>
                  <a:pt x="11129" y="5937"/>
                </a:cubicBezTo>
                <a:cubicBezTo>
                  <a:pt x="10821" y="6693"/>
                  <a:pt x="10254" y="7300"/>
                  <a:pt x="9797" y="7966"/>
                </a:cubicBezTo>
                <a:cubicBezTo>
                  <a:pt x="9309" y="8593"/>
                  <a:pt x="8703" y="9130"/>
                  <a:pt x="8185" y="9737"/>
                </a:cubicBezTo>
                <a:cubicBezTo>
                  <a:pt x="6455" y="11766"/>
                  <a:pt x="4068" y="13039"/>
                  <a:pt x="1711" y="14192"/>
                </a:cubicBezTo>
                <a:cubicBezTo>
                  <a:pt x="1761" y="14142"/>
                  <a:pt x="1810" y="14083"/>
                  <a:pt x="1850" y="14033"/>
                </a:cubicBezTo>
                <a:cubicBezTo>
                  <a:pt x="2487" y="13317"/>
                  <a:pt x="3213" y="12690"/>
                  <a:pt x="3939" y="12064"/>
                </a:cubicBezTo>
                <a:cubicBezTo>
                  <a:pt x="4287" y="11865"/>
                  <a:pt x="4605" y="11616"/>
                  <a:pt x="4893" y="11338"/>
                </a:cubicBezTo>
                <a:cubicBezTo>
                  <a:pt x="5968" y="10184"/>
                  <a:pt x="7181" y="9180"/>
                  <a:pt x="8404" y="8185"/>
                </a:cubicBezTo>
                <a:cubicBezTo>
                  <a:pt x="9080" y="7658"/>
                  <a:pt x="9687" y="7051"/>
                  <a:pt x="10334" y="6484"/>
                </a:cubicBezTo>
                <a:cubicBezTo>
                  <a:pt x="10612" y="6305"/>
                  <a:pt x="10881" y="6117"/>
                  <a:pt x="11139" y="5918"/>
                </a:cubicBezTo>
                <a:close/>
                <a:moveTo>
                  <a:pt x="16547" y="1719"/>
                </a:moveTo>
                <a:cubicBezTo>
                  <a:pt x="16425" y="1719"/>
                  <a:pt x="16291" y="1747"/>
                  <a:pt x="16191" y="1760"/>
                </a:cubicBezTo>
                <a:cubicBezTo>
                  <a:pt x="15217" y="1959"/>
                  <a:pt x="14431" y="2646"/>
                  <a:pt x="13635" y="3202"/>
                </a:cubicBezTo>
                <a:cubicBezTo>
                  <a:pt x="13437" y="3352"/>
                  <a:pt x="12532" y="3978"/>
                  <a:pt x="11955" y="4485"/>
                </a:cubicBezTo>
                <a:cubicBezTo>
                  <a:pt x="11587" y="4625"/>
                  <a:pt x="11139" y="4933"/>
                  <a:pt x="10940" y="4983"/>
                </a:cubicBezTo>
                <a:cubicBezTo>
                  <a:pt x="10115" y="5231"/>
                  <a:pt x="9250" y="5331"/>
                  <a:pt x="8444" y="5649"/>
                </a:cubicBezTo>
                <a:cubicBezTo>
                  <a:pt x="7459" y="5997"/>
                  <a:pt x="6803" y="6833"/>
                  <a:pt x="6117" y="7569"/>
                </a:cubicBezTo>
                <a:cubicBezTo>
                  <a:pt x="5331" y="8464"/>
                  <a:pt x="4376" y="9200"/>
                  <a:pt x="3551" y="10055"/>
                </a:cubicBezTo>
                <a:cubicBezTo>
                  <a:pt x="2885" y="10681"/>
                  <a:pt x="2338" y="11407"/>
                  <a:pt x="1781" y="12124"/>
                </a:cubicBezTo>
                <a:cubicBezTo>
                  <a:pt x="1323" y="12730"/>
                  <a:pt x="816" y="13307"/>
                  <a:pt x="468" y="13973"/>
                </a:cubicBezTo>
                <a:cubicBezTo>
                  <a:pt x="289" y="14431"/>
                  <a:pt x="0" y="15018"/>
                  <a:pt x="339" y="15455"/>
                </a:cubicBezTo>
                <a:cubicBezTo>
                  <a:pt x="412" y="15522"/>
                  <a:pt x="491" y="15548"/>
                  <a:pt x="573" y="15548"/>
                </a:cubicBezTo>
                <a:cubicBezTo>
                  <a:pt x="758" y="15548"/>
                  <a:pt x="953" y="15416"/>
                  <a:pt x="1104" y="15326"/>
                </a:cubicBezTo>
                <a:cubicBezTo>
                  <a:pt x="1602" y="15028"/>
                  <a:pt x="2079" y="14709"/>
                  <a:pt x="2586" y="14431"/>
                </a:cubicBezTo>
                <a:cubicBezTo>
                  <a:pt x="3720" y="13804"/>
                  <a:pt x="4774" y="13048"/>
                  <a:pt x="5848" y="12322"/>
                </a:cubicBezTo>
                <a:cubicBezTo>
                  <a:pt x="6505" y="11885"/>
                  <a:pt x="7131" y="11407"/>
                  <a:pt x="7728" y="10880"/>
                </a:cubicBezTo>
                <a:cubicBezTo>
                  <a:pt x="8175" y="10483"/>
                  <a:pt x="8543" y="10005"/>
                  <a:pt x="8971" y="9587"/>
                </a:cubicBezTo>
                <a:cubicBezTo>
                  <a:pt x="10194" y="8444"/>
                  <a:pt x="11109" y="7708"/>
                  <a:pt x="11796" y="6107"/>
                </a:cubicBezTo>
                <a:cubicBezTo>
                  <a:pt x="11985" y="5828"/>
                  <a:pt x="12253" y="5490"/>
                  <a:pt x="12402" y="5142"/>
                </a:cubicBezTo>
                <a:cubicBezTo>
                  <a:pt x="12691" y="4794"/>
                  <a:pt x="12989" y="4446"/>
                  <a:pt x="13337" y="4147"/>
                </a:cubicBezTo>
                <a:cubicBezTo>
                  <a:pt x="14093" y="3501"/>
                  <a:pt x="15048" y="3103"/>
                  <a:pt x="15913" y="2636"/>
                </a:cubicBezTo>
                <a:cubicBezTo>
                  <a:pt x="16102" y="2496"/>
                  <a:pt x="16917" y="2158"/>
                  <a:pt x="16868" y="1910"/>
                </a:cubicBezTo>
                <a:cubicBezTo>
                  <a:pt x="16824" y="1758"/>
                  <a:pt x="16693" y="1719"/>
                  <a:pt x="16547" y="1719"/>
                </a:cubicBezTo>
                <a:close/>
                <a:moveTo>
                  <a:pt x="20826" y="6813"/>
                </a:moveTo>
                <a:cubicBezTo>
                  <a:pt x="21234" y="7748"/>
                  <a:pt x="21671" y="8663"/>
                  <a:pt x="22119" y="9578"/>
                </a:cubicBezTo>
                <a:cubicBezTo>
                  <a:pt x="22467" y="10254"/>
                  <a:pt x="22895" y="10880"/>
                  <a:pt x="23223" y="11567"/>
                </a:cubicBezTo>
                <a:cubicBezTo>
                  <a:pt x="23322" y="11726"/>
                  <a:pt x="23412" y="11885"/>
                  <a:pt x="23491" y="12054"/>
                </a:cubicBezTo>
                <a:cubicBezTo>
                  <a:pt x="23949" y="12949"/>
                  <a:pt x="24317" y="13884"/>
                  <a:pt x="24744" y="14789"/>
                </a:cubicBezTo>
                <a:cubicBezTo>
                  <a:pt x="25063" y="15495"/>
                  <a:pt x="25540" y="16102"/>
                  <a:pt x="25948" y="16748"/>
                </a:cubicBezTo>
                <a:cubicBezTo>
                  <a:pt x="25948" y="16758"/>
                  <a:pt x="25958" y="16758"/>
                  <a:pt x="25958" y="16768"/>
                </a:cubicBezTo>
                <a:cubicBezTo>
                  <a:pt x="26027" y="16907"/>
                  <a:pt x="26107" y="17047"/>
                  <a:pt x="26176" y="17196"/>
                </a:cubicBezTo>
                <a:cubicBezTo>
                  <a:pt x="26176" y="17216"/>
                  <a:pt x="26176" y="17235"/>
                  <a:pt x="26176" y="17265"/>
                </a:cubicBezTo>
                <a:cubicBezTo>
                  <a:pt x="25242" y="15943"/>
                  <a:pt x="24347" y="14580"/>
                  <a:pt x="23402" y="13257"/>
                </a:cubicBezTo>
                <a:cubicBezTo>
                  <a:pt x="22666" y="12253"/>
                  <a:pt x="21940" y="11219"/>
                  <a:pt x="21413" y="10085"/>
                </a:cubicBezTo>
                <a:cubicBezTo>
                  <a:pt x="20935" y="8991"/>
                  <a:pt x="20786" y="8006"/>
                  <a:pt x="20826" y="6813"/>
                </a:cubicBezTo>
                <a:close/>
                <a:moveTo>
                  <a:pt x="21164" y="6504"/>
                </a:moveTo>
                <a:lnTo>
                  <a:pt x="21164" y="6504"/>
                </a:lnTo>
                <a:cubicBezTo>
                  <a:pt x="21174" y="6504"/>
                  <a:pt x="21184" y="6514"/>
                  <a:pt x="21184" y="6514"/>
                </a:cubicBezTo>
                <a:cubicBezTo>
                  <a:pt x="21840" y="7002"/>
                  <a:pt x="22298" y="7698"/>
                  <a:pt x="22845" y="8295"/>
                </a:cubicBezTo>
                <a:cubicBezTo>
                  <a:pt x="23342" y="8911"/>
                  <a:pt x="23720" y="9627"/>
                  <a:pt x="24187" y="10274"/>
                </a:cubicBezTo>
                <a:cubicBezTo>
                  <a:pt x="25759" y="12422"/>
                  <a:pt x="26435" y="15038"/>
                  <a:pt x="27012" y="17603"/>
                </a:cubicBezTo>
                <a:cubicBezTo>
                  <a:pt x="26972" y="17544"/>
                  <a:pt x="26932" y="17484"/>
                  <a:pt x="26893" y="17434"/>
                </a:cubicBezTo>
                <a:cubicBezTo>
                  <a:pt x="26346" y="16649"/>
                  <a:pt x="25898" y="15793"/>
                  <a:pt x="25460" y="14948"/>
                </a:cubicBezTo>
                <a:cubicBezTo>
                  <a:pt x="25351" y="14560"/>
                  <a:pt x="25182" y="14192"/>
                  <a:pt x="24973" y="13844"/>
                </a:cubicBezTo>
                <a:cubicBezTo>
                  <a:pt x="24108" y="12531"/>
                  <a:pt x="23412" y="11119"/>
                  <a:pt x="22735" y="9697"/>
                </a:cubicBezTo>
                <a:cubicBezTo>
                  <a:pt x="22387" y="8911"/>
                  <a:pt x="21930" y="8185"/>
                  <a:pt x="21532" y="7419"/>
                </a:cubicBezTo>
                <a:cubicBezTo>
                  <a:pt x="21423" y="7111"/>
                  <a:pt x="21293" y="6803"/>
                  <a:pt x="21164" y="6504"/>
                </a:cubicBezTo>
                <a:close/>
                <a:moveTo>
                  <a:pt x="15445" y="7748"/>
                </a:moveTo>
                <a:cubicBezTo>
                  <a:pt x="15097" y="8702"/>
                  <a:pt x="14759" y="9657"/>
                  <a:pt x="14441" y="10632"/>
                </a:cubicBezTo>
                <a:cubicBezTo>
                  <a:pt x="14222" y="11348"/>
                  <a:pt x="14083" y="12104"/>
                  <a:pt x="13844" y="12820"/>
                </a:cubicBezTo>
                <a:cubicBezTo>
                  <a:pt x="13805" y="12999"/>
                  <a:pt x="13755" y="13178"/>
                  <a:pt x="13705" y="13357"/>
                </a:cubicBezTo>
                <a:cubicBezTo>
                  <a:pt x="13397" y="14312"/>
                  <a:pt x="13009" y="15236"/>
                  <a:pt x="12681" y="16191"/>
                </a:cubicBezTo>
                <a:cubicBezTo>
                  <a:pt x="12412" y="16917"/>
                  <a:pt x="12333" y="17683"/>
                  <a:pt x="12173" y="18429"/>
                </a:cubicBezTo>
                <a:cubicBezTo>
                  <a:pt x="12173" y="18439"/>
                  <a:pt x="12173" y="18449"/>
                  <a:pt x="12164" y="18449"/>
                </a:cubicBezTo>
                <a:cubicBezTo>
                  <a:pt x="12124" y="18608"/>
                  <a:pt x="12074" y="18757"/>
                  <a:pt x="12024" y="18906"/>
                </a:cubicBezTo>
                <a:cubicBezTo>
                  <a:pt x="12004" y="18926"/>
                  <a:pt x="11994" y="18946"/>
                  <a:pt x="11975" y="18966"/>
                </a:cubicBezTo>
                <a:cubicBezTo>
                  <a:pt x="12233" y="17355"/>
                  <a:pt x="12541" y="15764"/>
                  <a:pt x="12790" y="14152"/>
                </a:cubicBezTo>
                <a:cubicBezTo>
                  <a:pt x="12969" y="12919"/>
                  <a:pt x="13178" y="11676"/>
                  <a:pt x="13586" y="10492"/>
                </a:cubicBezTo>
                <a:cubicBezTo>
                  <a:pt x="14013" y="9379"/>
                  <a:pt x="14590" y="8573"/>
                  <a:pt x="15445" y="7748"/>
                </a:cubicBezTo>
                <a:close/>
                <a:moveTo>
                  <a:pt x="15913" y="7757"/>
                </a:moveTo>
                <a:cubicBezTo>
                  <a:pt x="15913" y="7767"/>
                  <a:pt x="15913" y="7777"/>
                  <a:pt x="15913" y="7787"/>
                </a:cubicBezTo>
                <a:cubicBezTo>
                  <a:pt x="16052" y="8593"/>
                  <a:pt x="15893" y="9408"/>
                  <a:pt x="15863" y="10214"/>
                </a:cubicBezTo>
                <a:cubicBezTo>
                  <a:pt x="15784" y="11010"/>
                  <a:pt x="15555" y="11785"/>
                  <a:pt x="15436" y="12571"/>
                </a:cubicBezTo>
                <a:cubicBezTo>
                  <a:pt x="15058" y="15207"/>
                  <a:pt x="13715" y="17554"/>
                  <a:pt x="12333" y="19782"/>
                </a:cubicBezTo>
                <a:cubicBezTo>
                  <a:pt x="12343" y="19712"/>
                  <a:pt x="12362" y="19642"/>
                  <a:pt x="12372" y="19573"/>
                </a:cubicBezTo>
                <a:cubicBezTo>
                  <a:pt x="12372" y="19583"/>
                  <a:pt x="12372" y="19583"/>
                  <a:pt x="12372" y="19583"/>
                </a:cubicBezTo>
                <a:cubicBezTo>
                  <a:pt x="12522" y="18638"/>
                  <a:pt x="12800" y="17713"/>
                  <a:pt x="13088" y="16808"/>
                </a:cubicBezTo>
                <a:cubicBezTo>
                  <a:pt x="13277" y="16450"/>
                  <a:pt x="13417" y="16072"/>
                  <a:pt x="13506" y="15674"/>
                </a:cubicBezTo>
                <a:cubicBezTo>
                  <a:pt x="13805" y="14133"/>
                  <a:pt x="14302" y="12631"/>
                  <a:pt x="14799" y="11139"/>
                </a:cubicBezTo>
                <a:cubicBezTo>
                  <a:pt x="15097" y="10333"/>
                  <a:pt x="15286" y="9498"/>
                  <a:pt x="15535" y="8672"/>
                </a:cubicBezTo>
                <a:cubicBezTo>
                  <a:pt x="15674" y="8374"/>
                  <a:pt x="15794" y="8066"/>
                  <a:pt x="15913" y="7757"/>
                </a:cubicBezTo>
                <a:close/>
                <a:moveTo>
                  <a:pt x="18608" y="0"/>
                </a:moveTo>
                <a:cubicBezTo>
                  <a:pt x="18320" y="20"/>
                  <a:pt x="18330" y="408"/>
                  <a:pt x="18300" y="617"/>
                </a:cubicBezTo>
                <a:cubicBezTo>
                  <a:pt x="18290" y="845"/>
                  <a:pt x="18310" y="1064"/>
                  <a:pt x="18350" y="1283"/>
                </a:cubicBezTo>
                <a:cubicBezTo>
                  <a:pt x="18210" y="1333"/>
                  <a:pt x="18071" y="1472"/>
                  <a:pt x="17972" y="1552"/>
                </a:cubicBezTo>
                <a:cubicBezTo>
                  <a:pt x="17256" y="2248"/>
                  <a:pt x="16957" y="3232"/>
                  <a:pt x="16579" y="4137"/>
                </a:cubicBezTo>
                <a:cubicBezTo>
                  <a:pt x="16490" y="4366"/>
                  <a:pt x="16052" y="5381"/>
                  <a:pt x="15833" y="6117"/>
                </a:cubicBezTo>
                <a:cubicBezTo>
                  <a:pt x="15605" y="6425"/>
                  <a:pt x="15386" y="6932"/>
                  <a:pt x="15247" y="7081"/>
                </a:cubicBezTo>
                <a:cubicBezTo>
                  <a:pt x="14680" y="7728"/>
                  <a:pt x="13993" y="8275"/>
                  <a:pt x="13486" y="8971"/>
                </a:cubicBezTo>
                <a:cubicBezTo>
                  <a:pt x="12840" y="9796"/>
                  <a:pt x="12720" y="10841"/>
                  <a:pt x="12532" y="11835"/>
                </a:cubicBezTo>
                <a:cubicBezTo>
                  <a:pt x="12352" y="13009"/>
                  <a:pt x="11935" y="14142"/>
                  <a:pt x="11696" y="15306"/>
                </a:cubicBezTo>
                <a:cubicBezTo>
                  <a:pt x="11457" y="16191"/>
                  <a:pt x="11378" y="17096"/>
                  <a:pt x="11288" y="18001"/>
                </a:cubicBezTo>
                <a:cubicBezTo>
                  <a:pt x="11229" y="18757"/>
                  <a:pt x="11099" y="19513"/>
                  <a:pt x="11169" y="20269"/>
                </a:cubicBezTo>
                <a:cubicBezTo>
                  <a:pt x="11249" y="20746"/>
                  <a:pt x="11318" y="21393"/>
                  <a:pt x="11845" y="21592"/>
                </a:cubicBezTo>
                <a:cubicBezTo>
                  <a:pt x="11866" y="21595"/>
                  <a:pt x="11886" y="21596"/>
                  <a:pt x="11905" y="21596"/>
                </a:cubicBezTo>
                <a:cubicBezTo>
                  <a:pt x="12173" y="21596"/>
                  <a:pt x="12311" y="21287"/>
                  <a:pt x="12422" y="21064"/>
                </a:cubicBezTo>
                <a:cubicBezTo>
                  <a:pt x="12681" y="20557"/>
                  <a:pt x="12919" y="20030"/>
                  <a:pt x="13208" y="19523"/>
                </a:cubicBezTo>
                <a:cubicBezTo>
                  <a:pt x="13824" y="18389"/>
                  <a:pt x="14322" y="17186"/>
                  <a:pt x="14839" y="16002"/>
                </a:cubicBezTo>
                <a:cubicBezTo>
                  <a:pt x="15167" y="15286"/>
                  <a:pt x="15445" y="14540"/>
                  <a:pt x="15654" y="13784"/>
                </a:cubicBezTo>
                <a:cubicBezTo>
                  <a:pt x="15833" y="13208"/>
                  <a:pt x="15883" y="12611"/>
                  <a:pt x="16022" y="12024"/>
                </a:cubicBezTo>
                <a:cubicBezTo>
                  <a:pt x="16460" y="10403"/>
                  <a:pt x="16838" y="9289"/>
                  <a:pt x="16569" y="7578"/>
                </a:cubicBezTo>
                <a:cubicBezTo>
                  <a:pt x="16579" y="7240"/>
                  <a:pt x="16629" y="6813"/>
                  <a:pt x="16569" y="6435"/>
                </a:cubicBezTo>
                <a:cubicBezTo>
                  <a:pt x="16629" y="5987"/>
                  <a:pt x="16689" y="5530"/>
                  <a:pt x="16828" y="5092"/>
                </a:cubicBezTo>
                <a:cubicBezTo>
                  <a:pt x="17126" y="4147"/>
                  <a:pt x="17713" y="3302"/>
                  <a:pt x="18200" y="2447"/>
                </a:cubicBezTo>
                <a:cubicBezTo>
                  <a:pt x="18250" y="2337"/>
                  <a:pt x="18389" y="2108"/>
                  <a:pt x="18499" y="1890"/>
                </a:cubicBezTo>
                <a:cubicBezTo>
                  <a:pt x="18668" y="2417"/>
                  <a:pt x="18906" y="2934"/>
                  <a:pt x="19105" y="3441"/>
                </a:cubicBezTo>
                <a:cubicBezTo>
                  <a:pt x="19205" y="3680"/>
                  <a:pt x="19603" y="4704"/>
                  <a:pt x="19961" y="5371"/>
                </a:cubicBezTo>
                <a:cubicBezTo>
                  <a:pt x="20010" y="5768"/>
                  <a:pt x="20209" y="6276"/>
                  <a:pt x="20219" y="6475"/>
                </a:cubicBezTo>
                <a:cubicBezTo>
                  <a:pt x="20259" y="7340"/>
                  <a:pt x="20150" y="8215"/>
                  <a:pt x="20279" y="9070"/>
                </a:cubicBezTo>
                <a:cubicBezTo>
                  <a:pt x="20388" y="10105"/>
                  <a:pt x="21035" y="10940"/>
                  <a:pt x="21602" y="11775"/>
                </a:cubicBezTo>
                <a:cubicBezTo>
                  <a:pt x="22288" y="12750"/>
                  <a:pt x="22775" y="13844"/>
                  <a:pt x="23422" y="14849"/>
                </a:cubicBezTo>
                <a:cubicBezTo>
                  <a:pt x="23869" y="15644"/>
                  <a:pt x="24446" y="16350"/>
                  <a:pt x="25013" y="17056"/>
                </a:cubicBezTo>
                <a:cubicBezTo>
                  <a:pt x="25500" y="17643"/>
                  <a:pt x="25938" y="18270"/>
                  <a:pt x="26515" y="18767"/>
                </a:cubicBezTo>
                <a:cubicBezTo>
                  <a:pt x="26832" y="18989"/>
                  <a:pt x="27213" y="19300"/>
                  <a:pt x="27612" y="19300"/>
                </a:cubicBezTo>
                <a:cubicBezTo>
                  <a:pt x="27713" y="19300"/>
                  <a:pt x="27815" y="19281"/>
                  <a:pt x="27917" y="19235"/>
                </a:cubicBezTo>
                <a:cubicBezTo>
                  <a:pt x="28185" y="19055"/>
                  <a:pt x="28046" y="18707"/>
                  <a:pt x="27967" y="18459"/>
                </a:cubicBezTo>
                <a:cubicBezTo>
                  <a:pt x="27798" y="17912"/>
                  <a:pt x="27599" y="17365"/>
                  <a:pt x="27449" y="16808"/>
                </a:cubicBezTo>
                <a:cubicBezTo>
                  <a:pt x="27101" y="15565"/>
                  <a:pt x="26614" y="14361"/>
                  <a:pt x="26167" y="13148"/>
                </a:cubicBezTo>
                <a:cubicBezTo>
                  <a:pt x="25888" y="12402"/>
                  <a:pt x="25570" y="11676"/>
                  <a:pt x="25192" y="10990"/>
                </a:cubicBezTo>
                <a:cubicBezTo>
                  <a:pt x="24913" y="10453"/>
                  <a:pt x="24536" y="9985"/>
                  <a:pt x="24227" y="9478"/>
                </a:cubicBezTo>
                <a:cubicBezTo>
                  <a:pt x="23402" y="8016"/>
                  <a:pt x="22904" y="6952"/>
                  <a:pt x="21502" y="5918"/>
                </a:cubicBezTo>
                <a:cubicBezTo>
                  <a:pt x="21283" y="5659"/>
                  <a:pt x="21015" y="5321"/>
                  <a:pt x="20707" y="5092"/>
                </a:cubicBezTo>
                <a:cubicBezTo>
                  <a:pt x="20438" y="4734"/>
                  <a:pt x="20160" y="4366"/>
                  <a:pt x="19961" y="3958"/>
                </a:cubicBezTo>
                <a:cubicBezTo>
                  <a:pt x="19513" y="3073"/>
                  <a:pt x="19344" y="2049"/>
                  <a:pt x="19085" y="1094"/>
                </a:cubicBezTo>
                <a:cubicBezTo>
                  <a:pt x="18996" y="875"/>
                  <a:pt x="18857" y="10"/>
                  <a:pt x="186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16"/>
          <p:cNvSpPr/>
          <p:nvPr/>
        </p:nvSpPr>
        <p:spPr>
          <a:xfrm rot="4906254">
            <a:off x="-948712" y="1975742"/>
            <a:ext cx="1149853" cy="2235672"/>
          </a:xfrm>
          <a:custGeom>
            <a:avLst/>
            <a:gdLst/>
            <a:ahLst/>
            <a:cxnLst/>
            <a:rect l="l" t="t" r="r" b="b"/>
            <a:pathLst>
              <a:path w="16287" h="31667" extrusionOk="0">
                <a:moveTo>
                  <a:pt x="14450" y="1"/>
                </a:moveTo>
                <a:cubicBezTo>
                  <a:pt x="14395" y="1"/>
                  <a:pt x="14337" y="18"/>
                  <a:pt x="14292" y="45"/>
                </a:cubicBezTo>
                <a:cubicBezTo>
                  <a:pt x="13616" y="462"/>
                  <a:pt x="12949" y="880"/>
                  <a:pt x="12333" y="1368"/>
                </a:cubicBezTo>
                <a:cubicBezTo>
                  <a:pt x="11239" y="2253"/>
                  <a:pt x="10264" y="3287"/>
                  <a:pt x="9379" y="4381"/>
                </a:cubicBezTo>
                <a:cubicBezTo>
                  <a:pt x="8693" y="5196"/>
                  <a:pt x="8086" y="6072"/>
                  <a:pt x="7678" y="7046"/>
                </a:cubicBezTo>
                <a:cubicBezTo>
                  <a:pt x="6803" y="8876"/>
                  <a:pt x="6684" y="10875"/>
                  <a:pt x="6445" y="12845"/>
                </a:cubicBezTo>
                <a:cubicBezTo>
                  <a:pt x="6336" y="13451"/>
                  <a:pt x="6147" y="14028"/>
                  <a:pt x="5928" y="14585"/>
                </a:cubicBezTo>
                <a:cubicBezTo>
                  <a:pt x="6047" y="13998"/>
                  <a:pt x="6057" y="13382"/>
                  <a:pt x="6097" y="12775"/>
                </a:cubicBezTo>
                <a:cubicBezTo>
                  <a:pt x="6157" y="11810"/>
                  <a:pt x="6276" y="10855"/>
                  <a:pt x="6256" y="9891"/>
                </a:cubicBezTo>
                <a:cubicBezTo>
                  <a:pt x="6226" y="9165"/>
                  <a:pt x="6017" y="8459"/>
                  <a:pt x="5888" y="7752"/>
                </a:cubicBezTo>
                <a:cubicBezTo>
                  <a:pt x="5729" y="6778"/>
                  <a:pt x="5470" y="5843"/>
                  <a:pt x="5232" y="4888"/>
                </a:cubicBezTo>
                <a:cubicBezTo>
                  <a:pt x="4933" y="3794"/>
                  <a:pt x="4933" y="2650"/>
                  <a:pt x="4615" y="1556"/>
                </a:cubicBezTo>
                <a:cubicBezTo>
                  <a:pt x="4567" y="1388"/>
                  <a:pt x="4435" y="1104"/>
                  <a:pt x="4250" y="1104"/>
                </a:cubicBezTo>
                <a:cubicBezTo>
                  <a:pt x="4206" y="1104"/>
                  <a:pt x="4158" y="1120"/>
                  <a:pt x="4108" y="1159"/>
                </a:cubicBezTo>
                <a:cubicBezTo>
                  <a:pt x="3959" y="1358"/>
                  <a:pt x="3979" y="1636"/>
                  <a:pt x="3909" y="1865"/>
                </a:cubicBezTo>
                <a:cubicBezTo>
                  <a:pt x="3730" y="2720"/>
                  <a:pt x="3591" y="3595"/>
                  <a:pt x="3611" y="4470"/>
                </a:cubicBezTo>
                <a:cubicBezTo>
                  <a:pt x="3611" y="5893"/>
                  <a:pt x="4277" y="7186"/>
                  <a:pt x="4416" y="8578"/>
                </a:cubicBezTo>
                <a:cubicBezTo>
                  <a:pt x="4506" y="9413"/>
                  <a:pt x="4426" y="10269"/>
                  <a:pt x="4645" y="11084"/>
                </a:cubicBezTo>
                <a:cubicBezTo>
                  <a:pt x="4864" y="12158"/>
                  <a:pt x="5282" y="13203"/>
                  <a:pt x="5391" y="14297"/>
                </a:cubicBezTo>
                <a:cubicBezTo>
                  <a:pt x="5431" y="14694"/>
                  <a:pt x="5431" y="15092"/>
                  <a:pt x="5371" y="15490"/>
                </a:cubicBezTo>
                <a:cubicBezTo>
                  <a:pt x="5262" y="15788"/>
                  <a:pt x="5142" y="16087"/>
                  <a:pt x="5023" y="16385"/>
                </a:cubicBezTo>
                <a:cubicBezTo>
                  <a:pt x="4635" y="17529"/>
                  <a:pt x="4197" y="18663"/>
                  <a:pt x="4048" y="19856"/>
                </a:cubicBezTo>
                <a:cubicBezTo>
                  <a:pt x="3959" y="19239"/>
                  <a:pt x="3839" y="18623"/>
                  <a:pt x="3621" y="18036"/>
                </a:cubicBezTo>
                <a:cubicBezTo>
                  <a:pt x="3332" y="17350"/>
                  <a:pt x="3034" y="16664"/>
                  <a:pt x="2944" y="15928"/>
                </a:cubicBezTo>
                <a:cubicBezTo>
                  <a:pt x="2855" y="14665"/>
                  <a:pt x="2358" y="13511"/>
                  <a:pt x="1920" y="12347"/>
                </a:cubicBezTo>
                <a:cubicBezTo>
                  <a:pt x="1602" y="11253"/>
                  <a:pt x="1303" y="10149"/>
                  <a:pt x="1035" y="9045"/>
                </a:cubicBezTo>
                <a:cubicBezTo>
                  <a:pt x="986" y="8815"/>
                  <a:pt x="805" y="8644"/>
                  <a:pt x="631" y="8644"/>
                </a:cubicBezTo>
                <a:cubicBezTo>
                  <a:pt x="518" y="8644"/>
                  <a:pt x="409" y="8715"/>
                  <a:pt x="339" y="8886"/>
                </a:cubicBezTo>
                <a:cubicBezTo>
                  <a:pt x="1" y="9801"/>
                  <a:pt x="40" y="10826"/>
                  <a:pt x="70" y="11790"/>
                </a:cubicBezTo>
                <a:cubicBezTo>
                  <a:pt x="150" y="12805"/>
                  <a:pt x="448" y="13779"/>
                  <a:pt x="597" y="14784"/>
                </a:cubicBezTo>
                <a:cubicBezTo>
                  <a:pt x="727" y="15729"/>
                  <a:pt x="707" y="16713"/>
                  <a:pt x="906" y="17658"/>
                </a:cubicBezTo>
                <a:cubicBezTo>
                  <a:pt x="1075" y="18533"/>
                  <a:pt x="1463" y="19339"/>
                  <a:pt x="1930" y="20085"/>
                </a:cubicBezTo>
                <a:cubicBezTo>
                  <a:pt x="2586" y="21179"/>
                  <a:pt x="3571" y="22223"/>
                  <a:pt x="3879" y="23476"/>
                </a:cubicBezTo>
                <a:cubicBezTo>
                  <a:pt x="3879" y="23745"/>
                  <a:pt x="3879" y="24013"/>
                  <a:pt x="3879" y="24282"/>
                </a:cubicBezTo>
                <a:cubicBezTo>
                  <a:pt x="3859" y="25147"/>
                  <a:pt x="3750" y="26002"/>
                  <a:pt x="3641" y="26858"/>
                </a:cubicBezTo>
                <a:cubicBezTo>
                  <a:pt x="3591" y="27345"/>
                  <a:pt x="3511" y="27842"/>
                  <a:pt x="3422" y="28330"/>
                </a:cubicBezTo>
                <a:cubicBezTo>
                  <a:pt x="3342" y="28668"/>
                  <a:pt x="3352" y="29036"/>
                  <a:pt x="3213" y="29354"/>
                </a:cubicBezTo>
                <a:cubicBezTo>
                  <a:pt x="3044" y="29901"/>
                  <a:pt x="2198" y="31104"/>
                  <a:pt x="2547" y="31602"/>
                </a:cubicBezTo>
                <a:cubicBezTo>
                  <a:pt x="2623" y="31647"/>
                  <a:pt x="2713" y="31667"/>
                  <a:pt x="2807" y="31667"/>
                </a:cubicBezTo>
                <a:cubicBezTo>
                  <a:pt x="2980" y="31667"/>
                  <a:pt x="3163" y="31599"/>
                  <a:pt x="3292" y="31502"/>
                </a:cubicBezTo>
                <a:cubicBezTo>
                  <a:pt x="3442" y="31383"/>
                  <a:pt x="3471" y="31184"/>
                  <a:pt x="3531" y="31015"/>
                </a:cubicBezTo>
                <a:cubicBezTo>
                  <a:pt x="3710" y="30408"/>
                  <a:pt x="3919" y="29811"/>
                  <a:pt x="4058" y="29195"/>
                </a:cubicBezTo>
                <a:cubicBezTo>
                  <a:pt x="4277" y="28260"/>
                  <a:pt x="4317" y="27285"/>
                  <a:pt x="4406" y="26331"/>
                </a:cubicBezTo>
                <a:cubicBezTo>
                  <a:pt x="4456" y="25893"/>
                  <a:pt x="4506" y="25455"/>
                  <a:pt x="4526" y="25028"/>
                </a:cubicBezTo>
                <a:cubicBezTo>
                  <a:pt x="4546" y="24938"/>
                  <a:pt x="4565" y="24849"/>
                  <a:pt x="4585" y="24759"/>
                </a:cubicBezTo>
                <a:cubicBezTo>
                  <a:pt x="4854" y="24133"/>
                  <a:pt x="5182" y="23496"/>
                  <a:pt x="5550" y="22919"/>
                </a:cubicBezTo>
                <a:cubicBezTo>
                  <a:pt x="6435" y="21835"/>
                  <a:pt x="8056" y="21984"/>
                  <a:pt x="9190" y="21288"/>
                </a:cubicBezTo>
                <a:cubicBezTo>
                  <a:pt x="9807" y="20910"/>
                  <a:pt x="10413" y="20493"/>
                  <a:pt x="10930" y="19975"/>
                </a:cubicBezTo>
                <a:cubicBezTo>
                  <a:pt x="11706" y="19229"/>
                  <a:pt x="12323" y="18324"/>
                  <a:pt x="13198" y="17688"/>
                </a:cubicBezTo>
                <a:cubicBezTo>
                  <a:pt x="13805" y="17240"/>
                  <a:pt x="14342" y="16693"/>
                  <a:pt x="14749" y="16047"/>
                </a:cubicBezTo>
                <a:cubicBezTo>
                  <a:pt x="14998" y="15649"/>
                  <a:pt x="15247" y="15251"/>
                  <a:pt x="15475" y="14844"/>
                </a:cubicBezTo>
                <a:cubicBezTo>
                  <a:pt x="15613" y="14568"/>
                  <a:pt x="16286" y="13670"/>
                  <a:pt x="15636" y="13670"/>
                </a:cubicBezTo>
                <a:cubicBezTo>
                  <a:pt x="15629" y="13670"/>
                  <a:pt x="15622" y="13670"/>
                  <a:pt x="15615" y="13670"/>
                </a:cubicBezTo>
                <a:cubicBezTo>
                  <a:pt x="14163" y="14277"/>
                  <a:pt x="12721" y="14993"/>
                  <a:pt x="11448" y="15928"/>
                </a:cubicBezTo>
                <a:cubicBezTo>
                  <a:pt x="10453" y="16683"/>
                  <a:pt x="9608" y="17608"/>
                  <a:pt x="8713" y="18474"/>
                </a:cubicBezTo>
                <a:cubicBezTo>
                  <a:pt x="7639" y="19568"/>
                  <a:pt x="6475" y="20572"/>
                  <a:pt x="5451" y="21726"/>
                </a:cubicBezTo>
                <a:cubicBezTo>
                  <a:pt x="5063" y="22193"/>
                  <a:pt x="4794" y="22750"/>
                  <a:pt x="4575" y="23317"/>
                </a:cubicBezTo>
                <a:cubicBezTo>
                  <a:pt x="4575" y="23029"/>
                  <a:pt x="4565" y="22740"/>
                  <a:pt x="4546" y="22452"/>
                </a:cubicBezTo>
                <a:cubicBezTo>
                  <a:pt x="4655" y="21149"/>
                  <a:pt x="4784" y="19826"/>
                  <a:pt x="5351" y="18643"/>
                </a:cubicBezTo>
                <a:cubicBezTo>
                  <a:pt x="5799" y="17847"/>
                  <a:pt x="6346" y="17051"/>
                  <a:pt x="7052" y="16465"/>
                </a:cubicBezTo>
                <a:cubicBezTo>
                  <a:pt x="8007" y="15918"/>
                  <a:pt x="8971" y="15351"/>
                  <a:pt x="9886" y="14724"/>
                </a:cubicBezTo>
                <a:cubicBezTo>
                  <a:pt x="11090" y="13899"/>
                  <a:pt x="12144" y="12835"/>
                  <a:pt x="12949" y="11611"/>
                </a:cubicBezTo>
                <a:cubicBezTo>
                  <a:pt x="13407" y="10845"/>
                  <a:pt x="13755" y="10020"/>
                  <a:pt x="14232" y="9274"/>
                </a:cubicBezTo>
                <a:cubicBezTo>
                  <a:pt x="14372" y="8966"/>
                  <a:pt x="15127" y="8120"/>
                  <a:pt x="14909" y="7842"/>
                </a:cubicBezTo>
                <a:cubicBezTo>
                  <a:pt x="14877" y="7809"/>
                  <a:pt x="14834" y="7795"/>
                  <a:pt x="14783" y="7795"/>
                </a:cubicBezTo>
                <a:cubicBezTo>
                  <a:pt x="14497" y="7795"/>
                  <a:pt x="13955" y="8246"/>
                  <a:pt x="13735" y="8339"/>
                </a:cubicBezTo>
                <a:cubicBezTo>
                  <a:pt x="11159" y="9891"/>
                  <a:pt x="9399" y="12357"/>
                  <a:pt x="7589" y="14694"/>
                </a:cubicBezTo>
                <a:cubicBezTo>
                  <a:pt x="6773" y="15719"/>
                  <a:pt x="5848" y="16664"/>
                  <a:pt x="5112" y="17748"/>
                </a:cubicBezTo>
                <a:cubicBezTo>
                  <a:pt x="5480" y="16733"/>
                  <a:pt x="5918" y="15739"/>
                  <a:pt x="6326" y="14734"/>
                </a:cubicBezTo>
                <a:cubicBezTo>
                  <a:pt x="6992" y="12914"/>
                  <a:pt x="7708" y="11114"/>
                  <a:pt x="8414" y="9314"/>
                </a:cubicBezTo>
                <a:cubicBezTo>
                  <a:pt x="9081" y="7941"/>
                  <a:pt x="10393" y="7017"/>
                  <a:pt x="11308" y="5813"/>
                </a:cubicBezTo>
                <a:cubicBezTo>
                  <a:pt x="12591" y="4311"/>
                  <a:pt x="13188" y="2372"/>
                  <a:pt x="14352" y="781"/>
                </a:cubicBezTo>
                <a:cubicBezTo>
                  <a:pt x="14461" y="572"/>
                  <a:pt x="14700" y="333"/>
                  <a:pt x="14610" y="85"/>
                </a:cubicBezTo>
                <a:cubicBezTo>
                  <a:pt x="14578" y="25"/>
                  <a:pt x="14516" y="1"/>
                  <a:pt x="14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1" name="Google Shape;471;p16"/>
          <p:cNvGrpSpPr/>
          <p:nvPr/>
        </p:nvGrpSpPr>
        <p:grpSpPr>
          <a:xfrm flipH="1">
            <a:off x="-184" y="4608488"/>
            <a:ext cx="9144318" cy="202762"/>
            <a:chOff x="-50301" y="4607525"/>
            <a:chExt cx="10168263" cy="225442"/>
          </a:xfrm>
        </p:grpSpPr>
        <p:grpSp>
          <p:nvGrpSpPr>
            <p:cNvPr id="472" name="Google Shape;472;p16"/>
            <p:cNvGrpSpPr/>
            <p:nvPr/>
          </p:nvGrpSpPr>
          <p:grpSpPr>
            <a:xfrm>
              <a:off x="-50301" y="4607525"/>
              <a:ext cx="5084138" cy="225442"/>
              <a:chOff x="-50302" y="4607653"/>
              <a:chExt cx="6932285" cy="307392"/>
            </a:xfrm>
          </p:grpSpPr>
          <p:sp>
            <p:nvSpPr>
              <p:cNvPr id="473" name="Google Shape;473;p16"/>
              <p:cNvSpPr/>
              <p:nvPr/>
            </p:nvSpPr>
            <p:spPr>
              <a:xfrm>
                <a:off x="-50302" y="4607653"/>
                <a:ext cx="6932285" cy="307392"/>
              </a:xfrm>
              <a:custGeom>
                <a:avLst/>
                <a:gdLst/>
                <a:ahLst/>
                <a:cxnLst/>
                <a:rect l="l" t="t" r="r" b="b"/>
                <a:pathLst>
                  <a:path w="98191" h="4354" extrusionOk="0">
                    <a:moveTo>
                      <a:pt x="51796" y="419"/>
                    </a:moveTo>
                    <a:cubicBezTo>
                      <a:pt x="51796" y="419"/>
                      <a:pt x="51796" y="419"/>
                      <a:pt x="51806" y="428"/>
                    </a:cubicBezTo>
                    <a:lnTo>
                      <a:pt x="51796" y="428"/>
                    </a:lnTo>
                    <a:cubicBezTo>
                      <a:pt x="51796" y="428"/>
                      <a:pt x="51786" y="428"/>
                      <a:pt x="51786" y="419"/>
                    </a:cubicBezTo>
                    <a:close/>
                    <a:moveTo>
                      <a:pt x="3024" y="478"/>
                    </a:moveTo>
                    <a:cubicBezTo>
                      <a:pt x="3024" y="478"/>
                      <a:pt x="3024" y="478"/>
                      <a:pt x="3034" y="488"/>
                    </a:cubicBezTo>
                    <a:lnTo>
                      <a:pt x="3024" y="488"/>
                    </a:lnTo>
                    <a:cubicBezTo>
                      <a:pt x="3024" y="488"/>
                      <a:pt x="3024" y="488"/>
                      <a:pt x="3014" y="478"/>
                    </a:cubicBezTo>
                    <a:close/>
                    <a:moveTo>
                      <a:pt x="87708" y="796"/>
                    </a:moveTo>
                    <a:cubicBezTo>
                      <a:pt x="87718" y="806"/>
                      <a:pt x="87728" y="806"/>
                      <a:pt x="87748" y="816"/>
                    </a:cubicBezTo>
                    <a:cubicBezTo>
                      <a:pt x="87728" y="816"/>
                      <a:pt x="87718" y="806"/>
                      <a:pt x="87708" y="806"/>
                    </a:cubicBezTo>
                    <a:lnTo>
                      <a:pt x="87678" y="806"/>
                    </a:lnTo>
                    <a:cubicBezTo>
                      <a:pt x="87688" y="796"/>
                      <a:pt x="87698" y="796"/>
                      <a:pt x="87708" y="796"/>
                    </a:cubicBezTo>
                    <a:close/>
                    <a:moveTo>
                      <a:pt x="38936" y="856"/>
                    </a:moveTo>
                    <a:cubicBezTo>
                      <a:pt x="38946" y="866"/>
                      <a:pt x="38956" y="866"/>
                      <a:pt x="38976" y="876"/>
                    </a:cubicBezTo>
                    <a:cubicBezTo>
                      <a:pt x="38966" y="876"/>
                      <a:pt x="38946" y="866"/>
                      <a:pt x="38936" y="866"/>
                    </a:cubicBezTo>
                    <a:lnTo>
                      <a:pt x="38906" y="866"/>
                    </a:lnTo>
                    <a:cubicBezTo>
                      <a:pt x="38916" y="856"/>
                      <a:pt x="38926" y="856"/>
                      <a:pt x="38936" y="856"/>
                    </a:cubicBezTo>
                    <a:close/>
                    <a:moveTo>
                      <a:pt x="52661" y="1582"/>
                    </a:moveTo>
                    <a:cubicBezTo>
                      <a:pt x="52671" y="1602"/>
                      <a:pt x="52691" y="1632"/>
                      <a:pt x="52711" y="1652"/>
                    </a:cubicBezTo>
                    <a:cubicBezTo>
                      <a:pt x="52701" y="1642"/>
                      <a:pt x="52691" y="1632"/>
                      <a:pt x="52681" y="1622"/>
                    </a:cubicBezTo>
                    <a:lnTo>
                      <a:pt x="52661" y="1582"/>
                    </a:lnTo>
                    <a:close/>
                    <a:moveTo>
                      <a:pt x="3889" y="1642"/>
                    </a:moveTo>
                    <a:cubicBezTo>
                      <a:pt x="3899" y="1662"/>
                      <a:pt x="3919" y="1692"/>
                      <a:pt x="3939" y="1711"/>
                    </a:cubicBezTo>
                    <a:cubicBezTo>
                      <a:pt x="3929" y="1701"/>
                      <a:pt x="3919" y="1692"/>
                      <a:pt x="3909" y="1682"/>
                    </a:cubicBezTo>
                    <a:lnTo>
                      <a:pt x="3889" y="1642"/>
                    </a:lnTo>
                    <a:close/>
                    <a:moveTo>
                      <a:pt x="69319" y="1801"/>
                    </a:moveTo>
                    <a:cubicBezTo>
                      <a:pt x="69329" y="1811"/>
                      <a:pt x="69329" y="1821"/>
                      <a:pt x="69339" y="1831"/>
                    </a:cubicBezTo>
                    <a:lnTo>
                      <a:pt x="69309" y="1801"/>
                    </a:lnTo>
                    <a:close/>
                    <a:moveTo>
                      <a:pt x="20547" y="1861"/>
                    </a:moveTo>
                    <a:cubicBezTo>
                      <a:pt x="20557" y="1871"/>
                      <a:pt x="20567" y="1881"/>
                      <a:pt x="20567" y="1890"/>
                    </a:cubicBezTo>
                    <a:lnTo>
                      <a:pt x="20537" y="1861"/>
                    </a:lnTo>
                    <a:close/>
                    <a:moveTo>
                      <a:pt x="61622" y="2010"/>
                    </a:moveTo>
                    <a:cubicBezTo>
                      <a:pt x="61612" y="2030"/>
                      <a:pt x="61602" y="2040"/>
                      <a:pt x="61582" y="2050"/>
                    </a:cubicBezTo>
                    <a:cubicBezTo>
                      <a:pt x="61592" y="2040"/>
                      <a:pt x="61602" y="2020"/>
                      <a:pt x="61622" y="2010"/>
                    </a:cubicBezTo>
                    <a:close/>
                    <a:moveTo>
                      <a:pt x="12850" y="2069"/>
                    </a:moveTo>
                    <a:lnTo>
                      <a:pt x="12850" y="2069"/>
                    </a:lnTo>
                    <a:cubicBezTo>
                      <a:pt x="12840" y="2089"/>
                      <a:pt x="12830" y="2099"/>
                      <a:pt x="12820" y="2109"/>
                    </a:cubicBezTo>
                    <a:cubicBezTo>
                      <a:pt x="12820" y="2099"/>
                      <a:pt x="12840" y="2079"/>
                      <a:pt x="12850" y="2069"/>
                    </a:cubicBezTo>
                    <a:close/>
                    <a:moveTo>
                      <a:pt x="83263" y="1393"/>
                    </a:moveTo>
                    <a:cubicBezTo>
                      <a:pt x="83700" y="1980"/>
                      <a:pt x="84188" y="2527"/>
                      <a:pt x="84685" y="3064"/>
                    </a:cubicBezTo>
                    <a:cubicBezTo>
                      <a:pt x="84774" y="3154"/>
                      <a:pt x="84864" y="3253"/>
                      <a:pt x="84953" y="3352"/>
                    </a:cubicBezTo>
                    <a:cubicBezTo>
                      <a:pt x="83820" y="3313"/>
                      <a:pt x="82676" y="3293"/>
                      <a:pt x="81532" y="3273"/>
                    </a:cubicBezTo>
                    <a:cubicBezTo>
                      <a:pt x="81671" y="3124"/>
                      <a:pt x="81811" y="2965"/>
                      <a:pt x="81950" y="2805"/>
                    </a:cubicBezTo>
                    <a:cubicBezTo>
                      <a:pt x="82368" y="2318"/>
                      <a:pt x="82845" y="1881"/>
                      <a:pt x="83263" y="1393"/>
                    </a:cubicBezTo>
                    <a:close/>
                    <a:moveTo>
                      <a:pt x="34491" y="1453"/>
                    </a:moveTo>
                    <a:cubicBezTo>
                      <a:pt x="34928" y="2040"/>
                      <a:pt x="35416" y="2587"/>
                      <a:pt x="35913" y="3124"/>
                    </a:cubicBezTo>
                    <a:cubicBezTo>
                      <a:pt x="36002" y="3213"/>
                      <a:pt x="36092" y="3313"/>
                      <a:pt x="36191" y="3412"/>
                    </a:cubicBezTo>
                    <a:cubicBezTo>
                      <a:pt x="35048" y="3372"/>
                      <a:pt x="33904" y="3352"/>
                      <a:pt x="32760" y="3333"/>
                    </a:cubicBezTo>
                    <a:cubicBezTo>
                      <a:pt x="32899" y="3183"/>
                      <a:pt x="33039" y="3024"/>
                      <a:pt x="33178" y="2865"/>
                    </a:cubicBezTo>
                    <a:cubicBezTo>
                      <a:pt x="33596" y="2378"/>
                      <a:pt x="34073" y="1940"/>
                      <a:pt x="34491" y="1453"/>
                    </a:cubicBezTo>
                    <a:close/>
                    <a:moveTo>
                      <a:pt x="78469" y="1075"/>
                    </a:moveTo>
                    <a:cubicBezTo>
                      <a:pt x="79016" y="1711"/>
                      <a:pt x="79394" y="2467"/>
                      <a:pt x="79921" y="3114"/>
                    </a:cubicBezTo>
                    <a:cubicBezTo>
                      <a:pt x="79951" y="3144"/>
                      <a:pt x="80001" y="3213"/>
                      <a:pt x="80060" y="3283"/>
                    </a:cubicBezTo>
                    <a:cubicBezTo>
                      <a:pt x="78837" y="3323"/>
                      <a:pt x="77614" y="3402"/>
                      <a:pt x="76390" y="3472"/>
                    </a:cubicBezTo>
                    <a:cubicBezTo>
                      <a:pt x="76500" y="3342"/>
                      <a:pt x="76619" y="3213"/>
                      <a:pt x="76748" y="3084"/>
                    </a:cubicBezTo>
                    <a:cubicBezTo>
                      <a:pt x="77355" y="2457"/>
                      <a:pt x="77932" y="1781"/>
                      <a:pt x="78469" y="1075"/>
                    </a:cubicBezTo>
                    <a:close/>
                    <a:moveTo>
                      <a:pt x="87698" y="1463"/>
                    </a:moveTo>
                    <a:cubicBezTo>
                      <a:pt x="88026" y="1811"/>
                      <a:pt x="88355" y="2159"/>
                      <a:pt x="88663" y="2517"/>
                    </a:cubicBezTo>
                    <a:cubicBezTo>
                      <a:pt x="88782" y="2666"/>
                      <a:pt x="89130" y="3233"/>
                      <a:pt x="89409" y="3472"/>
                    </a:cubicBezTo>
                    <a:cubicBezTo>
                      <a:pt x="88245" y="3442"/>
                      <a:pt x="87072" y="3412"/>
                      <a:pt x="85908" y="3372"/>
                    </a:cubicBezTo>
                    <a:cubicBezTo>
                      <a:pt x="86017" y="3243"/>
                      <a:pt x="86137" y="3124"/>
                      <a:pt x="86246" y="2994"/>
                    </a:cubicBezTo>
                    <a:cubicBezTo>
                      <a:pt x="86694" y="2447"/>
                      <a:pt x="87261" y="2010"/>
                      <a:pt x="87698" y="1463"/>
                    </a:cubicBezTo>
                    <a:close/>
                    <a:moveTo>
                      <a:pt x="29697" y="1135"/>
                    </a:moveTo>
                    <a:cubicBezTo>
                      <a:pt x="30244" y="1771"/>
                      <a:pt x="30622" y="2527"/>
                      <a:pt x="31149" y="3173"/>
                    </a:cubicBezTo>
                    <a:cubicBezTo>
                      <a:pt x="31179" y="3203"/>
                      <a:pt x="31229" y="3273"/>
                      <a:pt x="31288" y="3342"/>
                    </a:cubicBezTo>
                    <a:cubicBezTo>
                      <a:pt x="30065" y="3382"/>
                      <a:pt x="28842" y="3462"/>
                      <a:pt x="27619" y="3531"/>
                    </a:cubicBezTo>
                    <a:cubicBezTo>
                      <a:pt x="27728" y="3402"/>
                      <a:pt x="27847" y="3273"/>
                      <a:pt x="27977" y="3144"/>
                    </a:cubicBezTo>
                    <a:cubicBezTo>
                      <a:pt x="28583" y="2507"/>
                      <a:pt x="29160" y="1841"/>
                      <a:pt x="29697" y="1135"/>
                    </a:cubicBezTo>
                    <a:close/>
                    <a:moveTo>
                      <a:pt x="38926" y="1522"/>
                    </a:moveTo>
                    <a:cubicBezTo>
                      <a:pt x="39255" y="1871"/>
                      <a:pt x="39593" y="2219"/>
                      <a:pt x="39891" y="2577"/>
                    </a:cubicBezTo>
                    <a:cubicBezTo>
                      <a:pt x="40010" y="2726"/>
                      <a:pt x="40358" y="3293"/>
                      <a:pt x="40637" y="3531"/>
                    </a:cubicBezTo>
                    <a:cubicBezTo>
                      <a:pt x="39473" y="3502"/>
                      <a:pt x="38300" y="3472"/>
                      <a:pt x="37136" y="3432"/>
                    </a:cubicBezTo>
                    <a:cubicBezTo>
                      <a:pt x="37246" y="3303"/>
                      <a:pt x="37365" y="3183"/>
                      <a:pt x="37474" y="3054"/>
                    </a:cubicBezTo>
                    <a:cubicBezTo>
                      <a:pt x="37922" y="2507"/>
                      <a:pt x="38489" y="2069"/>
                      <a:pt x="38926" y="1522"/>
                    </a:cubicBezTo>
                    <a:close/>
                    <a:moveTo>
                      <a:pt x="96032" y="1483"/>
                    </a:moveTo>
                    <a:cubicBezTo>
                      <a:pt x="96440" y="2109"/>
                      <a:pt x="96758" y="2786"/>
                      <a:pt x="97176" y="3402"/>
                    </a:cubicBezTo>
                    <a:cubicBezTo>
                      <a:pt x="97067" y="3412"/>
                      <a:pt x="96967" y="3422"/>
                      <a:pt x="96888" y="3422"/>
                    </a:cubicBezTo>
                    <a:cubicBezTo>
                      <a:pt x="95953" y="3442"/>
                      <a:pt x="95018" y="3541"/>
                      <a:pt x="94083" y="3541"/>
                    </a:cubicBezTo>
                    <a:lnTo>
                      <a:pt x="94083" y="3541"/>
                    </a:lnTo>
                    <a:cubicBezTo>
                      <a:pt x="94093" y="3541"/>
                      <a:pt x="94093" y="3541"/>
                      <a:pt x="94103" y="3531"/>
                    </a:cubicBezTo>
                    <a:cubicBezTo>
                      <a:pt x="94431" y="3183"/>
                      <a:pt x="94769" y="2815"/>
                      <a:pt x="95088" y="2447"/>
                    </a:cubicBezTo>
                    <a:cubicBezTo>
                      <a:pt x="95356" y="2179"/>
                      <a:pt x="95684" y="1602"/>
                      <a:pt x="96032" y="1483"/>
                    </a:cubicBezTo>
                    <a:close/>
                    <a:moveTo>
                      <a:pt x="91965" y="1572"/>
                    </a:moveTo>
                    <a:cubicBezTo>
                      <a:pt x="92303" y="2139"/>
                      <a:pt x="92651" y="2696"/>
                      <a:pt x="93019" y="3243"/>
                    </a:cubicBezTo>
                    <a:cubicBezTo>
                      <a:pt x="93079" y="3313"/>
                      <a:pt x="93148" y="3432"/>
                      <a:pt x="93228" y="3541"/>
                    </a:cubicBezTo>
                    <a:cubicBezTo>
                      <a:pt x="92223" y="3531"/>
                      <a:pt x="91229" y="3522"/>
                      <a:pt x="90224" y="3492"/>
                    </a:cubicBezTo>
                    <a:cubicBezTo>
                      <a:pt x="90264" y="3452"/>
                      <a:pt x="90304" y="3402"/>
                      <a:pt x="90334" y="3382"/>
                    </a:cubicBezTo>
                    <a:cubicBezTo>
                      <a:pt x="90602" y="3104"/>
                      <a:pt x="90861" y="2825"/>
                      <a:pt x="91109" y="2537"/>
                    </a:cubicBezTo>
                    <a:cubicBezTo>
                      <a:pt x="91388" y="2209"/>
                      <a:pt x="91627" y="1841"/>
                      <a:pt x="91965" y="1572"/>
                    </a:cubicBezTo>
                    <a:close/>
                    <a:moveTo>
                      <a:pt x="43193" y="1632"/>
                    </a:moveTo>
                    <a:cubicBezTo>
                      <a:pt x="43531" y="2199"/>
                      <a:pt x="43879" y="2756"/>
                      <a:pt x="44247" y="3303"/>
                    </a:cubicBezTo>
                    <a:cubicBezTo>
                      <a:pt x="44307" y="3372"/>
                      <a:pt x="44376" y="3492"/>
                      <a:pt x="44456" y="3601"/>
                    </a:cubicBezTo>
                    <a:cubicBezTo>
                      <a:pt x="43451" y="3591"/>
                      <a:pt x="42457" y="3581"/>
                      <a:pt x="41452" y="3551"/>
                    </a:cubicBezTo>
                    <a:cubicBezTo>
                      <a:pt x="41502" y="3512"/>
                      <a:pt x="41532" y="3462"/>
                      <a:pt x="41562" y="3442"/>
                    </a:cubicBezTo>
                    <a:cubicBezTo>
                      <a:pt x="41830" y="3163"/>
                      <a:pt x="42099" y="2885"/>
                      <a:pt x="42338" y="2597"/>
                    </a:cubicBezTo>
                    <a:cubicBezTo>
                      <a:pt x="42616" y="2268"/>
                      <a:pt x="42855" y="1900"/>
                      <a:pt x="43193" y="1632"/>
                    </a:cubicBezTo>
                    <a:close/>
                    <a:moveTo>
                      <a:pt x="47261" y="1542"/>
                    </a:moveTo>
                    <a:cubicBezTo>
                      <a:pt x="47668" y="2169"/>
                      <a:pt x="47987" y="2845"/>
                      <a:pt x="48404" y="3462"/>
                    </a:cubicBezTo>
                    <a:cubicBezTo>
                      <a:pt x="48305" y="3472"/>
                      <a:pt x="48195" y="3482"/>
                      <a:pt x="48116" y="3482"/>
                    </a:cubicBezTo>
                    <a:cubicBezTo>
                      <a:pt x="47181" y="3502"/>
                      <a:pt x="46246" y="3601"/>
                      <a:pt x="45311" y="3601"/>
                    </a:cubicBezTo>
                    <a:cubicBezTo>
                      <a:pt x="45321" y="3601"/>
                      <a:pt x="45321" y="3591"/>
                      <a:pt x="45331" y="3591"/>
                    </a:cubicBezTo>
                    <a:cubicBezTo>
                      <a:pt x="45669" y="3243"/>
                      <a:pt x="45997" y="2875"/>
                      <a:pt x="46316" y="2507"/>
                    </a:cubicBezTo>
                    <a:cubicBezTo>
                      <a:pt x="46584" y="2239"/>
                      <a:pt x="46912" y="1662"/>
                      <a:pt x="47261" y="1542"/>
                    </a:cubicBezTo>
                    <a:close/>
                    <a:moveTo>
                      <a:pt x="51477" y="737"/>
                    </a:moveTo>
                    <a:cubicBezTo>
                      <a:pt x="51796" y="1184"/>
                      <a:pt x="52084" y="1652"/>
                      <a:pt x="52412" y="2079"/>
                    </a:cubicBezTo>
                    <a:cubicBezTo>
                      <a:pt x="52691" y="2457"/>
                      <a:pt x="52989" y="2825"/>
                      <a:pt x="53267" y="3203"/>
                    </a:cubicBezTo>
                    <a:cubicBezTo>
                      <a:pt x="53357" y="3342"/>
                      <a:pt x="53456" y="3472"/>
                      <a:pt x="53546" y="3601"/>
                    </a:cubicBezTo>
                    <a:cubicBezTo>
                      <a:pt x="52711" y="3601"/>
                      <a:pt x="51865" y="3571"/>
                      <a:pt x="51030" y="3551"/>
                    </a:cubicBezTo>
                    <a:cubicBezTo>
                      <a:pt x="50592" y="3531"/>
                      <a:pt x="50155" y="3522"/>
                      <a:pt x="49717" y="3512"/>
                    </a:cubicBezTo>
                    <a:cubicBezTo>
                      <a:pt x="49767" y="3422"/>
                      <a:pt x="49816" y="3342"/>
                      <a:pt x="49846" y="3303"/>
                    </a:cubicBezTo>
                    <a:cubicBezTo>
                      <a:pt x="50423" y="2457"/>
                      <a:pt x="50891" y="1562"/>
                      <a:pt x="51477" y="737"/>
                    </a:cubicBezTo>
                    <a:close/>
                    <a:moveTo>
                      <a:pt x="57047" y="966"/>
                    </a:moveTo>
                    <a:cubicBezTo>
                      <a:pt x="57534" y="1622"/>
                      <a:pt x="58061" y="2248"/>
                      <a:pt x="58608" y="2855"/>
                    </a:cubicBezTo>
                    <a:cubicBezTo>
                      <a:pt x="58777" y="3064"/>
                      <a:pt x="58976" y="3253"/>
                      <a:pt x="59165" y="3432"/>
                    </a:cubicBezTo>
                    <a:cubicBezTo>
                      <a:pt x="59215" y="3482"/>
                      <a:pt x="59245" y="3551"/>
                      <a:pt x="59294" y="3601"/>
                    </a:cubicBezTo>
                    <a:cubicBezTo>
                      <a:pt x="58392" y="3587"/>
                      <a:pt x="57494" y="3577"/>
                      <a:pt x="56594" y="3577"/>
                    </a:cubicBezTo>
                    <a:cubicBezTo>
                      <a:pt x="56265" y="3577"/>
                      <a:pt x="55935" y="3579"/>
                      <a:pt x="55605" y="3581"/>
                    </a:cubicBezTo>
                    <a:cubicBezTo>
                      <a:pt x="55426" y="3581"/>
                      <a:pt x="55247" y="3591"/>
                      <a:pt x="55068" y="3591"/>
                    </a:cubicBezTo>
                    <a:cubicBezTo>
                      <a:pt x="55187" y="3442"/>
                      <a:pt x="55306" y="3283"/>
                      <a:pt x="55426" y="3124"/>
                    </a:cubicBezTo>
                    <a:cubicBezTo>
                      <a:pt x="55963" y="2408"/>
                      <a:pt x="56470" y="1662"/>
                      <a:pt x="57047" y="966"/>
                    </a:cubicBezTo>
                    <a:close/>
                    <a:moveTo>
                      <a:pt x="73566" y="1234"/>
                    </a:moveTo>
                    <a:cubicBezTo>
                      <a:pt x="74113" y="1890"/>
                      <a:pt x="74759" y="2447"/>
                      <a:pt x="75296" y="3104"/>
                    </a:cubicBezTo>
                    <a:cubicBezTo>
                      <a:pt x="75366" y="3163"/>
                      <a:pt x="75495" y="3372"/>
                      <a:pt x="75625" y="3522"/>
                    </a:cubicBezTo>
                    <a:cubicBezTo>
                      <a:pt x="75068" y="3541"/>
                      <a:pt x="74511" y="3561"/>
                      <a:pt x="73954" y="3571"/>
                    </a:cubicBezTo>
                    <a:cubicBezTo>
                      <a:pt x="73228" y="3581"/>
                      <a:pt x="72492" y="3591"/>
                      <a:pt x="71766" y="3611"/>
                    </a:cubicBezTo>
                    <a:cubicBezTo>
                      <a:pt x="72084" y="3173"/>
                      <a:pt x="72432" y="2776"/>
                      <a:pt x="72721" y="2318"/>
                    </a:cubicBezTo>
                    <a:cubicBezTo>
                      <a:pt x="73029" y="1980"/>
                      <a:pt x="73307" y="1612"/>
                      <a:pt x="73566" y="1234"/>
                    </a:cubicBezTo>
                    <a:close/>
                    <a:moveTo>
                      <a:pt x="2705" y="796"/>
                    </a:moveTo>
                    <a:cubicBezTo>
                      <a:pt x="3024" y="1244"/>
                      <a:pt x="3312" y="1711"/>
                      <a:pt x="3640" y="2139"/>
                    </a:cubicBezTo>
                    <a:cubicBezTo>
                      <a:pt x="3919" y="2517"/>
                      <a:pt x="4217" y="2885"/>
                      <a:pt x="4496" y="3263"/>
                    </a:cubicBezTo>
                    <a:cubicBezTo>
                      <a:pt x="4585" y="3402"/>
                      <a:pt x="4685" y="3531"/>
                      <a:pt x="4784" y="3661"/>
                    </a:cubicBezTo>
                    <a:cubicBezTo>
                      <a:pt x="3939" y="3661"/>
                      <a:pt x="3093" y="3631"/>
                      <a:pt x="2258" y="3611"/>
                    </a:cubicBezTo>
                    <a:cubicBezTo>
                      <a:pt x="1820" y="3591"/>
                      <a:pt x="1383" y="3581"/>
                      <a:pt x="945" y="3571"/>
                    </a:cubicBezTo>
                    <a:cubicBezTo>
                      <a:pt x="995" y="3482"/>
                      <a:pt x="1045" y="3402"/>
                      <a:pt x="1084" y="3352"/>
                    </a:cubicBezTo>
                    <a:cubicBezTo>
                      <a:pt x="1651" y="2517"/>
                      <a:pt x="2119" y="1622"/>
                      <a:pt x="2705" y="796"/>
                    </a:cubicBezTo>
                    <a:close/>
                    <a:moveTo>
                      <a:pt x="8275" y="1025"/>
                    </a:moveTo>
                    <a:cubicBezTo>
                      <a:pt x="8762" y="1682"/>
                      <a:pt x="9289" y="2308"/>
                      <a:pt x="9836" y="2915"/>
                    </a:cubicBezTo>
                    <a:cubicBezTo>
                      <a:pt x="10005" y="3124"/>
                      <a:pt x="10204" y="3313"/>
                      <a:pt x="10403" y="3492"/>
                    </a:cubicBezTo>
                    <a:cubicBezTo>
                      <a:pt x="10443" y="3541"/>
                      <a:pt x="10473" y="3611"/>
                      <a:pt x="10522" y="3661"/>
                    </a:cubicBezTo>
                    <a:cubicBezTo>
                      <a:pt x="9620" y="3646"/>
                      <a:pt x="8722" y="3637"/>
                      <a:pt x="7822" y="3637"/>
                    </a:cubicBezTo>
                    <a:cubicBezTo>
                      <a:pt x="7493" y="3637"/>
                      <a:pt x="7163" y="3638"/>
                      <a:pt x="6833" y="3641"/>
                    </a:cubicBezTo>
                    <a:cubicBezTo>
                      <a:pt x="6654" y="3641"/>
                      <a:pt x="6475" y="3651"/>
                      <a:pt x="6296" y="3651"/>
                    </a:cubicBezTo>
                    <a:cubicBezTo>
                      <a:pt x="6415" y="3502"/>
                      <a:pt x="6534" y="3342"/>
                      <a:pt x="6654" y="3183"/>
                    </a:cubicBezTo>
                    <a:cubicBezTo>
                      <a:pt x="7201" y="2467"/>
                      <a:pt x="7698" y="1721"/>
                      <a:pt x="8275" y="1025"/>
                    </a:cubicBezTo>
                    <a:close/>
                    <a:moveTo>
                      <a:pt x="24794" y="1294"/>
                    </a:moveTo>
                    <a:cubicBezTo>
                      <a:pt x="25341" y="1950"/>
                      <a:pt x="25987" y="2507"/>
                      <a:pt x="26525" y="3163"/>
                    </a:cubicBezTo>
                    <a:cubicBezTo>
                      <a:pt x="26594" y="3223"/>
                      <a:pt x="26723" y="3432"/>
                      <a:pt x="26853" y="3581"/>
                    </a:cubicBezTo>
                    <a:cubicBezTo>
                      <a:pt x="26296" y="3601"/>
                      <a:pt x="25739" y="3621"/>
                      <a:pt x="25192" y="3631"/>
                    </a:cubicBezTo>
                    <a:cubicBezTo>
                      <a:pt x="24456" y="3641"/>
                      <a:pt x="23730" y="3651"/>
                      <a:pt x="22994" y="3671"/>
                    </a:cubicBezTo>
                    <a:cubicBezTo>
                      <a:pt x="23312" y="3233"/>
                      <a:pt x="23670" y="2835"/>
                      <a:pt x="23949" y="2378"/>
                    </a:cubicBezTo>
                    <a:cubicBezTo>
                      <a:pt x="24257" y="2030"/>
                      <a:pt x="24535" y="1672"/>
                      <a:pt x="24794" y="1294"/>
                    </a:cubicBezTo>
                    <a:close/>
                    <a:moveTo>
                      <a:pt x="68424" y="1095"/>
                    </a:moveTo>
                    <a:cubicBezTo>
                      <a:pt x="68673" y="1334"/>
                      <a:pt x="68852" y="1642"/>
                      <a:pt x="69091" y="1890"/>
                    </a:cubicBezTo>
                    <a:cubicBezTo>
                      <a:pt x="69478" y="2348"/>
                      <a:pt x="69896" y="2776"/>
                      <a:pt x="70284" y="3223"/>
                    </a:cubicBezTo>
                    <a:cubicBezTo>
                      <a:pt x="70393" y="3362"/>
                      <a:pt x="70513" y="3492"/>
                      <a:pt x="70622" y="3631"/>
                    </a:cubicBezTo>
                    <a:cubicBezTo>
                      <a:pt x="69677" y="3641"/>
                      <a:pt x="68732" y="3651"/>
                      <a:pt x="67798" y="3661"/>
                    </a:cubicBezTo>
                    <a:cubicBezTo>
                      <a:pt x="67320" y="3681"/>
                      <a:pt x="66853" y="3701"/>
                      <a:pt x="66375" y="3720"/>
                    </a:cubicBezTo>
                    <a:cubicBezTo>
                      <a:pt x="66395" y="3701"/>
                      <a:pt x="66405" y="3691"/>
                      <a:pt x="66425" y="3671"/>
                    </a:cubicBezTo>
                    <a:cubicBezTo>
                      <a:pt x="66644" y="3382"/>
                      <a:pt x="66843" y="3074"/>
                      <a:pt x="67052" y="2776"/>
                    </a:cubicBezTo>
                    <a:cubicBezTo>
                      <a:pt x="67280" y="2428"/>
                      <a:pt x="67549" y="2109"/>
                      <a:pt x="67808" y="1781"/>
                    </a:cubicBezTo>
                    <a:cubicBezTo>
                      <a:pt x="68006" y="1552"/>
                      <a:pt x="68146" y="1244"/>
                      <a:pt x="68424" y="1095"/>
                    </a:cubicBezTo>
                    <a:close/>
                    <a:moveTo>
                      <a:pt x="62855" y="1234"/>
                    </a:moveTo>
                    <a:cubicBezTo>
                      <a:pt x="63203" y="1652"/>
                      <a:pt x="63491" y="2119"/>
                      <a:pt x="63839" y="2537"/>
                    </a:cubicBezTo>
                    <a:cubicBezTo>
                      <a:pt x="64058" y="2815"/>
                      <a:pt x="64317" y="3054"/>
                      <a:pt x="64565" y="3303"/>
                    </a:cubicBezTo>
                    <a:cubicBezTo>
                      <a:pt x="64695" y="3442"/>
                      <a:pt x="64824" y="3581"/>
                      <a:pt x="64963" y="3710"/>
                    </a:cubicBezTo>
                    <a:cubicBezTo>
                      <a:pt x="64973" y="3730"/>
                      <a:pt x="64993" y="3740"/>
                      <a:pt x="65013" y="3760"/>
                    </a:cubicBezTo>
                    <a:lnTo>
                      <a:pt x="64794" y="3760"/>
                    </a:lnTo>
                    <a:cubicBezTo>
                      <a:pt x="63541" y="3720"/>
                      <a:pt x="62298" y="3681"/>
                      <a:pt x="61045" y="3641"/>
                    </a:cubicBezTo>
                    <a:cubicBezTo>
                      <a:pt x="61045" y="3641"/>
                      <a:pt x="61045" y="3631"/>
                      <a:pt x="61055" y="3631"/>
                    </a:cubicBezTo>
                    <a:cubicBezTo>
                      <a:pt x="61174" y="3492"/>
                      <a:pt x="61283" y="3342"/>
                      <a:pt x="61403" y="3193"/>
                    </a:cubicBezTo>
                    <a:cubicBezTo>
                      <a:pt x="61632" y="2915"/>
                      <a:pt x="61860" y="2626"/>
                      <a:pt x="62079" y="2328"/>
                    </a:cubicBezTo>
                    <a:cubicBezTo>
                      <a:pt x="62338" y="1970"/>
                      <a:pt x="62566" y="1572"/>
                      <a:pt x="62855" y="1234"/>
                    </a:cubicBezTo>
                    <a:close/>
                    <a:moveTo>
                      <a:pt x="19652" y="1155"/>
                    </a:moveTo>
                    <a:cubicBezTo>
                      <a:pt x="19901" y="1393"/>
                      <a:pt x="20080" y="1701"/>
                      <a:pt x="20319" y="1950"/>
                    </a:cubicBezTo>
                    <a:cubicBezTo>
                      <a:pt x="20706" y="2408"/>
                      <a:pt x="21124" y="2835"/>
                      <a:pt x="21512" y="3283"/>
                    </a:cubicBezTo>
                    <a:cubicBezTo>
                      <a:pt x="21621" y="3422"/>
                      <a:pt x="21741" y="3551"/>
                      <a:pt x="21850" y="3681"/>
                    </a:cubicBezTo>
                    <a:cubicBezTo>
                      <a:pt x="20905" y="3701"/>
                      <a:pt x="19961" y="3710"/>
                      <a:pt x="19026" y="3720"/>
                    </a:cubicBezTo>
                    <a:cubicBezTo>
                      <a:pt x="18548" y="3740"/>
                      <a:pt x="18081" y="3760"/>
                      <a:pt x="17604" y="3780"/>
                    </a:cubicBezTo>
                    <a:cubicBezTo>
                      <a:pt x="17623" y="3760"/>
                      <a:pt x="17633" y="3750"/>
                      <a:pt x="17653" y="3730"/>
                    </a:cubicBezTo>
                    <a:cubicBezTo>
                      <a:pt x="17872" y="3442"/>
                      <a:pt x="18071" y="3134"/>
                      <a:pt x="18280" y="2835"/>
                    </a:cubicBezTo>
                    <a:cubicBezTo>
                      <a:pt x="18509" y="2487"/>
                      <a:pt x="18777" y="2169"/>
                      <a:pt x="19036" y="1841"/>
                    </a:cubicBezTo>
                    <a:cubicBezTo>
                      <a:pt x="19235" y="1612"/>
                      <a:pt x="19374" y="1304"/>
                      <a:pt x="19652" y="1155"/>
                    </a:cubicBezTo>
                    <a:close/>
                    <a:moveTo>
                      <a:pt x="14083" y="1294"/>
                    </a:moveTo>
                    <a:cubicBezTo>
                      <a:pt x="14431" y="1711"/>
                      <a:pt x="14719" y="2179"/>
                      <a:pt x="15067" y="2597"/>
                    </a:cubicBezTo>
                    <a:cubicBezTo>
                      <a:pt x="15286" y="2875"/>
                      <a:pt x="15545" y="3114"/>
                      <a:pt x="15794" y="3362"/>
                    </a:cubicBezTo>
                    <a:cubicBezTo>
                      <a:pt x="15923" y="3502"/>
                      <a:pt x="16052" y="3641"/>
                      <a:pt x="16191" y="3770"/>
                    </a:cubicBezTo>
                    <a:cubicBezTo>
                      <a:pt x="16201" y="3780"/>
                      <a:pt x="16221" y="3800"/>
                      <a:pt x="16241" y="3820"/>
                    </a:cubicBezTo>
                    <a:lnTo>
                      <a:pt x="16022" y="3820"/>
                    </a:lnTo>
                    <a:cubicBezTo>
                      <a:pt x="14779" y="3780"/>
                      <a:pt x="13526" y="3730"/>
                      <a:pt x="12273" y="3701"/>
                    </a:cubicBezTo>
                    <a:cubicBezTo>
                      <a:pt x="12273" y="3701"/>
                      <a:pt x="12273" y="3691"/>
                      <a:pt x="12283" y="3691"/>
                    </a:cubicBezTo>
                    <a:cubicBezTo>
                      <a:pt x="12402" y="3551"/>
                      <a:pt x="12512" y="3402"/>
                      <a:pt x="12631" y="3253"/>
                    </a:cubicBezTo>
                    <a:cubicBezTo>
                      <a:pt x="12870" y="2975"/>
                      <a:pt x="13088" y="2686"/>
                      <a:pt x="13307" y="2388"/>
                    </a:cubicBezTo>
                    <a:cubicBezTo>
                      <a:pt x="13566" y="2030"/>
                      <a:pt x="13794" y="1632"/>
                      <a:pt x="14083" y="1294"/>
                    </a:cubicBezTo>
                    <a:close/>
                    <a:moveTo>
                      <a:pt x="51537" y="1"/>
                    </a:moveTo>
                    <a:cubicBezTo>
                      <a:pt x="51050" y="1"/>
                      <a:pt x="50791" y="568"/>
                      <a:pt x="50552" y="926"/>
                    </a:cubicBezTo>
                    <a:cubicBezTo>
                      <a:pt x="50403" y="1155"/>
                      <a:pt x="50254" y="1373"/>
                      <a:pt x="50105" y="1602"/>
                    </a:cubicBezTo>
                    <a:cubicBezTo>
                      <a:pt x="49777" y="2099"/>
                      <a:pt x="49419" y="2577"/>
                      <a:pt x="49100" y="3074"/>
                    </a:cubicBezTo>
                    <a:cubicBezTo>
                      <a:pt x="49090" y="3084"/>
                      <a:pt x="49090" y="3104"/>
                      <a:pt x="49081" y="3114"/>
                    </a:cubicBezTo>
                    <a:cubicBezTo>
                      <a:pt x="48772" y="2656"/>
                      <a:pt x="48454" y="2209"/>
                      <a:pt x="48185" y="1721"/>
                    </a:cubicBezTo>
                    <a:cubicBezTo>
                      <a:pt x="47987" y="1423"/>
                      <a:pt x="47837" y="916"/>
                      <a:pt x="47499" y="757"/>
                    </a:cubicBezTo>
                    <a:cubicBezTo>
                      <a:pt x="47457" y="748"/>
                      <a:pt x="47415" y="743"/>
                      <a:pt x="47374" y="743"/>
                    </a:cubicBezTo>
                    <a:cubicBezTo>
                      <a:pt x="47061" y="743"/>
                      <a:pt x="46797" y="995"/>
                      <a:pt x="46594" y="1224"/>
                    </a:cubicBezTo>
                    <a:cubicBezTo>
                      <a:pt x="46256" y="1572"/>
                      <a:pt x="45958" y="1950"/>
                      <a:pt x="45639" y="2318"/>
                    </a:cubicBezTo>
                    <a:cubicBezTo>
                      <a:pt x="45391" y="2587"/>
                      <a:pt x="45162" y="2865"/>
                      <a:pt x="44943" y="3154"/>
                    </a:cubicBezTo>
                    <a:cubicBezTo>
                      <a:pt x="44923" y="3173"/>
                      <a:pt x="44903" y="3203"/>
                      <a:pt x="44874" y="3233"/>
                    </a:cubicBezTo>
                    <a:cubicBezTo>
                      <a:pt x="44864" y="3213"/>
                      <a:pt x="44854" y="3193"/>
                      <a:pt x="44854" y="3183"/>
                    </a:cubicBezTo>
                    <a:cubicBezTo>
                      <a:pt x="44715" y="2945"/>
                      <a:pt x="44575" y="2696"/>
                      <a:pt x="44446" y="2447"/>
                    </a:cubicBezTo>
                    <a:cubicBezTo>
                      <a:pt x="44267" y="2119"/>
                      <a:pt x="44058" y="1801"/>
                      <a:pt x="43839" y="1503"/>
                    </a:cubicBezTo>
                    <a:cubicBezTo>
                      <a:pt x="43643" y="1218"/>
                      <a:pt x="43428" y="866"/>
                      <a:pt x="43040" y="866"/>
                    </a:cubicBezTo>
                    <a:cubicBezTo>
                      <a:pt x="43035" y="866"/>
                      <a:pt x="43029" y="866"/>
                      <a:pt x="43024" y="866"/>
                    </a:cubicBezTo>
                    <a:cubicBezTo>
                      <a:pt x="43014" y="865"/>
                      <a:pt x="43004" y="865"/>
                      <a:pt x="42994" y="865"/>
                    </a:cubicBezTo>
                    <a:cubicBezTo>
                      <a:pt x="42772" y="865"/>
                      <a:pt x="42630" y="1071"/>
                      <a:pt x="42487" y="1214"/>
                    </a:cubicBezTo>
                    <a:cubicBezTo>
                      <a:pt x="42169" y="1562"/>
                      <a:pt x="41870" y="1930"/>
                      <a:pt x="41582" y="2308"/>
                    </a:cubicBezTo>
                    <a:cubicBezTo>
                      <a:pt x="41363" y="2587"/>
                      <a:pt x="41154" y="2865"/>
                      <a:pt x="40945" y="3144"/>
                    </a:cubicBezTo>
                    <a:cubicBezTo>
                      <a:pt x="40856" y="2955"/>
                      <a:pt x="40726" y="2736"/>
                      <a:pt x="40667" y="2646"/>
                    </a:cubicBezTo>
                    <a:cubicBezTo>
                      <a:pt x="40557" y="2467"/>
                      <a:pt x="40398" y="2318"/>
                      <a:pt x="40279" y="2139"/>
                    </a:cubicBezTo>
                    <a:cubicBezTo>
                      <a:pt x="40130" y="1930"/>
                      <a:pt x="39951" y="1751"/>
                      <a:pt x="39811" y="1532"/>
                    </a:cubicBezTo>
                    <a:cubicBezTo>
                      <a:pt x="39603" y="1194"/>
                      <a:pt x="39404" y="796"/>
                      <a:pt x="39016" y="637"/>
                    </a:cubicBezTo>
                    <a:cubicBezTo>
                      <a:pt x="38986" y="630"/>
                      <a:pt x="38956" y="627"/>
                      <a:pt x="38927" y="627"/>
                    </a:cubicBezTo>
                    <a:cubicBezTo>
                      <a:pt x="38629" y="627"/>
                      <a:pt x="38382" y="975"/>
                      <a:pt x="38200" y="1174"/>
                    </a:cubicBezTo>
                    <a:cubicBezTo>
                      <a:pt x="37892" y="1473"/>
                      <a:pt x="37633" y="1811"/>
                      <a:pt x="37355" y="2129"/>
                    </a:cubicBezTo>
                    <a:cubicBezTo>
                      <a:pt x="37236" y="2268"/>
                      <a:pt x="37126" y="2418"/>
                      <a:pt x="37017" y="2567"/>
                    </a:cubicBezTo>
                    <a:cubicBezTo>
                      <a:pt x="36858" y="2716"/>
                      <a:pt x="36699" y="2875"/>
                      <a:pt x="36530" y="3014"/>
                    </a:cubicBezTo>
                    <a:cubicBezTo>
                      <a:pt x="36450" y="2905"/>
                      <a:pt x="36370" y="2805"/>
                      <a:pt x="36281" y="2696"/>
                    </a:cubicBezTo>
                    <a:cubicBezTo>
                      <a:pt x="35943" y="2288"/>
                      <a:pt x="35595" y="1881"/>
                      <a:pt x="35257" y="1473"/>
                    </a:cubicBezTo>
                    <a:cubicBezTo>
                      <a:pt x="35137" y="1304"/>
                      <a:pt x="35008" y="1135"/>
                      <a:pt x="34889" y="966"/>
                    </a:cubicBezTo>
                    <a:cubicBezTo>
                      <a:pt x="34789" y="846"/>
                      <a:pt x="34710" y="697"/>
                      <a:pt x="34590" y="608"/>
                    </a:cubicBezTo>
                    <a:cubicBezTo>
                      <a:pt x="34549" y="591"/>
                      <a:pt x="34508" y="584"/>
                      <a:pt x="34466" y="584"/>
                    </a:cubicBezTo>
                    <a:cubicBezTo>
                      <a:pt x="34106" y="584"/>
                      <a:pt x="33738" y="1148"/>
                      <a:pt x="33506" y="1353"/>
                    </a:cubicBezTo>
                    <a:cubicBezTo>
                      <a:pt x="33158" y="1711"/>
                      <a:pt x="32830" y="2069"/>
                      <a:pt x="32502" y="2447"/>
                    </a:cubicBezTo>
                    <a:cubicBezTo>
                      <a:pt x="32293" y="2666"/>
                      <a:pt x="32104" y="2895"/>
                      <a:pt x="31905" y="3134"/>
                    </a:cubicBezTo>
                    <a:cubicBezTo>
                      <a:pt x="31835" y="3044"/>
                      <a:pt x="31776" y="2955"/>
                      <a:pt x="31706" y="2865"/>
                    </a:cubicBezTo>
                    <a:cubicBezTo>
                      <a:pt x="31557" y="2676"/>
                      <a:pt x="31438" y="2477"/>
                      <a:pt x="31308" y="2268"/>
                    </a:cubicBezTo>
                    <a:cubicBezTo>
                      <a:pt x="31000" y="1841"/>
                      <a:pt x="30731" y="1383"/>
                      <a:pt x="30363" y="1005"/>
                    </a:cubicBezTo>
                    <a:cubicBezTo>
                      <a:pt x="30234" y="806"/>
                      <a:pt x="30095" y="588"/>
                      <a:pt x="29856" y="508"/>
                    </a:cubicBezTo>
                    <a:cubicBezTo>
                      <a:pt x="29797" y="458"/>
                      <a:pt x="29727" y="428"/>
                      <a:pt x="29657" y="399"/>
                    </a:cubicBezTo>
                    <a:cubicBezTo>
                      <a:pt x="29626" y="390"/>
                      <a:pt x="29597" y="386"/>
                      <a:pt x="29569" y="386"/>
                    </a:cubicBezTo>
                    <a:cubicBezTo>
                      <a:pt x="29346" y="386"/>
                      <a:pt x="29213" y="646"/>
                      <a:pt x="29080" y="796"/>
                    </a:cubicBezTo>
                    <a:cubicBezTo>
                      <a:pt x="28882" y="1035"/>
                      <a:pt x="28703" y="1264"/>
                      <a:pt x="28533" y="1513"/>
                    </a:cubicBezTo>
                    <a:cubicBezTo>
                      <a:pt x="28126" y="2020"/>
                      <a:pt x="27698" y="2507"/>
                      <a:pt x="27300" y="3014"/>
                    </a:cubicBezTo>
                    <a:cubicBezTo>
                      <a:pt x="27260" y="3064"/>
                      <a:pt x="27221" y="3114"/>
                      <a:pt x="27181" y="3173"/>
                    </a:cubicBezTo>
                    <a:cubicBezTo>
                      <a:pt x="27091" y="3034"/>
                      <a:pt x="26992" y="2915"/>
                      <a:pt x="26883" y="2795"/>
                    </a:cubicBezTo>
                    <a:cubicBezTo>
                      <a:pt x="26694" y="2557"/>
                      <a:pt x="26515" y="2318"/>
                      <a:pt x="26336" y="2069"/>
                    </a:cubicBezTo>
                    <a:cubicBezTo>
                      <a:pt x="26206" y="1890"/>
                      <a:pt x="26067" y="1731"/>
                      <a:pt x="25938" y="1542"/>
                    </a:cubicBezTo>
                    <a:cubicBezTo>
                      <a:pt x="25769" y="1284"/>
                      <a:pt x="25600" y="1025"/>
                      <a:pt x="25371" y="806"/>
                    </a:cubicBezTo>
                    <a:cubicBezTo>
                      <a:pt x="25202" y="667"/>
                      <a:pt x="25063" y="448"/>
                      <a:pt x="24824" y="448"/>
                    </a:cubicBezTo>
                    <a:cubicBezTo>
                      <a:pt x="24356" y="468"/>
                      <a:pt x="24078" y="1045"/>
                      <a:pt x="23829" y="1373"/>
                    </a:cubicBezTo>
                    <a:cubicBezTo>
                      <a:pt x="23630" y="1662"/>
                      <a:pt x="23422" y="1950"/>
                      <a:pt x="23213" y="2239"/>
                    </a:cubicBezTo>
                    <a:cubicBezTo>
                      <a:pt x="22964" y="2597"/>
                      <a:pt x="22626" y="2895"/>
                      <a:pt x="22357" y="3253"/>
                    </a:cubicBezTo>
                    <a:cubicBezTo>
                      <a:pt x="22308" y="3203"/>
                      <a:pt x="22268" y="3163"/>
                      <a:pt x="22228" y="3114"/>
                    </a:cubicBezTo>
                    <a:cubicBezTo>
                      <a:pt x="22029" y="2915"/>
                      <a:pt x="21840" y="2706"/>
                      <a:pt x="21661" y="2497"/>
                    </a:cubicBezTo>
                    <a:cubicBezTo>
                      <a:pt x="21293" y="2060"/>
                      <a:pt x="20985" y="1572"/>
                      <a:pt x="20597" y="1145"/>
                    </a:cubicBezTo>
                    <a:cubicBezTo>
                      <a:pt x="20339" y="836"/>
                      <a:pt x="20070" y="468"/>
                      <a:pt x="19662" y="359"/>
                    </a:cubicBezTo>
                    <a:cubicBezTo>
                      <a:pt x="19636" y="349"/>
                      <a:pt x="19608" y="344"/>
                      <a:pt x="19580" y="344"/>
                    </a:cubicBezTo>
                    <a:cubicBezTo>
                      <a:pt x="19524" y="344"/>
                      <a:pt x="19467" y="362"/>
                      <a:pt x="19414" y="389"/>
                    </a:cubicBezTo>
                    <a:cubicBezTo>
                      <a:pt x="19205" y="468"/>
                      <a:pt x="19066" y="647"/>
                      <a:pt x="18926" y="826"/>
                    </a:cubicBezTo>
                    <a:cubicBezTo>
                      <a:pt x="18737" y="1095"/>
                      <a:pt x="18558" y="1383"/>
                      <a:pt x="18359" y="1662"/>
                    </a:cubicBezTo>
                    <a:cubicBezTo>
                      <a:pt x="17972" y="2239"/>
                      <a:pt x="17514" y="2756"/>
                      <a:pt x="17037" y="3273"/>
                    </a:cubicBezTo>
                    <a:cubicBezTo>
                      <a:pt x="16967" y="3342"/>
                      <a:pt x="16917" y="3412"/>
                      <a:pt x="16858" y="3482"/>
                    </a:cubicBezTo>
                    <a:cubicBezTo>
                      <a:pt x="16858" y="3482"/>
                      <a:pt x="16848" y="3492"/>
                      <a:pt x="16848" y="3492"/>
                    </a:cubicBezTo>
                    <a:cubicBezTo>
                      <a:pt x="16808" y="3452"/>
                      <a:pt x="16758" y="3412"/>
                      <a:pt x="16728" y="3372"/>
                    </a:cubicBezTo>
                    <a:cubicBezTo>
                      <a:pt x="16639" y="3263"/>
                      <a:pt x="16539" y="3163"/>
                      <a:pt x="16450" y="3054"/>
                    </a:cubicBezTo>
                    <a:cubicBezTo>
                      <a:pt x="16122" y="2626"/>
                      <a:pt x="15833" y="2169"/>
                      <a:pt x="15515" y="1741"/>
                    </a:cubicBezTo>
                    <a:cubicBezTo>
                      <a:pt x="15316" y="1473"/>
                      <a:pt x="15137" y="1194"/>
                      <a:pt x="14948" y="926"/>
                    </a:cubicBezTo>
                    <a:cubicBezTo>
                      <a:pt x="14739" y="637"/>
                      <a:pt x="14521" y="259"/>
                      <a:pt x="14133" y="210"/>
                    </a:cubicBezTo>
                    <a:cubicBezTo>
                      <a:pt x="13307" y="240"/>
                      <a:pt x="12999" y="1055"/>
                      <a:pt x="12611" y="1652"/>
                    </a:cubicBezTo>
                    <a:cubicBezTo>
                      <a:pt x="12273" y="2159"/>
                      <a:pt x="11895" y="2626"/>
                      <a:pt x="11557" y="3124"/>
                    </a:cubicBezTo>
                    <a:cubicBezTo>
                      <a:pt x="11477" y="3223"/>
                      <a:pt x="11408" y="3323"/>
                      <a:pt x="11338" y="3422"/>
                    </a:cubicBezTo>
                    <a:cubicBezTo>
                      <a:pt x="11328" y="3442"/>
                      <a:pt x="11318" y="3452"/>
                      <a:pt x="11308" y="3472"/>
                    </a:cubicBezTo>
                    <a:cubicBezTo>
                      <a:pt x="11189" y="3313"/>
                      <a:pt x="11030" y="3154"/>
                      <a:pt x="10980" y="3064"/>
                    </a:cubicBezTo>
                    <a:cubicBezTo>
                      <a:pt x="10592" y="2626"/>
                      <a:pt x="10174" y="2219"/>
                      <a:pt x="9777" y="1781"/>
                    </a:cubicBezTo>
                    <a:cubicBezTo>
                      <a:pt x="9568" y="1503"/>
                      <a:pt x="9359" y="1234"/>
                      <a:pt x="9140" y="966"/>
                    </a:cubicBezTo>
                    <a:cubicBezTo>
                      <a:pt x="9011" y="816"/>
                      <a:pt x="8882" y="657"/>
                      <a:pt x="8742" y="508"/>
                    </a:cubicBezTo>
                    <a:cubicBezTo>
                      <a:pt x="8643" y="419"/>
                      <a:pt x="8494" y="419"/>
                      <a:pt x="8374" y="379"/>
                    </a:cubicBezTo>
                    <a:cubicBezTo>
                      <a:pt x="8352" y="375"/>
                      <a:pt x="8329" y="373"/>
                      <a:pt x="8307" y="373"/>
                    </a:cubicBezTo>
                    <a:cubicBezTo>
                      <a:pt x="7655" y="373"/>
                      <a:pt x="6769" y="1837"/>
                      <a:pt x="6375" y="2298"/>
                    </a:cubicBezTo>
                    <a:cubicBezTo>
                      <a:pt x="6057" y="2716"/>
                      <a:pt x="5709" y="3134"/>
                      <a:pt x="5401" y="3561"/>
                    </a:cubicBezTo>
                    <a:cubicBezTo>
                      <a:pt x="5381" y="3531"/>
                      <a:pt x="5361" y="3512"/>
                      <a:pt x="5351" y="3482"/>
                    </a:cubicBezTo>
                    <a:cubicBezTo>
                      <a:pt x="5112" y="3074"/>
                      <a:pt x="4854" y="2676"/>
                      <a:pt x="4575" y="2288"/>
                    </a:cubicBezTo>
                    <a:cubicBezTo>
                      <a:pt x="4237" y="1781"/>
                      <a:pt x="3949" y="1254"/>
                      <a:pt x="3581" y="767"/>
                    </a:cubicBezTo>
                    <a:cubicBezTo>
                      <a:pt x="3392" y="488"/>
                      <a:pt x="3213" y="130"/>
                      <a:pt x="2855" y="61"/>
                    </a:cubicBezTo>
                    <a:lnTo>
                      <a:pt x="2765" y="61"/>
                    </a:lnTo>
                    <a:cubicBezTo>
                      <a:pt x="2278" y="61"/>
                      <a:pt x="2029" y="627"/>
                      <a:pt x="1781" y="985"/>
                    </a:cubicBezTo>
                    <a:cubicBezTo>
                      <a:pt x="1631" y="1214"/>
                      <a:pt x="1482" y="1433"/>
                      <a:pt x="1333" y="1662"/>
                    </a:cubicBezTo>
                    <a:cubicBezTo>
                      <a:pt x="1005" y="2159"/>
                      <a:pt x="647" y="2636"/>
                      <a:pt x="329" y="3134"/>
                    </a:cubicBezTo>
                    <a:cubicBezTo>
                      <a:pt x="309" y="3183"/>
                      <a:pt x="249" y="3263"/>
                      <a:pt x="199" y="3342"/>
                    </a:cubicBezTo>
                    <a:cubicBezTo>
                      <a:pt x="169" y="3392"/>
                      <a:pt x="140" y="3432"/>
                      <a:pt x="120" y="3482"/>
                    </a:cubicBezTo>
                    <a:cubicBezTo>
                      <a:pt x="110" y="3502"/>
                      <a:pt x="90" y="3531"/>
                      <a:pt x="80" y="3561"/>
                    </a:cubicBezTo>
                    <a:cubicBezTo>
                      <a:pt x="80" y="3561"/>
                      <a:pt x="70" y="3571"/>
                      <a:pt x="70" y="3571"/>
                    </a:cubicBezTo>
                    <a:cubicBezTo>
                      <a:pt x="70" y="3581"/>
                      <a:pt x="60" y="3591"/>
                      <a:pt x="60" y="3611"/>
                    </a:cubicBezTo>
                    <a:cubicBezTo>
                      <a:pt x="50" y="3631"/>
                      <a:pt x="40" y="3651"/>
                      <a:pt x="30" y="3661"/>
                    </a:cubicBezTo>
                    <a:cubicBezTo>
                      <a:pt x="20" y="3681"/>
                      <a:pt x="20" y="3691"/>
                      <a:pt x="20" y="3701"/>
                    </a:cubicBezTo>
                    <a:lnTo>
                      <a:pt x="10" y="3701"/>
                    </a:lnTo>
                    <a:cubicBezTo>
                      <a:pt x="10" y="3730"/>
                      <a:pt x="0" y="3760"/>
                      <a:pt x="0" y="3790"/>
                    </a:cubicBezTo>
                    <a:cubicBezTo>
                      <a:pt x="0" y="3800"/>
                      <a:pt x="0" y="3820"/>
                      <a:pt x="0" y="3830"/>
                    </a:cubicBezTo>
                    <a:cubicBezTo>
                      <a:pt x="0" y="3840"/>
                      <a:pt x="0" y="3850"/>
                      <a:pt x="0" y="3870"/>
                    </a:cubicBezTo>
                    <a:cubicBezTo>
                      <a:pt x="10" y="3899"/>
                      <a:pt x="20" y="3929"/>
                      <a:pt x="20" y="3959"/>
                    </a:cubicBezTo>
                    <a:cubicBezTo>
                      <a:pt x="30" y="3969"/>
                      <a:pt x="30" y="3979"/>
                      <a:pt x="30" y="3979"/>
                    </a:cubicBezTo>
                    <a:cubicBezTo>
                      <a:pt x="40" y="3989"/>
                      <a:pt x="40" y="3999"/>
                      <a:pt x="50" y="4009"/>
                    </a:cubicBezTo>
                    <a:cubicBezTo>
                      <a:pt x="50" y="4019"/>
                      <a:pt x="60" y="4029"/>
                      <a:pt x="70" y="4049"/>
                    </a:cubicBezTo>
                    <a:cubicBezTo>
                      <a:pt x="90" y="4069"/>
                      <a:pt x="110" y="4088"/>
                      <a:pt x="130" y="4108"/>
                    </a:cubicBezTo>
                    <a:cubicBezTo>
                      <a:pt x="140" y="4108"/>
                      <a:pt x="140" y="4118"/>
                      <a:pt x="150" y="4128"/>
                    </a:cubicBezTo>
                    <a:cubicBezTo>
                      <a:pt x="169" y="4138"/>
                      <a:pt x="179" y="4148"/>
                      <a:pt x="199" y="4158"/>
                    </a:cubicBezTo>
                    <a:lnTo>
                      <a:pt x="209" y="4158"/>
                    </a:lnTo>
                    <a:cubicBezTo>
                      <a:pt x="279" y="4188"/>
                      <a:pt x="358" y="4208"/>
                      <a:pt x="428" y="4218"/>
                    </a:cubicBezTo>
                    <a:cubicBezTo>
                      <a:pt x="468" y="4228"/>
                      <a:pt x="517" y="4238"/>
                      <a:pt x="557" y="4248"/>
                    </a:cubicBezTo>
                    <a:cubicBezTo>
                      <a:pt x="597" y="4248"/>
                      <a:pt x="637" y="4257"/>
                      <a:pt x="677" y="4257"/>
                    </a:cubicBezTo>
                    <a:cubicBezTo>
                      <a:pt x="716" y="4257"/>
                      <a:pt x="756" y="4257"/>
                      <a:pt x="806" y="4267"/>
                    </a:cubicBezTo>
                    <a:lnTo>
                      <a:pt x="885" y="4267"/>
                    </a:lnTo>
                    <a:cubicBezTo>
                      <a:pt x="1313" y="4267"/>
                      <a:pt x="1731" y="4257"/>
                      <a:pt x="2149" y="4248"/>
                    </a:cubicBezTo>
                    <a:cubicBezTo>
                      <a:pt x="3411" y="4198"/>
                      <a:pt x="4673" y="4141"/>
                      <a:pt x="5935" y="4141"/>
                    </a:cubicBezTo>
                    <a:cubicBezTo>
                      <a:pt x="6185" y="4141"/>
                      <a:pt x="6434" y="4143"/>
                      <a:pt x="6684" y="4148"/>
                    </a:cubicBezTo>
                    <a:cubicBezTo>
                      <a:pt x="8399" y="4165"/>
                      <a:pt x="10123" y="4328"/>
                      <a:pt x="11840" y="4328"/>
                    </a:cubicBezTo>
                    <a:cubicBezTo>
                      <a:pt x="12084" y="4328"/>
                      <a:pt x="12328" y="4325"/>
                      <a:pt x="12571" y="4317"/>
                    </a:cubicBezTo>
                    <a:cubicBezTo>
                      <a:pt x="14288" y="4317"/>
                      <a:pt x="15997" y="4196"/>
                      <a:pt x="17705" y="4196"/>
                    </a:cubicBezTo>
                    <a:cubicBezTo>
                      <a:pt x="17827" y="4196"/>
                      <a:pt x="17949" y="4196"/>
                      <a:pt x="18071" y="4198"/>
                    </a:cubicBezTo>
                    <a:cubicBezTo>
                      <a:pt x="18896" y="4198"/>
                      <a:pt x="19732" y="4208"/>
                      <a:pt x="20557" y="4208"/>
                    </a:cubicBezTo>
                    <a:cubicBezTo>
                      <a:pt x="21249" y="4218"/>
                      <a:pt x="21937" y="4225"/>
                      <a:pt x="22626" y="4225"/>
                    </a:cubicBezTo>
                    <a:cubicBezTo>
                      <a:pt x="23315" y="4225"/>
                      <a:pt x="24003" y="4218"/>
                      <a:pt x="24695" y="4198"/>
                    </a:cubicBezTo>
                    <a:cubicBezTo>
                      <a:pt x="26831" y="4198"/>
                      <a:pt x="28972" y="4152"/>
                      <a:pt x="31111" y="4152"/>
                    </a:cubicBezTo>
                    <a:cubicBezTo>
                      <a:pt x="32278" y="4152"/>
                      <a:pt x="33445" y="4166"/>
                      <a:pt x="34610" y="4208"/>
                    </a:cubicBezTo>
                    <a:cubicBezTo>
                      <a:pt x="35137" y="4198"/>
                      <a:pt x="35654" y="4198"/>
                      <a:pt x="36181" y="4188"/>
                    </a:cubicBezTo>
                    <a:cubicBezTo>
                      <a:pt x="36430" y="4198"/>
                      <a:pt x="36669" y="4198"/>
                      <a:pt x="36917" y="4208"/>
                    </a:cubicBezTo>
                    <a:cubicBezTo>
                      <a:pt x="37783" y="4267"/>
                      <a:pt x="38658" y="4267"/>
                      <a:pt x="39523" y="4287"/>
                    </a:cubicBezTo>
                    <a:cubicBezTo>
                      <a:pt x="39886" y="4307"/>
                      <a:pt x="40249" y="4315"/>
                      <a:pt x="40612" y="4315"/>
                    </a:cubicBezTo>
                    <a:cubicBezTo>
                      <a:pt x="40975" y="4315"/>
                      <a:pt x="41338" y="4307"/>
                      <a:pt x="41701" y="4297"/>
                    </a:cubicBezTo>
                    <a:cubicBezTo>
                      <a:pt x="41999" y="4287"/>
                      <a:pt x="42298" y="4287"/>
                      <a:pt x="42596" y="4277"/>
                    </a:cubicBezTo>
                    <a:cubicBezTo>
                      <a:pt x="42615" y="4296"/>
                      <a:pt x="42646" y="4303"/>
                      <a:pt x="42679" y="4303"/>
                    </a:cubicBezTo>
                    <a:cubicBezTo>
                      <a:pt x="42698" y="4303"/>
                      <a:pt x="42717" y="4301"/>
                      <a:pt x="42735" y="4297"/>
                    </a:cubicBezTo>
                    <a:cubicBezTo>
                      <a:pt x="42782" y="4294"/>
                      <a:pt x="42828" y="4293"/>
                      <a:pt x="42874" y="4293"/>
                    </a:cubicBezTo>
                    <a:cubicBezTo>
                      <a:pt x="42966" y="4293"/>
                      <a:pt x="43057" y="4297"/>
                      <a:pt x="43143" y="4297"/>
                    </a:cubicBezTo>
                    <a:cubicBezTo>
                      <a:pt x="43412" y="4297"/>
                      <a:pt x="43680" y="4307"/>
                      <a:pt x="43949" y="4307"/>
                    </a:cubicBezTo>
                    <a:cubicBezTo>
                      <a:pt x="43989" y="4307"/>
                      <a:pt x="44029" y="4306"/>
                      <a:pt x="44069" y="4306"/>
                    </a:cubicBezTo>
                    <a:cubicBezTo>
                      <a:pt x="44598" y="4306"/>
                      <a:pt x="45126" y="4354"/>
                      <a:pt x="45654" y="4354"/>
                    </a:cubicBezTo>
                    <a:cubicBezTo>
                      <a:pt x="45762" y="4354"/>
                      <a:pt x="45870" y="4352"/>
                      <a:pt x="45978" y="4347"/>
                    </a:cubicBezTo>
                    <a:cubicBezTo>
                      <a:pt x="46371" y="4330"/>
                      <a:pt x="46772" y="4283"/>
                      <a:pt x="47174" y="4283"/>
                    </a:cubicBezTo>
                    <a:cubicBezTo>
                      <a:pt x="47239" y="4283"/>
                      <a:pt x="47305" y="4285"/>
                      <a:pt x="47370" y="4287"/>
                    </a:cubicBezTo>
                    <a:cubicBezTo>
                      <a:pt x="47728" y="4287"/>
                      <a:pt x="48086" y="4313"/>
                      <a:pt x="48444" y="4313"/>
                    </a:cubicBezTo>
                    <a:cubicBezTo>
                      <a:pt x="48534" y="4313"/>
                      <a:pt x="48623" y="4311"/>
                      <a:pt x="48713" y="4307"/>
                    </a:cubicBezTo>
                    <a:lnTo>
                      <a:pt x="48722" y="4307"/>
                    </a:lnTo>
                    <a:cubicBezTo>
                      <a:pt x="48739" y="4308"/>
                      <a:pt x="48756" y="4308"/>
                      <a:pt x="48772" y="4308"/>
                    </a:cubicBezTo>
                    <a:cubicBezTo>
                      <a:pt x="48954" y="4308"/>
                      <a:pt x="49128" y="4259"/>
                      <a:pt x="49210" y="4168"/>
                    </a:cubicBezTo>
                    <a:cubicBezTo>
                      <a:pt x="49250" y="4178"/>
                      <a:pt x="49289" y="4178"/>
                      <a:pt x="49329" y="4188"/>
                    </a:cubicBezTo>
                    <a:cubicBezTo>
                      <a:pt x="49369" y="4188"/>
                      <a:pt x="49409" y="4198"/>
                      <a:pt x="49448" y="4198"/>
                    </a:cubicBezTo>
                    <a:cubicBezTo>
                      <a:pt x="49488" y="4198"/>
                      <a:pt x="49528" y="4198"/>
                      <a:pt x="49578" y="4208"/>
                    </a:cubicBezTo>
                    <a:lnTo>
                      <a:pt x="49657" y="4208"/>
                    </a:lnTo>
                    <a:cubicBezTo>
                      <a:pt x="50085" y="4208"/>
                      <a:pt x="50503" y="4198"/>
                      <a:pt x="50920" y="4188"/>
                    </a:cubicBezTo>
                    <a:cubicBezTo>
                      <a:pt x="52183" y="4138"/>
                      <a:pt x="53445" y="4081"/>
                      <a:pt x="54707" y="4081"/>
                    </a:cubicBezTo>
                    <a:cubicBezTo>
                      <a:pt x="54957" y="4081"/>
                      <a:pt x="55206" y="4083"/>
                      <a:pt x="55455" y="4088"/>
                    </a:cubicBezTo>
                    <a:cubicBezTo>
                      <a:pt x="57171" y="4106"/>
                      <a:pt x="58895" y="4268"/>
                      <a:pt x="60612" y="4268"/>
                    </a:cubicBezTo>
                    <a:cubicBezTo>
                      <a:pt x="60856" y="4268"/>
                      <a:pt x="61100" y="4265"/>
                      <a:pt x="61343" y="4257"/>
                    </a:cubicBezTo>
                    <a:cubicBezTo>
                      <a:pt x="63060" y="4257"/>
                      <a:pt x="64769" y="4136"/>
                      <a:pt x="66477" y="4136"/>
                    </a:cubicBezTo>
                    <a:cubicBezTo>
                      <a:pt x="66599" y="4136"/>
                      <a:pt x="66721" y="4137"/>
                      <a:pt x="66843" y="4138"/>
                    </a:cubicBezTo>
                    <a:cubicBezTo>
                      <a:pt x="67668" y="4138"/>
                      <a:pt x="68494" y="4148"/>
                      <a:pt x="69329" y="4148"/>
                    </a:cubicBezTo>
                    <a:cubicBezTo>
                      <a:pt x="70015" y="4158"/>
                      <a:pt x="70704" y="4165"/>
                      <a:pt x="71394" y="4165"/>
                    </a:cubicBezTo>
                    <a:cubicBezTo>
                      <a:pt x="72084" y="4165"/>
                      <a:pt x="72775" y="4158"/>
                      <a:pt x="73466" y="4138"/>
                    </a:cubicBezTo>
                    <a:cubicBezTo>
                      <a:pt x="75603" y="4138"/>
                      <a:pt x="77744" y="4092"/>
                      <a:pt x="79883" y="4092"/>
                    </a:cubicBezTo>
                    <a:cubicBezTo>
                      <a:pt x="81050" y="4092"/>
                      <a:pt x="82217" y="4106"/>
                      <a:pt x="83382" y="4148"/>
                    </a:cubicBezTo>
                    <a:cubicBezTo>
                      <a:pt x="83909" y="4138"/>
                      <a:pt x="84426" y="4138"/>
                      <a:pt x="84953" y="4128"/>
                    </a:cubicBezTo>
                    <a:cubicBezTo>
                      <a:pt x="85192" y="4138"/>
                      <a:pt x="85441" y="4138"/>
                      <a:pt x="85689" y="4158"/>
                    </a:cubicBezTo>
                    <a:cubicBezTo>
                      <a:pt x="86554" y="4208"/>
                      <a:pt x="87430" y="4208"/>
                      <a:pt x="88295" y="4228"/>
                    </a:cubicBezTo>
                    <a:cubicBezTo>
                      <a:pt x="88658" y="4248"/>
                      <a:pt x="89021" y="4255"/>
                      <a:pt x="89384" y="4255"/>
                    </a:cubicBezTo>
                    <a:cubicBezTo>
                      <a:pt x="89747" y="4255"/>
                      <a:pt x="90110" y="4248"/>
                      <a:pt x="90473" y="4238"/>
                    </a:cubicBezTo>
                    <a:cubicBezTo>
                      <a:pt x="90771" y="4228"/>
                      <a:pt x="91070" y="4228"/>
                      <a:pt x="91358" y="4218"/>
                    </a:cubicBezTo>
                    <a:cubicBezTo>
                      <a:pt x="91383" y="4237"/>
                      <a:pt x="91417" y="4244"/>
                      <a:pt x="91450" y="4244"/>
                    </a:cubicBezTo>
                    <a:cubicBezTo>
                      <a:pt x="91470" y="4244"/>
                      <a:pt x="91489" y="4241"/>
                      <a:pt x="91507" y="4238"/>
                    </a:cubicBezTo>
                    <a:cubicBezTo>
                      <a:pt x="91554" y="4234"/>
                      <a:pt x="91599" y="4233"/>
                      <a:pt x="91644" y="4233"/>
                    </a:cubicBezTo>
                    <a:cubicBezTo>
                      <a:pt x="91734" y="4233"/>
                      <a:pt x="91822" y="4238"/>
                      <a:pt x="91915" y="4238"/>
                    </a:cubicBezTo>
                    <a:cubicBezTo>
                      <a:pt x="92184" y="4238"/>
                      <a:pt x="92452" y="4248"/>
                      <a:pt x="92711" y="4248"/>
                    </a:cubicBezTo>
                    <a:cubicBezTo>
                      <a:pt x="92751" y="4247"/>
                      <a:pt x="92792" y="4247"/>
                      <a:pt x="92833" y="4247"/>
                    </a:cubicBezTo>
                    <a:cubicBezTo>
                      <a:pt x="93368" y="4247"/>
                      <a:pt x="93897" y="4294"/>
                      <a:pt x="94426" y="4294"/>
                    </a:cubicBezTo>
                    <a:cubicBezTo>
                      <a:pt x="94534" y="4294"/>
                      <a:pt x="94642" y="4292"/>
                      <a:pt x="94749" y="4287"/>
                    </a:cubicBezTo>
                    <a:cubicBezTo>
                      <a:pt x="95143" y="4270"/>
                      <a:pt x="95544" y="4224"/>
                      <a:pt x="95946" y="4224"/>
                    </a:cubicBezTo>
                    <a:cubicBezTo>
                      <a:pt x="96011" y="4224"/>
                      <a:pt x="96077" y="4225"/>
                      <a:pt x="96142" y="4228"/>
                    </a:cubicBezTo>
                    <a:cubicBezTo>
                      <a:pt x="96500" y="4228"/>
                      <a:pt x="96858" y="4253"/>
                      <a:pt x="97216" y="4253"/>
                    </a:cubicBezTo>
                    <a:cubicBezTo>
                      <a:pt x="97305" y="4253"/>
                      <a:pt x="97395" y="4252"/>
                      <a:pt x="97484" y="4248"/>
                    </a:cubicBezTo>
                    <a:lnTo>
                      <a:pt x="97494" y="4248"/>
                    </a:lnTo>
                    <a:cubicBezTo>
                      <a:pt x="97510" y="4248"/>
                      <a:pt x="97526" y="4249"/>
                      <a:pt x="97541" y="4249"/>
                    </a:cubicBezTo>
                    <a:cubicBezTo>
                      <a:pt x="97744" y="4249"/>
                      <a:pt x="97938" y="4189"/>
                      <a:pt x="98012" y="4069"/>
                    </a:cubicBezTo>
                    <a:cubicBezTo>
                      <a:pt x="98031" y="4049"/>
                      <a:pt x="98051" y="4039"/>
                      <a:pt x="98071" y="4019"/>
                    </a:cubicBezTo>
                    <a:cubicBezTo>
                      <a:pt x="98141" y="3949"/>
                      <a:pt x="98191" y="3850"/>
                      <a:pt x="98191" y="3750"/>
                    </a:cubicBezTo>
                    <a:cubicBezTo>
                      <a:pt x="98191" y="3651"/>
                      <a:pt x="98141" y="3512"/>
                      <a:pt x="98061" y="3432"/>
                    </a:cubicBezTo>
                    <a:cubicBezTo>
                      <a:pt x="98041" y="3412"/>
                      <a:pt x="98031" y="3382"/>
                      <a:pt x="98012" y="3362"/>
                    </a:cubicBezTo>
                    <a:cubicBezTo>
                      <a:pt x="97982" y="3283"/>
                      <a:pt x="97942" y="3203"/>
                      <a:pt x="97902" y="3134"/>
                    </a:cubicBezTo>
                    <a:cubicBezTo>
                      <a:pt x="97574" y="2646"/>
                      <a:pt x="97246" y="2169"/>
                      <a:pt x="96957" y="1662"/>
                    </a:cubicBezTo>
                    <a:cubicBezTo>
                      <a:pt x="96758" y="1363"/>
                      <a:pt x="96609" y="856"/>
                      <a:pt x="96271" y="697"/>
                    </a:cubicBezTo>
                    <a:cubicBezTo>
                      <a:pt x="96228" y="688"/>
                      <a:pt x="96185" y="684"/>
                      <a:pt x="96144" y="684"/>
                    </a:cubicBezTo>
                    <a:cubicBezTo>
                      <a:pt x="95825" y="684"/>
                      <a:pt x="95568" y="936"/>
                      <a:pt x="95366" y="1164"/>
                    </a:cubicBezTo>
                    <a:cubicBezTo>
                      <a:pt x="95028" y="1513"/>
                      <a:pt x="94730" y="1890"/>
                      <a:pt x="94411" y="2258"/>
                    </a:cubicBezTo>
                    <a:cubicBezTo>
                      <a:pt x="94163" y="2527"/>
                      <a:pt x="93934" y="2805"/>
                      <a:pt x="93715" y="3094"/>
                    </a:cubicBezTo>
                    <a:cubicBezTo>
                      <a:pt x="93695" y="3114"/>
                      <a:pt x="93675" y="3144"/>
                      <a:pt x="93646" y="3173"/>
                    </a:cubicBezTo>
                    <a:cubicBezTo>
                      <a:pt x="93636" y="3154"/>
                      <a:pt x="93626" y="3134"/>
                      <a:pt x="93626" y="3124"/>
                    </a:cubicBezTo>
                    <a:cubicBezTo>
                      <a:pt x="93486" y="2885"/>
                      <a:pt x="93347" y="2636"/>
                      <a:pt x="93218" y="2388"/>
                    </a:cubicBezTo>
                    <a:cubicBezTo>
                      <a:pt x="93039" y="2060"/>
                      <a:pt x="92830" y="1741"/>
                      <a:pt x="92611" y="1443"/>
                    </a:cubicBezTo>
                    <a:cubicBezTo>
                      <a:pt x="92415" y="1158"/>
                      <a:pt x="92199" y="806"/>
                      <a:pt x="91812" y="806"/>
                    </a:cubicBezTo>
                    <a:cubicBezTo>
                      <a:pt x="91806" y="806"/>
                      <a:pt x="91801" y="806"/>
                      <a:pt x="91796" y="806"/>
                    </a:cubicBezTo>
                    <a:cubicBezTo>
                      <a:pt x="91785" y="806"/>
                      <a:pt x="91775" y="805"/>
                      <a:pt x="91765" y="805"/>
                    </a:cubicBezTo>
                    <a:cubicBezTo>
                      <a:pt x="91544" y="805"/>
                      <a:pt x="91401" y="1012"/>
                      <a:pt x="91259" y="1155"/>
                    </a:cubicBezTo>
                    <a:cubicBezTo>
                      <a:pt x="90930" y="1503"/>
                      <a:pt x="90632" y="1871"/>
                      <a:pt x="90354" y="2248"/>
                    </a:cubicBezTo>
                    <a:cubicBezTo>
                      <a:pt x="90135" y="2527"/>
                      <a:pt x="89926" y="2805"/>
                      <a:pt x="89717" y="3084"/>
                    </a:cubicBezTo>
                    <a:cubicBezTo>
                      <a:pt x="89628" y="2895"/>
                      <a:pt x="89498" y="2676"/>
                      <a:pt x="89439" y="2587"/>
                    </a:cubicBezTo>
                    <a:cubicBezTo>
                      <a:pt x="89319" y="2408"/>
                      <a:pt x="89170" y="2258"/>
                      <a:pt x="89051" y="2079"/>
                    </a:cubicBezTo>
                    <a:cubicBezTo>
                      <a:pt x="88902" y="1871"/>
                      <a:pt x="88723" y="1692"/>
                      <a:pt x="88583" y="1473"/>
                    </a:cubicBezTo>
                    <a:cubicBezTo>
                      <a:pt x="88374" y="1135"/>
                      <a:pt x="88176" y="737"/>
                      <a:pt x="87788" y="578"/>
                    </a:cubicBezTo>
                    <a:cubicBezTo>
                      <a:pt x="87758" y="571"/>
                      <a:pt x="87728" y="567"/>
                      <a:pt x="87699" y="567"/>
                    </a:cubicBezTo>
                    <a:cubicBezTo>
                      <a:pt x="87401" y="567"/>
                      <a:pt x="87153" y="915"/>
                      <a:pt x="86972" y="1115"/>
                    </a:cubicBezTo>
                    <a:cubicBezTo>
                      <a:pt x="86664" y="1413"/>
                      <a:pt x="86405" y="1751"/>
                      <a:pt x="86127" y="2069"/>
                    </a:cubicBezTo>
                    <a:cubicBezTo>
                      <a:pt x="86008" y="2209"/>
                      <a:pt x="85898" y="2358"/>
                      <a:pt x="85789" y="2507"/>
                    </a:cubicBezTo>
                    <a:cubicBezTo>
                      <a:pt x="85630" y="2656"/>
                      <a:pt x="85470" y="2815"/>
                      <a:pt x="85301" y="2955"/>
                    </a:cubicBezTo>
                    <a:cubicBezTo>
                      <a:pt x="85222" y="2845"/>
                      <a:pt x="85132" y="2746"/>
                      <a:pt x="85053" y="2636"/>
                    </a:cubicBezTo>
                    <a:cubicBezTo>
                      <a:pt x="84715" y="2229"/>
                      <a:pt x="84367" y="1821"/>
                      <a:pt x="84028" y="1413"/>
                    </a:cubicBezTo>
                    <a:cubicBezTo>
                      <a:pt x="83909" y="1244"/>
                      <a:pt x="83780" y="1075"/>
                      <a:pt x="83660" y="906"/>
                    </a:cubicBezTo>
                    <a:cubicBezTo>
                      <a:pt x="83561" y="787"/>
                      <a:pt x="83481" y="637"/>
                      <a:pt x="83362" y="548"/>
                    </a:cubicBezTo>
                    <a:cubicBezTo>
                      <a:pt x="83321" y="531"/>
                      <a:pt x="83279" y="524"/>
                      <a:pt x="83238" y="524"/>
                    </a:cubicBezTo>
                    <a:cubicBezTo>
                      <a:pt x="82877" y="524"/>
                      <a:pt x="82509" y="1089"/>
                      <a:pt x="82268" y="1294"/>
                    </a:cubicBezTo>
                    <a:cubicBezTo>
                      <a:pt x="81930" y="1652"/>
                      <a:pt x="81602" y="2010"/>
                      <a:pt x="81274" y="2388"/>
                    </a:cubicBezTo>
                    <a:cubicBezTo>
                      <a:pt x="81065" y="2607"/>
                      <a:pt x="80876" y="2835"/>
                      <a:pt x="80677" y="3074"/>
                    </a:cubicBezTo>
                    <a:cubicBezTo>
                      <a:pt x="80607" y="2984"/>
                      <a:pt x="80548" y="2895"/>
                      <a:pt x="80478" y="2805"/>
                    </a:cubicBezTo>
                    <a:cubicBezTo>
                      <a:pt x="80329" y="2616"/>
                      <a:pt x="80199" y="2418"/>
                      <a:pt x="80080" y="2209"/>
                    </a:cubicBezTo>
                    <a:cubicBezTo>
                      <a:pt x="79772" y="1781"/>
                      <a:pt x="79503" y="1324"/>
                      <a:pt x="79135" y="946"/>
                    </a:cubicBezTo>
                    <a:cubicBezTo>
                      <a:pt x="79006" y="747"/>
                      <a:pt x="78867" y="528"/>
                      <a:pt x="78628" y="448"/>
                    </a:cubicBezTo>
                    <a:cubicBezTo>
                      <a:pt x="78568" y="399"/>
                      <a:pt x="78499" y="369"/>
                      <a:pt x="78429" y="339"/>
                    </a:cubicBezTo>
                    <a:cubicBezTo>
                      <a:pt x="78396" y="328"/>
                      <a:pt x="78364" y="323"/>
                      <a:pt x="78335" y="323"/>
                    </a:cubicBezTo>
                    <a:cubicBezTo>
                      <a:pt x="78115" y="323"/>
                      <a:pt x="77983" y="588"/>
                      <a:pt x="77842" y="737"/>
                    </a:cubicBezTo>
                    <a:cubicBezTo>
                      <a:pt x="77653" y="975"/>
                      <a:pt x="77474" y="1204"/>
                      <a:pt x="77295" y="1453"/>
                    </a:cubicBezTo>
                    <a:cubicBezTo>
                      <a:pt x="76898" y="1960"/>
                      <a:pt x="76470" y="2447"/>
                      <a:pt x="76072" y="2955"/>
                    </a:cubicBezTo>
                    <a:cubicBezTo>
                      <a:pt x="76032" y="3004"/>
                      <a:pt x="75993" y="3054"/>
                      <a:pt x="75953" y="3114"/>
                    </a:cubicBezTo>
                    <a:cubicBezTo>
                      <a:pt x="75863" y="2975"/>
                      <a:pt x="75754" y="2855"/>
                      <a:pt x="75654" y="2736"/>
                    </a:cubicBezTo>
                    <a:cubicBezTo>
                      <a:pt x="75465" y="2497"/>
                      <a:pt x="75276" y="2258"/>
                      <a:pt x="75107" y="2010"/>
                    </a:cubicBezTo>
                    <a:cubicBezTo>
                      <a:pt x="74978" y="1831"/>
                      <a:pt x="74839" y="1672"/>
                      <a:pt x="74710" y="1483"/>
                    </a:cubicBezTo>
                    <a:cubicBezTo>
                      <a:pt x="74541" y="1224"/>
                      <a:pt x="74371" y="966"/>
                      <a:pt x="74143" y="747"/>
                    </a:cubicBezTo>
                    <a:cubicBezTo>
                      <a:pt x="73974" y="608"/>
                      <a:pt x="73834" y="389"/>
                      <a:pt x="73596" y="389"/>
                    </a:cubicBezTo>
                    <a:cubicBezTo>
                      <a:pt x="73128" y="409"/>
                      <a:pt x="72850" y="985"/>
                      <a:pt x="72601" y="1314"/>
                    </a:cubicBezTo>
                    <a:cubicBezTo>
                      <a:pt x="72402" y="1602"/>
                      <a:pt x="72193" y="1890"/>
                      <a:pt x="71985" y="2179"/>
                    </a:cubicBezTo>
                    <a:cubicBezTo>
                      <a:pt x="71726" y="2537"/>
                      <a:pt x="71388" y="2835"/>
                      <a:pt x="71119" y="3193"/>
                    </a:cubicBezTo>
                    <a:cubicBezTo>
                      <a:pt x="71080" y="3144"/>
                      <a:pt x="71040" y="3104"/>
                      <a:pt x="71000" y="3054"/>
                    </a:cubicBezTo>
                    <a:cubicBezTo>
                      <a:pt x="70801" y="2855"/>
                      <a:pt x="70612" y="2646"/>
                      <a:pt x="70433" y="2437"/>
                    </a:cubicBezTo>
                    <a:cubicBezTo>
                      <a:pt x="70065" y="2000"/>
                      <a:pt x="69757" y="1513"/>
                      <a:pt x="69369" y="1085"/>
                    </a:cubicBezTo>
                    <a:cubicBezTo>
                      <a:pt x="69110" y="777"/>
                      <a:pt x="68842" y="409"/>
                      <a:pt x="68434" y="299"/>
                    </a:cubicBezTo>
                    <a:cubicBezTo>
                      <a:pt x="68408" y="289"/>
                      <a:pt x="68380" y="285"/>
                      <a:pt x="68352" y="285"/>
                    </a:cubicBezTo>
                    <a:cubicBezTo>
                      <a:pt x="68296" y="285"/>
                      <a:pt x="68239" y="303"/>
                      <a:pt x="68185" y="329"/>
                    </a:cubicBezTo>
                    <a:cubicBezTo>
                      <a:pt x="67977" y="409"/>
                      <a:pt x="67827" y="588"/>
                      <a:pt x="67698" y="767"/>
                    </a:cubicBezTo>
                    <a:cubicBezTo>
                      <a:pt x="67499" y="1035"/>
                      <a:pt x="67330" y="1324"/>
                      <a:pt x="67131" y="1602"/>
                    </a:cubicBezTo>
                    <a:cubicBezTo>
                      <a:pt x="66733" y="2179"/>
                      <a:pt x="66276" y="2696"/>
                      <a:pt x="65799" y="3213"/>
                    </a:cubicBezTo>
                    <a:cubicBezTo>
                      <a:pt x="65739" y="3283"/>
                      <a:pt x="65679" y="3352"/>
                      <a:pt x="65630" y="3422"/>
                    </a:cubicBezTo>
                    <a:cubicBezTo>
                      <a:pt x="65620" y="3422"/>
                      <a:pt x="65620" y="3432"/>
                      <a:pt x="65620" y="3432"/>
                    </a:cubicBezTo>
                    <a:cubicBezTo>
                      <a:pt x="65580" y="3392"/>
                      <a:pt x="65530" y="3352"/>
                      <a:pt x="65500" y="3313"/>
                    </a:cubicBezTo>
                    <a:cubicBezTo>
                      <a:pt x="65401" y="3203"/>
                      <a:pt x="65311" y="3104"/>
                      <a:pt x="65222" y="2994"/>
                    </a:cubicBezTo>
                    <a:cubicBezTo>
                      <a:pt x="64894" y="2567"/>
                      <a:pt x="64605" y="2109"/>
                      <a:pt x="64287" y="1682"/>
                    </a:cubicBezTo>
                    <a:cubicBezTo>
                      <a:pt x="64088" y="1413"/>
                      <a:pt x="63909" y="1135"/>
                      <a:pt x="63720" y="866"/>
                    </a:cubicBezTo>
                    <a:cubicBezTo>
                      <a:pt x="63511" y="578"/>
                      <a:pt x="63292" y="200"/>
                      <a:pt x="62905" y="150"/>
                    </a:cubicBezTo>
                    <a:cubicBezTo>
                      <a:pt x="62069" y="180"/>
                      <a:pt x="61771" y="995"/>
                      <a:pt x="61383" y="1592"/>
                    </a:cubicBezTo>
                    <a:cubicBezTo>
                      <a:pt x="61045" y="2099"/>
                      <a:pt x="60667" y="2567"/>
                      <a:pt x="60329" y="3064"/>
                    </a:cubicBezTo>
                    <a:cubicBezTo>
                      <a:pt x="60249" y="3163"/>
                      <a:pt x="60179" y="3263"/>
                      <a:pt x="60110" y="3362"/>
                    </a:cubicBezTo>
                    <a:cubicBezTo>
                      <a:pt x="60100" y="3382"/>
                      <a:pt x="60090" y="3392"/>
                      <a:pt x="60070" y="3412"/>
                    </a:cubicBezTo>
                    <a:cubicBezTo>
                      <a:pt x="59961" y="3253"/>
                      <a:pt x="59802" y="3094"/>
                      <a:pt x="59742" y="3004"/>
                    </a:cubicBezTo>
                    <a:cubicBezTo>
                      <a:pt x="59364" y="2567"/>
                      <a:pt x="58946" y="2159"/>
                      <a:pt x="58548" y="1721"/>
                    </a:cubicBezTo>
                    <a:cubicBezTo>
                      <a:pt x="58340" y="1443"/>
                      <a:pt x="58131" y="1174"/>
                      <a:pt x="57902" y="906"/>
                    </a:cubicBezTo>
                    <a:cubicBezTo>
                      <a:pt x="57773" y="757"/>
                      <a:pt x="57653" y="598"/>
                      <a:pt x="57514" y="448"/>
                    </a:cubicBezTo>
                    <a:cubicBezTo>
                      <a:pt x="57415" y="359"/>
                      <a:pt x="57266" y="359"/>
                      <a:pt x="57146" y="319"/>
                    </a:cubicBezTo>
                    <a:cubicBezTo>
                      <a:pt x="57124" y="315"/>
                      <a:pt x="57101" y="314"/>
                      <a:pt x="57078" y="314"/>
                    </a:cubicBezTo>
                    <a:cubicBezTo>
                      <a:pt x="56417" y="314"/>
                      <a:pt x="55531" y="1777"/>
                      <a:pt x="55147" y="2239"/>
                    </a:cubicBezTo>
                    <a:cubicBezTo>
                      <a:pt x="54829" y="2656"/>
                      <a:pt x="54481" y="3074"/>
                      <a:pt x="54173" y="3502"/>
                    </a:cubicBezTo>
                    <a:cubicBezTo>
                      <a:pt x="54153" y="3472"/>
                      <a:pt x="54133" y="3452"/>
                      <a:pt x="54123" y="3422"/>
                    </a:cubicBezTo>
                    <a:cubicBezTo>
                      <a:pt x="53884" y="3014"/>
                      <a:pt x="53626" y="2616"/>
                      <a:pt x="53347" y="2229"/>
                    </a:cubicBezTo>
                    <a:cubicBezTo>
                      <a:pt x="53009" y="1721"/>
                      <a:pt x="52721" y="1194"/>
                      <a:pt x="52353" y="707"/>
                    </a:cubicBezTo>
                    <a:cubicBezTo>
                      <a:pt x="52154" y="428"/>
                      <a:pt x="51985" y="70"/>
                      <a:pt x="516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4" name="Google Shape;474;p16"/>
              <p:cNvGrpSpPr/>
              <p:nvPr/>
            </p:nvGrpSpPr>
            <p:grpSpPr>
              <a:xfrm>
                <a:off x="303565" y="4665537"/>
                <a:ext cx="6296680" cy="56127"/>
                <a:chOff x="532165" y="4360737"/>
                <a:chExt cx="6296680" cy="56127"/>
              </a:xfrm>
            </p:grpSpPr>
            <p:sp>
              <p:nvSpPr>
                <p:cNvPr id="475" name="Google Shape;475;p16"/>
                <p:cNvSpPr/>
                <p:nvPr/>
              </p:nvSpPr>
              <p:spPr>
                <a:xfrm>
                  <a:off x="6772647" y="4360737"/>
                  <a:ext cx="56198" cy="51891"/>
                </a:xfrm>
                <a:custGeom>
                  <a:avLst/>
                  <a:gdLst/>
                  <a:ahLst/>
                  <a:cxnLst/>
                  <a:rect l="l" t="t" r="r" b="b"/>
                  <a:pathLst>
                    <a:path w="796" h="735" extrusionOk="0">
                      <a:moveTo>
                        <a:pt x="449" y="0"/>
                      </a:moveTo>
                      <a:cubicBezTo>
                        <a:pt x="251" y="0"/>
                        <a:pt x="38" y="111"/>
                        <a:pt x="30" y="320"/>
                      </a:cubicBezTo>
                      <a:cubicBezTo>
                        <a:pt x="0" y="509"/>
                        <a:pt x="119" y="708"/>
                        <a:pt x="308" y="728"/>
                      </a:cubicBezTo>
                      <a:cubicBezTo>
                        <a:pt x="332" y="732"/>
                        <a:pt x="356" y="734"/>
                        <a:pt x="381" y="734"/>
                      </a:cubicBezTo>
                      <a:cubicBezTo>
                        <a:pt x="580" y="734"/>
                        <a:pt x="787" y="594"/>
                        <a:pt x="796" y="390"/>
                      </a:cubicBezTo>
                      <a:cubicBezTo>
                        <a:pt x="796" y="231"/>
                        <a:pt x="716" y="62"/>
                        <a:pt x="557" y="12"/>
                      </a:cubicBezTo>
                      <a:cubicBezTo>
                        <a:pt x="522"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6"/>
                <p:cNvSpPr/>
                <p:nvPr/>
              </p:nvSpPr>
              <p:spPr>
                <a:xfrm>
                  <a:off x="6487574" y="4360737"/>
                  <a:ext cx="56198" cy="51891"/>
                </a:xfrm>
                <a:custGeom>
                  <a:avLst/>
                  <a:gdLst/>
                  <a:ahLst/>
                  <a:cxnLst/>
                  <a:rect l="l" t="t" r="r" b="b"/>
                  <a:pathLst>
                    <a:path w="796" h="735" extrusionOk="0">
                      <a:moveTo>
                        <a:pt x="449" y="0"/>
                      </a:moveTo>
                      <a:cubicBezTo>
                        <a:pt x="251" y="0"/>
                        <a:pt x="37" y="111"/>
                        <a:pt x="20" y="320"/>
                      </a:cubicBezTo>
                      <a:cubicBezTo>
                        <a:pt x="0" y="509"/>
                        <a:pt x="110" y="708"/>
                        <a:pt x="309"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6"/>
                <p:cNvSpPr/>
                <p:nvPr/>
              </p:nvSpPr>
              <p:spPr>
                <a:xfrm>
                  <a:off x="6166002" y="4360737"/>
                  <a:ext cx="55492" cy="51891"/>
                </a:xfrm>
                <a:custGeom>
                  <a:avLst/>
                  <a:gdLst/>
                  <a:ahLst/>
                  <a:cxnLst/>
                  <a:rect l="l" t="t" r="r" b="b"/>
                  <a:pathLst>
                    <a:path w="786" h="735" extrusionOk="0">
                      <a:moveTo>
                        <a:pt x="442" y="0"/>
                      </a:moveTo>
                      <a:cubicBezTo>
                        <a:pt x="249" y="0"/>
                        <a:pt x="29" y="111"/>
                        <a:pt x="20" y="320"/>
                      </a:cubicBezTo>
                      <a:cubicBezTo>
                        <a:pt x="0" y="509"/>
                        <a:pt x="110" y="708"/>
                        <a:pt x="299" y="728"/>
                      </a:cubicBezTo>
                      <a:cubicBezTo>
                        <a:pt x="322" y="732"/>
                        <a:pt x="347" y="734"/>
                        <a:pt x="371" y="734"/>
                      </a:cubicBezTo>
                      <a:cubicBezTo>
                        <a:pt x="571" y="734"/>
                        <a:pt x="777" y="594"/>
                        <a:pt x="786" y="390"/>
                      </a:cubicBezTo>
                      <a:cubicBezTo>
                        <a:pt x="786" y="231"/>
                        <a:pt x="716" y="62"/>
                        <a:pt x="547" y="12"/>
                      </a:cubicBezTo>
                      <a:cubicBezTo>
                        <a:pt x="514" y="4"/>
                        <a:pt x="479" y="0"/>
                        <a:pt x="4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6"/>
                <p:cNvSpPr/>
                <p:nvPr/>
              </p:nvSpPr>
              <p:spPr>
                <a:xfrm>
                  <a:off x="5836663" y="4360737"/>
                  <a:ext cx="56268" cy="51891"/>
                </a:xfrm>
                <a:custGeom>
                  <a:avLst/>
                  <a:gdLst/>
                  <a:ahLst/>
                  <a:cxnLst/>
                  <a:rect l="l" t="t" r="r" b="b"/>
                  <a:pathLst>
                    <a:path w="797" h="735" extrusionOk="0">
                      <a:moveTo>
                        <a:pt x="450" y="0"/>
                      </a:moveTo>
                      <a:cubicBezTo>
                        <a:pt x="252" y="0"/>
                        <a:pt x="39" y="111"/>
                        <a:pt x="31" y="320"/>
                      </a:cubicBezTo>
                      <a:cubicBezTo>
                        <a:pt x="1" y="509"/>
                        <a:pt x="120" y="708"/>
                        <a:pt x="309" y="728"/>
                      </a:cubicBezTo>
                      <a:cubicBezTo>
                        <a:pt x="333" y="732"/>
                        <a:pt x="357" y="734"/>
                        <a:pt x="382" y="734"/>
                      </a:cubicBezTo>
                      <a:cubicBezTo>
                        <a:pt x="581" y="734"/>
                        <a:pt x="788" y="594"/>
                        <a:pt x="797" y="390"/>
                      </a:cubicBezTo>
                      <a:cubicBezTo>
                        <a:pt x="797" y="231"/>
                        <a:pt x="717" y="62"/>
                        <a:pt x="558" y="12"/>
                      </a:cubicBezTo>
                      <a:cubicBezTo>
                        <a:pt x="523" y="4"/>
                        <a:pt x="487"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6"/>
                <p:cNvSpPr/>
                <p:nvPr/>
              </p:nvSpPr>
              <p:spPr>
                <a:xfrm>
                  <a:off x="5508102" y="4360737"/>
                  <a:ext cx="55562" cy="51891"/>
                </a:xfrm>
                <a:custGeom>
                  <a:avLst/>
                  <a:gdLst/>
                  <a:ahLst/>
                  <a:cxnLst/>
                  <a:rect l="l" t="t" r="r" b="b"/>
                  <a:pathLst>
                    <a:path w="787" h="735" extrusionOk="0">
                      <a:moveTo>
                        <a:pt x="443" y="0"/>
                      </a:moveTo>
                      <a:cubicBezTo>
                        <a:pt x="249" y="0"/>
                        <a:pt x="29" y="111"/>
                        <a:pt x="20" y="320"/>
                      </a:cubicBezTo>
                      <a:cubicBezTo>
                        <a:pt x="0" y="509"/>
                        <a:pt x="110" y="708"/>
                        <a:pt x="299" y="728"/>
                      </a:cubicBezTo>
                      <a:cubicBezTo>
                        <a:pt x="323" y="732"/>
                        <a:pt x="347" y="734"/>
                        <a:pt x="371" y="734"/>
                      </a:cubicBezTo>
                      <a:cubicBezTo>
                        <a:pt x="571" y="734"/>
                        <a:pt x="777" y="594"/>
                        <a:pt x="786" y="390"/>
                      </a:cubicBezTo>
                      <a:cubicBezTo>
                        <a:pt x="786" y="231"/>
                        <a:pt x="717" y="62"/>
                        <a:pt x="547" y="12"/>
                      </a:cubicBezTo>
                      <a:cubicBezTo>
                        <a:pt x="515" y="4"/>
                        <a:pt x="479" y="0"/>
                        <a:pt x="4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6"/>
                <p:cNvSpPr/>
                <p:nvPr/>
              </p:nvSpPr>
              <p:spPr>
                <a:xfrm>
                  <a:off x="5168244" y="4360737"/>
                  <a:ext cx="56268" cy="51891"/>
                </a:xfrm>
                <a:custGeom>
                  <a:avLst/>
                  <a:gdLst/>
                  <a:ahLst/>
                  <a:cxnLst/>
                  <a:rect l="l" t="t" r="r" b="b"/>
                  <a:pathLst>
                    <a:path w="797" h="735" extrusionOk="0">
                      <a:moveTo>
                        <a:pt x="444" y="0"/>
                      </a:moveTo>
                      <a:cubicBezTo>
                        <a:pt x="252" y="0"/>
                        <a:pt x="38" y="111"/>
                        <a:pt x="21" y="320"/>
                      </a:cubicBezTo>
                      <a:cubicBezTo>
                        <a:pt x="1" y="509"/>
                        <a:pt x="110" y="708"/>
                        <a:pt x="309" y="728"/>
                      </a:cubicBezTo>
                      <a:cubicBezTo>
                        <a:pt x="332" y="732"/>
                        <a:pt x="355" y="734"/>
                        <a:pt x="379" y="734"/>
                      </a:cubicBezTo>
                      <a:cubicBezTo>
                        <a:pt x="571" y="734"/>
                        <a:pt x="778" y="594"/>
                        <a:pt x="787" y="390"/>
                      </a:cubicBezTo>
                      <a:cubicBezTo>
                        <a:pt x="797" y="231"/>
                        <a:pt x="717" y="62"/>
                        <a:pt x="548" y="12"/>
                      </a:cubicBezTo>
                      <a:cubicBezTo>
                        <a:pt x="515" y="4"/>
                        <a:pt x="480" y="0"/>
                        <a:pt x="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6"/>
                <p:cNvSpPr/>
                <p:nvPr/>
              </p:nvSpPr>
              <p:spPr>
                <a:xfrm>
                  <a:off x="4774380" y="4360737"/>
                  <a:ext cx="56268" cy="51891"/>
                </a:xfrm>
                <a:custGeom>
                  <a:avLst/>
                  <a:gdLst/>
                  <a:ahLst/>
                  <a:cxnLst/>
                  <a:rect l="l" t="t" r="r" b="b"/>
                  <a:pathLst>
                    <a:path w="797" h="735" extrusionOk="0">
                      <a:moveTo>
                        <a:pt x="449" y="0"/>
                      </a:moveTo>
                      <a:cubicBezTo>
                        <a:pt x="252" y="0"/>
                        <a:pt x="37" y="111"/>
                        <a:pt x="21" y="320"/>
                      </a:cubicBezTo>
                      <a:cubicBezTo>
                        <a:pt x="1" y="509"/>
                        <a:pt x="110" y="708"/>
                        <a:pt x="309" y="728"/>
                      </a:cubicBezTo>
                      <a:cubicBezTo>
                        <a:pt x="333" y="732"/>
                        <a:pt x="357" y="734"/>
                        <a:pt x="381" y="734"/>
                      </a:cubicBezTo>
                      <a:cubicBezTo>
                        <a:pt x="579" y="734"/>
                        <a:pt x="779" y="594"/>
                        <a:pt x="796" y="390"/>
                      </a:cubicBezTo>
                      <a:cubicBezTo>
                        <a:pt x="796" y="231"/>
                        <a:pt x="717" y="62"/>
                        <a:pt x="558" y="12"/>
                      </a:cubicBezTo>
                      <a:cubicBezTo>
                        <a:pt x="523" y="4"/>
                        <a:pt x="487"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6"/>
                <p:cNvSpPr/>
                <p:nvPr/>
              </p:nvSpPr>
              <p:spPr>
                <a:xfrm>
                  <a:off x="4381927" y="4360737"/>
                  <a:ext cx="56198" cy="51891"/>
                </a:xfrm>
                <a:custGeom>
                  <a:avLst/>
                  <a:gdLst/>
                  <a:ahLst/>
                  <a:cxnLst/>
                  <a:rect l="l" t="t" r="r" b="b"/>
                  <a:pathLst>
                    <a:path w="796" h="735" extrusionOk="0">
                      <a:moveTo>
                        <a:pt x="449" y="0"/>
                      </a:moveTo>
                      <a:cubicBezTo>
                        <a:pt x="251" y="0"/>
                        <a:pt x="37" y="111"/>
                        <a:pt x="20" y="320"/>
                      </a:cubicBezTo>
                      <a:cubicBezTo>
                        <a:pt x="0" y="509"/>
                        <a:pt x="120" y="708"/>
                        <a:pt x="308"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6"/>
                <p:cNvSpPr/>
                <p:nvPr/>
              </p:nvSpPr>
              <p:spPr>
                <a:xfrm>
                  <a:off x="3975355" y="4360737"/>
                  <a:ext cx="55562" cy="51891"/>
                </a:xfrm>
                <a:custGeom>
                  <a:avLst/>
                  <a:gdLst/>
                  <a:ahLst/>
                  <a:cxnLst/>
                  <a:rect l="l" t="t" r="r" b="b"/>
                  <a:pathLst>
                    <a:path w="787" h="735" extrusionOk="0">
                      <a:moveTo>
                        <a:pt x="440" y="0"/>
                      </a:moveTo>
                      <a:cubicBezTo>
                        <a:pt x="242" y="0"/>
                        <a:pt x="29" y="111"/>
                        <a:pt x="21" y="320"/>
                      </a:cubicBezTo>
                      <a:cubicBezTo>
                        <a:pt x="1" y="509"/>
                        <a:pt x="110" y="708"/>
                        <a:pt x="299" y="728"/>
                      </a:cubicBezTo>
                      <a:cubicBezTo>
                        <a:pt x="323" y="732"/>
                        <a:pt x="347" y="734"/>
                        <a:pt x="372" y="734"/>
                      </a:cubicBezTo>
                      <a:cubicBezTo>
                        <a:pt x="571" y="734"/>
                        <a:pt x="778" y="594"/>
                        <a:pt x="787" y="390"/>
                      </a:cubicBezTo>
                      <a:cubicBezTo>
                        <a:pt x="787" y="231"/>
                        <a:pt x="707" y="62"/>
                        <a:pt x="548" y="12"/>
                      </a:cubicBezTo>
                      <a:cubicBezTo>
                        <a:pt x="513" y="4"/>
                        <a:pt x="477" y="0"/>
                        <a:pt x="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6"/>
                <p:cNvSpPr/>
                <p:nvPr/>
              </p:nvSpPr>
              <p:spPr>
                <a:xfrm>
                  <a:off x="3330163" y="4364903"/>
                  <a:ext cx="55492" cy="51962"/>
                </a:xfrm>
                <a:custGeom>
                  <a:avLst/>
                  <a:gdLst/>
                  <a:ahLst/>
                  <a:cxnLst/>
                  <a:rect l="l" t="t" r="r" b="b"/>
                  <a:pathLst>
                    <a:path w="786" h="736" extrusionOk="0">
                      <a:moveTo>
                        <a:pt x="439" y="1"/>
                      </a:moveTo>
                      <a:cubicBezTo>
                        <a:pt x="241" y="1"/>
                        <a:pt x="28" y="112"/>
                        <a:pt x="20" y="321"/>
                      </a:cubicBezTo>
                      <a:cubicBezTo>
                        <a:pt x="0" y="510"/>
                        <a:pt x="109" y="709"/>
                        <a:pt x="298" y="729"/>
                      </a:cubicBezTo>
                      <a:cubicBezTo>
                        <a:pt x="322" y="733"/>
                        <a:pt x="346" y="735"/>
                        <a:pt x="371" y="735"/>
                      </a:cubicBezTo>
                      <a:cubicBezTo>
                        <a:pt x="571" y="735"/>
                        <a:pt x="777" y="594"/>
                        <a:pt x="786" y="391"/>
                      </a:cubicBezTo>
                      <a:cubicBezTo>
                        <a:pt x="786" y="231"/>
                        <a:pt x="706" y="62"/>
                        <a:pt x="547" y="13"/>
                      </a:cubicBezTo>
                      <a:cubicBezTo>
                        <a:pt x="513" y="5"/>
                        <a:pt x="476" y="1"/>
                        <a:pt x="4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6"/>
                <p:cNvSpPr/>
                <p:nvPr/>
              </p:nvSpPr>
              <p:spPr>
                <a:xfrm>
                  <a:off x="3601117" y="4364903"/>
                  <a:ext cx="56268" cy="51962"/>
                </a:xfrm>
                <a:custGeom>
                  <a:avLst/>
                  <a:gdLst/>
                  <a:ahLst/>
                  <a:cxnLst/>
                  <a:rect l="l" t="t" r="r" b="b"/>
                  <a:pathLst>
                    <a:path w="797" h="736" extrusionOk="0">
                      <a:moveTo>
                        <a:pt x="450" y="1"/>
                      </a:moveTo>
                      <a:cubicBezTo>
                        <a:pt x="252" y="1"/>
                        <a:pt x="38" y="112"/>
                        <a:pt x="21" y="321"/>
                      </a:cubicBezTo>
                      <a:cubicBezTo>
                        <a:pt x="1" y="510"/>
                        <a:pt x="110" y="709"/>
                        <a:pt x="309" y="729"/>
                      </a:cubicBezTo>
                      <a:cubicBezTo>
                        <a:pt x="333" y="733"/>
                        <a:pt x="357" y="735"/>
                        <a:pt x="381" y="735"/>
                      </a:cubicBezTo>
                      <a:cubicBezTo>
                        <a:pt x="579" y="735"/>
                        <a:pt x="779" y="594"/>
                        <a:pt x="797" y="391"/>
                      </a:cubicBezTo>
                      <a:cubicBezTo>
                        <a:pt x="797"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6"/>
                <p:cNvSpPr/>
                <p:nvPr/>
              </p:nvSpPr>
              <p:spPr>
                <a:xfrm>
                  <a:off x="3044384" y="4364903"/>
                  <a:ext cx="56198" cy="51962"/>
                </a:xfrm>
                <a:custGeom>
                  <a:avLst/>
                  <a:gdLst/>
                  <a:ahLst/>
                  <a:cxnLst/>
                  <a:rect l="l" t="t" r="r" b="b"/>
                  <a:pathLst>
                    <a:path w="796" h="736" extrusionOk="0">
                      <a:moveTo>
                        <a:pt x="449" y="1"/>
                      </a:moveTo>
                      <a:cubicBezTo>
                        <a:pt x="251" y="1"/>
                        <a:pt x="37" y="112"/>
                        <a:pt x="20" y="321"/>
                      </a:cubicBezTo>
                      <a:cubicBezTo>
                        <a:pt x="0" y="510"/>
                        <a:pt x="120" y="709"/>
                        <a:pt x="309" y="729"/>
                      </a:cubicBezTo>
                      <a:cubicBezTo>
                        <a:pt x="332" y="733"/>
                        <a:pt x="357" y="735"/>
                        <a:pt x="381" y="735"/>
                      </a:cubicBezTo>
                      <a:cubicBezTo>
                        <a:pt x="579" y="735"/>
                        <a:pt x="778"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6"/>
                <p:cNvSpPr/>
                <p:nvPr/>
              </p:nvSpPr>
              <p:spPr>
                <a:xfrm>
                  <a:off x="2722811" y="4364903"/>
                  <a:ext cx="55562" cy="51962"/>
                </a:xfrm>
                <a:custGeom>
                  <a:avLst/>
                  <a:gdLst/>
                  <a:ahLst/>
                  <a:cxnLst/>
                  <a:rect l="l" t="t" r="r" b="b"/>
                  <a:pathLst>
                    <a:path w="787" h="736" extrusionOk="0">
                      <a:moveTo>
                        <a:pt x="443" y="1"/>
                      </a:moveTo>
                      <a:cubicBezTo>
                        <a:pt x="249" y="1"/>
                        <a:pt x="29" y="112"/>
                        <a:pt x="20" y="321"/>
                      </a:cubicBezTo>
                      <a:cubicBezTo>
                        <a:pt x="0" y="510"/>
                        <a:pt x="110" y="709"/>
                        <a:pt x="299" y="729"/>
                      </a:cubicBezTo>
                      <a:cubicBezTo>
                        <a:pt x="323" y="733"/>
                        <a:pt x="347" y="735"/>
                        <a:pt x="371" y="735"/>
                      </a:cubicBezTo>
                      <a:cubicBezTo>
                        <a:pt x="571" y="735"/>
                        <a:pt x="777" y="594"/>
                        <a:pt x="786" y="391"/>
                      </a:cubicBezTo>
                      <a:cubicBezTo>
                        <a:pt x="78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6"/>
                <p:cNvSpPr/>
                <p:nvPr/>
              </p:nvSpPr>
              <p:spPr>
                <a:xfrm>
                  <a:off x="2394179" y="4364903"/>
                  <a:ext cx="55562" cy="51962"/>
                </a:xfrm>
                <a:custGeom>
                  <a:avLst/>
                  <a:gdLst/>
                  <a:ahLst/>
                  <a:cxnLst/>
                  <a:rect l="l" t="t" r="r" b="b"/>
                  <a:pathLst>
                    <a:path w="787" h="736" extrusionOk="0">
                      <a:moveTo>
                        <a:pt x="440" y="1"/>
                      </a:moveTo>
                      <a:cubicBezTo>
                        <a:pt x="242" y="1"/>
                        <a:pt x="29" y="112"/>
                        <a:pt x="21" y="321"/>
                      </a:cubicBezTo>
                      <a:cubicBezTo>
                        <a:pt x="1" y="510"/>
                        <a:pt x="110" y="709"/>
                        <a:pt x="299" y="729"/>
                      </a:cubicBezTo>
                      <a:cubicBezTo>
                        <a:pt x="323" y="733"/>
                        <a:pt x="347" y="735"/>
                        <a:pt x="372" y="735"/>
                      </a:cubicBezTo>
                      <a:cubicBezTo>
                        <a:pt x="571" y="735"/>
                        <a:pt x="778" y="594"/>
                        <a:pt x="787" y="391"/>
                      </a:cubicBezTo>
                      <a:cubicBezTo>
                        <a:pt x="787" y="231"/>
                        <a:pt x="707" y="62"/>
                        <a:pt x="548" y="13"/>
                      </a:cubicBezTo>
                      <a:cubicBezTo>
                        <a:pt x="513" y="5"/>
                        <a:pt x="477" y="1"/>
                        <a:pt x="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6"/>
                <p:cNvSpPr/>
                <p:nvPr/>
              </p:nvSpPr>
              <p:spPr>
                <a:xfrm>
                  <a:off x="2064912" y="4364903"/>
                  <a:ext cx="55562" cy="51962"/>
                </a:xfrm>
                <a:custGeom>
                  <a:avLst/>
                  <a:gdLst/>
                  <a:ahLst/>
                  <a:cxnLst/>
                  <a:rect l="l" t="t" r="r" b="b"/>
                  <a:pathLst>
                    <a:path w="787" h="736" extrusionOk="0">
                      <a:moveTo>
                        <a:pt x="443" y="1"/>
                      </a:moveTo>
                      <a:cubicBezTo>
                        <a:pt x="249" y="1"/>
                        <a:pt x="29" y="112"/>
                        <a:pt x="20" y="321"/>
                      </a:cubicBezTo>
                      <a:cubicBezTo>
                        <a:pt x="1" y="510"/>
                        <a:pt x="110" y="709"/>
                        <a:pt x="299" y="729"/>
                      </a:cubicBezTo>
                      <a:cubicBezTo>
                        <a:pt x="323" y="733"/>
                        <a:pt x="347" y="735"/>
                        <a:pt x="371" y="735"/>
                      </a:cubicBezTo>
                      <a:cubicBezTo>
                        <a:pt x="571" y="735"/>
                        <a:pt x="777" y="594"/>
                        <a:pt x="786" y="391"/>
                      </a:cubicBezTo>
                      <a:cubicBezTo>
                        <a:pt x="786" y="231"/>
                        <a:pt x="717" y="62"/>
                        <a:pt x="548" y="13"/>
                      </a:cubicBezTo>
                      <a:cubicBezTo>
                        <a:pt x="515"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6"/>
                <p:cNvSpPr/>
                <p:nvPr/>
              </p:nvSpPr>
              <p:spPr>
                <a:xfrm>
                  <a:off x="1725125" y="4364903"/>
                  <a:ext cx="56198" cy="51962"/>
                </a:xfrm>
                <a:custGeom>
                  <a:avLst/>
                  <a:gdLst/>
                  <a:ahLst/>
                  <a:cxnLst/>
                  <a:rect l="l" t="t" r="r" b="b"/>
                  <a:pathLst>
                    <a:path w="796" h="736" extrusionOk="0">
                      <a:moveTo>
                        <a:pt x="443" y="1"/>
                      </a:moveTo>
                      <a:cubicBezTo>
                        <a:pt x="251" y="1"/>
                        <a:pt x="37" y="112"/>
                        <a:pt x="20" y="321"/>
                      </a:cubicBezTo>
                      <a:cubicBezTo>
                        <a:pt x="0" y="510"/>
                        <a:pt x="109" y="709"/>
                        <a:pt x="308" y="729"/>
                      </a:cubicBezTo>
                      <a:cubicBezTo>
                        <a:pt x="332" y="733"/>
                        <a:pt x="356" y="735"/>
                        <a:pt x="380" y="735"/>
                      </a:cubicBezTo>
                      <a:cubicBezTo>
                        <a:pt x="578" y="735"/>
                        <a:pt x="777" y="594"/>
                        <a:pt x="786" y="391"/>
                      </a:cubicBezTo>
                      <a:cubicBezTo>
                        <a:pt x="79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6"/>
                <p:cNvSpPr/>
                <p:nvPr/>
              </p:nvSpPr>
              <p:spPr>
                <a:xfrm>
                  <a:off x="1331190" y="4364903"/>
                  <a:ext cx="56268" cy="51962"/>
                </a:xfrm>
                <a:custGeom>
                  <a:avLst/>
                  <a:gdLst/>
                  <a:ahLst/>
                  <a:cxnLst/>
                  <a:rect l="l" t="t" r="r" b="b"/>
                  <a:pathLst>
                    <a:path w="797" h="736" extrusionOk="0">
                      <a:moveTo>
                        <a:pt x="450" y="1"/>
                      </a:moveTo>
                      <a:cubicBezTo>
                        <a:pt x="252" y="1"/>
                        <a:pt x="39" y="112"/>
                        <a:pt x="31" y="321"/>
                      </a:cubicBezTo>
                      <a:cubicBezTo>
                        <a:pt x="1" y="510"/>
                        <a:pt x="120" y="709"/>
                        <a:pt x="309" y="729"/>
                      </a:cubicBezTo>
                      <a:cubicBezTo>
                        <a:pt x="333" y="733"/>
                        <a:pt x="357" y="735"/>
                        <a:pt x="381" y="735"/>
                      </a:cubicBezTo>
                      <a:cubicBezTo>
                        <a:pt x="579" y="735"/>
                        <a:pt x="779" y="594"/>
                        <a:pt x="796" y="391"/>
                      </a:cubicBezTo>
                      <a:cubicBezTo>
                        <a:pt x="796"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6"/>
                <p:cNvSpPr/>
                <p:nvPr/>
              </p:nvSpPr>
              <p:spPr>
                <a:xfrm>
                  <a:off x="938737" y="4364903"/>
                  <a:ext cx="56198" cy="51962"/>
                </a:xfrm>
                <a:custGeom>
                  <a:avLst/>
                  <a:gdLst/>
                  <a:ahLst/>
                  <a:cxnLst/>
                  <a:rect l="l" t="t" r="r" b="b"/>
                  <a:pathLst>
                    <a:path w="796" h="736" extrusionOk="0">
                      <a:moveTo>
                        <a:pt x="449" y="1"/>
                      </a:moveTo>
                      <a:cubicBezTo>
                        <a:pt x="251" y="1"/>
                        <a:pt x="39" y="112"/>
                        <a:pt x="30" y="321"/>
                      </a:cubicBezTo>
                      <a:cubicBezTo>
                        <a:pt x="0" y="510"/>
                        <a:pt x="120" y="709"/>
                        <a:pt x="309" y="729"/>
                      </a:cubicBezTo>
                      <a:cubicBezTo>
                        <a:pt x="332" y="733"/>
                        <a:pt x="357" y="735"/>
                        <a:pt x="381" y="735"/>
                      </a:cubicBezTo>
                      <a:cubicBezTo>
                        <a:pt x="581" y="735"/>
                        <a:pt x="787"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6"/>
                <p:cNvSpPr/>
                <p:nvPr/>
              </p:nvSpPr>
              <p:spPr>
                <a:xfrm>
                  <a:off x="532165" y="4364903"/>
                  <a:ext cx="55562" cy="51962"/>
                </a:xfrm>
                <a:custGeom>
                  <a:avLst/>
                  <a:gdLst/>
                  <a:ahLst/>
                  <a:cxnLst/>
                  <a:rect l="l" t="t" r="r" b="b"/>
                  <a:pathLst>
                    <a:path w="787" h="736" extrusionOk="0">
                      <a:moveTo>
                        <a:pt x="443" y="1"/>
                      </a:moveTo>
                      <a:cubicBezTo>
                        <a:pt x="249" y="1"/>
                        <a:pt x="29" y="112"/>
                        <a:pt x="21" y="321"/>
                      </a:cubicBezTo>
                      <a:cubicBezTo>
                        <a:pt x="1" y="510"/>
                        <a:pt x="110" y="709"/>
                        <a:pt x="299" y="729"/>
                      </a:cubicBezTo>
                      <a:cubicBezTo>
                        <a:pt x="323" y="733"/>
                        <a:pt x="347" y="735"/>
                        <a:pt x="372" y="735"/>
                      </a:cubicBezTo>
                      <a:cubicBezTo>
                        <a:pt x="571" y="735"/>
                        <a:pt x="778" y="594"/>
                        <a:pt x="787" y="391"/>
                      </a:cubicBezTo>
                      <a:cubicBezTo>
                        <a:pt x="787" y="231"/>
                        <a:pt x="717" y="62"/>
                        <a:pt x="548" y="13"/>
                      </a:cubicBezTo>
                      <a:cubicBezTo>
                        <a:pt x="515" y="5"/>
                        <a:pt x="480"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94" name="Google Shape;494;p16"/>
            <p:cNvGrpSpPr/>
            <p:nvPr/>
          </p:nvGrpSpPr>
          <p:grpSpPr>
            <a:xfrm>
              <a:off x="5033824" y="4607525"/>
              <a:ext cx="5084138" cy="225442"/>
              <a:chOff x="-50302" y="4607653"/>
              <a:chExt cx="6932285" cy="307392"/>
            </a:xfrm>
          </p:grpSpPr>
          <p:sp>
            <p:nvSpPr>
              <p:cNvPr id="495" name="Google Shape;495;p16"/>
              <p:cNvSpPr/>
              <p:nvPr/>
            </p:nvSpPr>
            <p:spPr>
              <a:xfrm>
                <a:off x="-50302" y="4607653"/>
                <a:ext cx="6932285" cy="307392"/>
              </a:xfrm>
              <a:custGeom>
                <a:avLst/>
                <a:gdLst/>
                <a:ahLst/>
                <a:cxnLst/>
                <a:rect l="l" t="t" r="r" b="b"/>
                <a:pathLst>
                  <a:path w="98191" h="4354" extrusionOk="0">
                    <a:moveTo>
                      <a:pt x="51796" y="419"/>
                    </a:moveTo>
                    <a:cubicBezTo>
                      <a:pt x="51796" y="419"/>
                      <a:pt x="51796" y="419"/>
                      <a:pt x="51806" y="428"/>
                    </a:cubicBezTo>
                    <a:lnTo>
                      <a:pt x="51796" y="428"/>
                    </a:lnTo>
                    <a:cubicBezTo>
                      <a:pt x="51796" y="428"/>
                      <a:pt x="51786" y="428"/>
                      <a:pt x="51786" y="419"/>
                    </a:cubicBezTo>
                    <a:close/>
                    <a:moveTo>
                      <a:pt x="3024" y="478"/>
                    </a:moveTo>
                    <a:cubicBezTo>
                      <a:pt x="3024" y="478"/>
                      <a:pt x="3024" y="478"/>
                      <a:pt x="3034" y="488"/>
                    </a:cubicBezTo>
                    <a:lnTo>
                      <a:pt x="3024" y="488"/>
                    </a:lnTo>
                    <a:cubicBezTo>
                      <a:pt x="3024" y="488"/>
                      <a:pt x="3024" y="488"/>
                      <a:pt x="3014" y="478"/>
                    </a:cubicBezTo>
                    <a:close/>
                    <a:moveTo>
                      <a:pt x="87708" y="796"/>
                    </a:moveTo>
                    <a:cubicBezTo>
                      <a:pt x="87718" y="806"/>
                      <a:pt x="87728" y="806"/>
                      <a:pt x="87748" y="816"/>
                    </a:cubicBezTo>
                    <a:cubicBezTo>
                      <a:pt x="87728" y="816"/>
                      <a:pt x="87718" y="806"/>
                      <a:pt x="87708" y="806"/>
                    </a:cubicBezTo>
                    <a:lnTo>
                      <a:pt x="87678" y="806"/>
                    </a:lnTo>
                    <a:cubicBezTo>
                      <a:pt x="87688" y="796"/>
                      <a:pt x="87698" y="796"/>
                      <a:pt x="87708" y="796"/>
                    </a:cubicBezTo>
                    <a:close/>
                    <a:moveTo>
                      <a:pt x="38936" y="856"/>
                    </a:moveTo>
                    <a:cubicBezTo>
                      <a:pt x="38946" y="866"/>
                      <a:pt x="38956" y="866"/>
                      <a:pt x="38976" y="876"/>
                    </a:cubicBezTo>
                    <a:cubicBezTo>
                      <a:pt x="38966" y="876"/>
                      <a:pt x="38946" y="866"/>
                      <a:pt x="38936" y="866"/>
                    </a:cubicBezTo>
                    <a:lnTo>
                      <a:pt x="38906" y="866"/>
                    </a:lnTo>
                    <a:cubicBezTo>
                      <a:pt x="38916" y="856"/>
                      <a:pt x="38926" y="856"/>
                      <a:pt x="38936" y="856"/>
                    </a:cubicBezTo>
                    <a:close/>
                    <a:moveTo>
                      <a:pt x="52661" y="1582"/>
                    </a:moveTo>
                    <a:cubicBezTo>
                      <a:pt x="52671" y="1602"/>
                      <a:pt x="52691" y="1632"/>
                      <a:pt x="52711" y="1652"/>
                    </a:cubicBezTo>
                    <a:cubicBezTo>
                      <a:pt x="52701" y="1642"/>
                      <a:pt x="52691" y="1632"/>
                      <a:pt x="52681" y="1622"/>
                    </a:cubicBezTo>
                    <a:lnTo>
                      <a:pt x="52661" y="1582"/>
                    </a:lnTo>
                    <a:close/>
                    <a:moveTo>
                      <a:pt x="3889" y="1642"/>
                    </a:moveTo>
                    <a:cubicBezTo>
                      <a:pt x="3899" y="1662"/>
                      <a:pt x="3919" y="1692"/>
                      <a:pt x="3939" y="1711"/>
                    </a:cubicBezTo>
                    <a:cubicBezTo>
                      <a:pt x="3929" y="1701"/>
                      <a:pt x="3919" y="1692"/>
                      <a:pt x="3909" y="1682"/>
                    </a:cubicBezTo>
                    <a:lnTo>
                      <a:pt x="3889" y="1642"/>
                    </a:lnTo>
                    <a:close/>
                    <a:moveTo>
                      <a:pt x="69319" y="1801"/>
                    </a:moveTo>
                    <a:cubicBezTo>
                      <a:pt x="69329" y="1811"/>
                      <a:pt x="69329" y="1821"/>
                      <a:pt x="69339" y="1831"/>
                    </a:cubicBezTo>
                    <a:lnTo>
                      <a:pt x="69309" y="1801"/>
                    </a:lnTo>
                    <a:close/>
                    <a:moveTo>
                      <a:pt x="20547" y="1861"/>
                    </a:moveTo>
                    <a:cubicBezTo>
                      <a:pt x="20557" y="1871"/>
                      <a:pt x="20567" y="1881"/>
                      <a:pt x="20567" y="1890"/>
                    </a:cubicBezTo>
                    <a:lnTo>
                      <a:pt x="20537" y="1861"/>
                    </a:lnTo>
                    <a:close/>
                    <a:moveTo>
                      <a:pt x="61622" y="2010"/>
                    </a:moveTo>
                    <a:cubicBezTo>
                      <a:pt x="61612" y="2030"/>
                      <a:pt x="61602" y="2040"/>
                      <a:pt x="61582" y="2050"/>
                    </a:cubicBezTo>
                    <a:cubicBezTo>
                      <a:pt x="61592" y="2040"/>
                      <a:pt x="61602" y="2020"/>
                      <a:pt x="61622" y="2010"/>
                    </a:cubicBezTo>
                    <a:close/>
                    <a:moveTo>
                      <a:pt x="12850" y="2069"/>
                    </a:moveTo>
                    <a:lnTo>
                      <a:pt x="12850" y="2069"/>
                    </a:lnTo>
                    <a:cubicBezTo>
                      <a:pt x="12840" y="2089"/>
                      <a:pt x="12830" y="2099"/>
                      <a:pt x="12820" y="2109"/>
                    </a:cubicBezTo>
                    <a:cubicBezTo>
                      <a:pt x="12820" y="2099"/>
                      <a:pt x="12840" y="2079"/>
                      <a:pt x="12850" y="2069"/>
                    </a:cubicBezTo>
                    <a:close/>
                    <a:moveTo>
                      <a:pt x="83263" y="1393"/>
                    </a:moveTo>
                    <a:cubicBezTo>
                      <a:pt x="83700" y="1980"/>
                      <a:pt x="84188" y="2527"/>
                      <a:pt x="84685" y="3064"/>
                    </a:cubicBezTo>
                    <a:cubicBezTo>
                      <a:pt x="84774" y="3154"/>
                      <a:pt x="84864" y="3253"/>
                      <a:pt x="84953" y="3352"/>
                    </a:cubicBezTo>
                    <a:cubicBezTo>
                      <a:pt x="83820" y="3313"/>
                      <a:pt x="82676" y="3293"/>
                      <a:pt x="81532" y="3273"/>
                    </a:cubicBezTo>
                    <a:cubicBezTo>
                      <a:pt x="81671" y="3124"/>
                      <a:pt x="81811" y="2965"/>
                      <a:pt x="81950" y="2805"/>
                    </a:cubicBezTo>
                    <a:cubicBezTo>
                      <a:pt x="82368" y="2318"/>
                      <a:pt x="82845" y="1881"/>
                      <a:pt x="83263" y="1393"/>
                    </a:cubicBezTo>
                    <a:close/>
                    <a:moveTo>
                      <a:pt x="34491" y="1453"/>
                    </a:moveTo>
                    <a:cubicBezTo>
                      <a:pt x="34928" y="2040"/>
                      <a:pt x="35416" y="2587"/>
                      <a:pt x="35913" y="3124"/>
                    </a:cubicBezTo>
                    <a:cubicBezTo>
                      <a:pt x="36002" y="3213"/>
                      <a:pt x="36092" y="3313"/>
                      <a:pt x="36191" y="3412"/>
                    </a:cubicBezTo>
                    <a:cubicBezTo>
                      <a:pt x="35048" y="3372"/>
                      <a:pt x="33904" y="3352"/>
                      <a:pt x="32760" y="3333"/>
                    </a:cubicBezTo>
                    <a:cubicBezTo>
                      <a:pt x="32899" y="3183"/>
                      <a:pt x="33039" y="3024"/>
                      <a:pt x="33178" y="2865"/>
                    </a:cubicBezTo>
                    <a:cubicBezTo>
                      <a:pt x="33596" y="2378"/>
                      <a:pt x="34073" y="1940"/>
                      <a:pt x="34491" y="1453"/>
                    </a:cubicBezTo>
                    <a:close/>
                    <a:moveTo>
                      <a:pt x="78469" y="1075"/>
                    </a:moveTo>
                    <a:cubicBezTo>
                      <a:pt x="79016" y="1711"/>
                      <a:pt x="79394" y="2467"/>
                      <a:pt x="79921" y="3114"/>
                    </a:cubicBezTo>
                    <a:cubicBezTo>
                      <a:pt x="79951" y="3144"/>
                      <a:pt x="80001" y="3213"/>
                      <a:pt x="80060" y="3283"/>
                    </a:cubicBezTo>
                    <a:cubicBezTo>
                      <a:pt x="78837" y="3323"/>
                      <a:pt x="77614" y="3402"/>
                      <a:pt x="76390" y="3472"/>
                    </a:cubicBezTo>
                    <a:cubicBezTo>
                      <a:pt x="76500" y="3342"/>
                      <a:pt x="76619" y="3213"/>
                      <a:pt x="76748" y="3084"/>
                    </a:cubicBezTo>
                    <a:cubicBezTo>
                      <a:pt x="77355" y="2457"/>
                      <a:pt x="77932" y="1781"/>
                      <a:pt x="78469" y="1075"/>
                    </a:cubicBezTo>
                    <a:close/>
                    <a:moveTo>
                      <a:pt x="87698" y="1463"/>
                    </a:moveTo>
                    <a:cubicBezTo>
                      <a:pt x="88026" y="1811"/>
                      <a:pt x="88355" y="2159"/>
                      <a:pt x="88663" y="2517"/>
                    </a:cubicBezTo>
                    <a:cubicBezTo>
                      <a:pt x="88782" y="2666"/>
                      <a:pt x="89130" y="3233"/>
                      <a:pt x="89409" y="3472"/>
                    </a:cubicBezTo>
                    <a:cubicBezTo>
                      <a:pt x="88245" y="3442"/>
                      <a:pt x="87072" y="3412"/>
                      <a:pt x="85908" y="3372"/>
                    </a:cubicBezTo>
                    <a:cubicBezTo>
                      <a:pt x="86017" y="3243"/>
                      <a:pt x="86137" y="3124"/>
                      <a:pt x="86246" y="2994"/>
                    </a:cubicBezTo>
                    <a:cubicBezTo>
                      <a:pt x="86694" y="2447"/>
                      <a:pt x="87261" y="2010"/>
                      <a:pt x="87698" y="1463"/>
                    </a:cubicBezTo>
                    <a:close/>
                    <a:moveTo>
                      <a:pt x="29697" y="1135"/>
                    </a:moveTo>
                    <a:cubicBezTo>
                      <a:pt x="30244" y="1771"/>
                      <a:pt x="30622" y="2527"/>
                      <a:pt x="31149" y="3173"/>
                    </a:cubicBezTo>
                    <a:cubicBezTo>
                      <a:pt x="31179" y="3203"/>
                      <a:pt x="31229" y="3273"/>
                      <a:pt x="31288" y="3342"/>
                    </a:cubicBezTo>
                    <a:cubicBezTo>
                      <a:pt x="30065" y="3382"/>
                      <a:pt x="28842" y="3462"/>
                      <a:pt x="27619" y="3531"/>
                    </a:cubicBezTo>
                    <a:cubicBezTo>
                      <a:pt x="27728" y="3402"/>
                      <a:pt x="27847" y="3273"/>
                      <a:pt x="27977" y="3144"/>
                    </a:cubicBezTo>
                    <a:cubicBezTo>
                      <a:pt x="28583" y="2507"/>
                      <a:pt x="29160" y="1841"/>
                      <a:pt x="29697" y="1135"/>
                    </a:cubicBezTo>
                    <a:close/>
                    <a:moveTo>
                      <a:pt x="38926" y="1522"/>
                    </a:moveTo>
                    <a:cubicBezTo>
                      <a:pt x="39255" y="1871"/>
                      <a:pt x="39593" y="2219"/>
                      <a:pt x="39891" y="2577"/>
                    </a:cubicBezTo>
                    <a:cubicBezTo>
                      <a:pt x="40010" y="2726"/>
                      <a:pt x="40358" y="3293"/>
                      <a:pt x="40637" y="3531"/>
                    </a:cubicBezTo>
                    <a:cubicBezTo>
                      <a:pt x="39473" y="3502"/>
                      <a:pt x="38300" y="3472"/>
                      <a:pt x="37136" y="3432"/>
                    </a:cubicBezTo>
                    <a:cubicBezTo>
                      <a:pt x="37246" y="3303"/>
                      <a:pt x="37365" y="3183"/>
                      <a:pt x="37474" y="3054"/>
                    </a:cubicBezTo>
                    <a:cubicBezTo>
                      <a:pt x="37922" y="2507"/>
                      <a:pt x="38489" y="2069"/>
                      <a:pt x="38926" y="1522"/>
                    </a:cubicBezTo>
                    <a:close/>
                    <a:moveTo>
                      <a:pt x="96032" y="1483"/>
                    </a:moveTo>
                    <a:cubicBezTo>
                      <a:pt x="96440" y="2109"/>
                      <a:pt x="96758" y="2786"/>
                      <a:pt x="97176" y="3402"/>
                    </a:cubicBezTo>
                    <a:cubicBezTo>
                      <a:pt x="97067" y="3412"/>
                      <a:pt x="96967" y="3422"/>
                      <a:pt x="96888" y="3422"/>
                    </a:cubicBezTo>
                    <a:cubicBezTo>
                      <a:pt x="95953" y="3442"/>
                      <a:pt x="95018" y="3541"/>
                      <a:pt x="94083" y="3541"/>
                    </a:cubicBezTo>
                    <a:lnTo>
                      <a:pt x="94083" y="3541"/>
                    </a:lnTo>
                    <a:cubicBezTo>
                      <a:pt x="94093" y="3541"/>
                      <a:pt x="94093" y="3541"/>
                      <a:pt x="94103" y="3531"/>
                    </a:cubicBezTo>
                    <a:cubicBezTo>
                      <a:pt x="94431" y="3183"/>
                      <a:pt x="94769" y="2815"/>
                      <a:pt x="95088" y="2447"/>
                    </a:cubicBezTo>
                    <a:cubicBezTo>
                      <a:pt x="95356" y="2179"/>
                      <a:pt x="95684" y="1602"/>
                      <a:pt x="96032" y="1483"/>
                    </a:cubicBezTo>
                    <a:close/>
                    <a:moveTo>
                      <a:pt x="91965" y="1572"/>
                    </a:moveTo>
                    <a:cubicBezTo>
                      <a:pt x="92303" y="2139"/>
                      <a:pt x="92651" y="2696"/>
                      <a:pt x="93019" y="3243"/>
                    </a:cubicBezTo>
                    <a:cubicBezTo>
                      <a:pt x="93079" y="3313"/>
                      <a:pt x="93148" y="3432"/>
                      <a:pt x="93228" y="3541"/>
                    </a:cubicBezTo>
                    <a:cubicBezTo>
                      <a:pt x="92223" y="3531"/>
                      <a:pt x="91229" y="3522"/>
                      <a:pt x="90224" y="3492"/>
                    </a:cubicBezTo>
                    <a:cubicBezTo>
                      <a:pt x="90264" y="3452"/>
                      <a:pt x="90304" y="3402"/>
                      <a:pt x="90334" y="3382"/>
                    </a:cubicBezTo>
                    <a:cubicBezTo>
                      <a:pt x="90602" y="3104"/>
                      <a:pt x="90861" y="2825"/>
                      <a:pt x="91109" y="2537"/>
                    </a:cubicBezTo>
                    <a:cubicBezTo>
                      <a:pt x="91388" y="2209"/>
                      <a:pt x="91627" y="1841"/>
                      <a:pt x="91965" y="1572"/>
                    </a:cubicBezTo>
                    <a:close/>
                    <a:moveTo>
                      <a:pt x="43193" y="1632"/>
                    </a:moveTo>
                    <a:cubicBezTo>
                      <a:pt x="43531" y="2199"/>
                      <a:pt x="43879" y="2756"/>
                      <a:pt x="44247" y="3303"/>
                    </a:cubicBezTo>
                    <a:cubicBezTo>
                      <a:pt x="44307" y="3372"/>
                      <a:pt x="44376" y="3492"/>
                      <a:pt x="44456" y="3601"/>
                    </a:cubicBezTo>
                    <a:cubicBezTo>
                      <a:pt x="43451" y="3591"/>
                      <a:pt x="42457" y="3581"/>
                      <a:pt x="41452" y="3551"/>
                    </a:cubicBezTo>
                    <a:cubicBezTo>
                      <a:pt x="41502" y="3512"/>
                      <a:pt x="41532" y="3462"/>
                      <a:pt x="41562" y="3442"/>
                    </a:cubicBezTo>
                    <a:cubicBezTo>
                      <a:pt x="41830" y="3163"/>
                      <a:pt x="42099" y="2885"/>
                      <a:pt x="42338" y="2597"/>
                    </a:cubicBezTo>
                    <a:cubicBezTo>
                      <a:pt x="42616" y="2268"/>
                      <a:pt x="42855" y="1900"/>
                      <a:pt x="43193" y="1632"/>
                    </a:cubicBezTo>
                    <a:close/>
                    <a:moveTo>
                      <a:pt x="47261" y="1542"/>
                    </a:moveTo>
                    <a:cubicBezTo>
                      <a:pt x="47668" y="2169"/>
                      <a:pt x="47987" y="2845"/>
                      <a:pt x="48404" y="3462"/>
                    </a:cubicBezTo>
                    <a:cubicBezTo>
                      <a:pt x="48305" y="3472"/>
                      <a:pt x="48195" y="3482"/>
                      <a:pt x="48116" y="3482"/>
                    </a:cubicBezTo>
                    <a:cubicBezTo>
                      <a:pt x="47181" y="3502"/>
                      <a:pt x="46246" y="3601"/>
                      <a:pt x="45311" y="3601"/>
                    </a:cubicBezTo>
                    <a:cubicBezTo>
                      <a:pt x="45321" y="3601"/>
                      <a:pt x="45321" y="3591"/>
                      <a:pt x="45331" y="3591"/>
                    </a:cubicBezTo>
                    <a:cubicBezTo>
                      <a:pt x="45669" y="3243"/>
                      <a:pt x="45997" y="2875"/>
                      <a:pt x="46316" y="2507"/>
                    </a:cubicBezTo>
                    <a:cubicBezTo>
                      <a:pt x="46584" y="2239"/>
                      <a:pt x="46912" y="1662"/>
                      <a:pt x="47261" y="1542"/>
                    </a:cubicBezTo>
                    <a:close/>
                    <a:moveTo>
                      <a:pt x="51477" y="737"/>
                    </a:moveTo>
                    <a:cubicBezTo>
                      <a:pt x="51796" y="1184"/>
                      <a:pt x="52084" y="1652"/>
                      <a:pt x="52412" y="2079"/>
                    </a:cubicBezTo>
                    <a:cubicBezTo>
                      <a:pt x="52691" y="2457"/>
                      <a:pt x="52989" y="2825"/>
                      <a:pt x="53267" y="3203"/>
                    </a:cubicBezTo>
                    <a:cubicBezTo>
                      <a:pt x="53357" y="3342"/>
                      <a:pt x="53456" y="3472"/>
                      <a:pt x="53546" y="3601"/>
                    </a:cubicBezTo>
                    <a:cubicBezTo>
                      <a:pt x="52711" y="3601"/>
                      <a:pt x="51865" y="3571"/>
                      <a:pt x="51030" y="3551"/>
                    </a:cubicBezTo>
                    <a:cubicBezTo>
                      <a:pt x="50592" y="3531"/>
                      <a:pt x="50155" y="3522"/>
                      <a:pt x="49717" y="3512"/>
                    </a:cubicBezTo>
                    <a:cubicBezTo>
                      <a:pt x="49767" y="3422"/>
                      <a:pt x="49816" y="3342"/>
                      <a:pt x="49846" y="3303"/>
                    </a:cubicBezTo>
                    <a:cubicBezTo>
                      <a:pt x="50423" y="2457"/>
                      <a:pt x="50891" y="1562"/>
                      <a:pt x="51477" y="737"/>
                    </a:cubicBezTo>
                    <a:close/>
                    <a:moveTo>
                      <a:pt x="57047" y="966"/>
                    </a:moveTo>
                    <a:cubicBezTo>
                      <a:pt x="57534" y="1622"/>
                      <a:pt x="58061" y="2248"/>
                      <a:pt x="58608" y="2855"/>
                    </a:cubicBezTo>
                    <a:cubicBezTo>
                      <a:pt x="58777" y="3064"/>
                      <a:pt x="58976" y="3253"/>
                      <a:pt x="59165" y="3432"/>
                    </a:cubicBezTo>
                    <a:cubicBezTo>
                      <a:pt x="59215" y="3482"/>
                      <a:pt x="59245" y="3551"/>
                      <a:pt x="59294" y="3601"/>
                    </a:cubicBezTo>
                    <a:cubicBezTo>
                      <a:pt x="58392" y="3587"/>
                      <a:pt x="57494" y="3577"/>
                      <a:pt x="56594" y="3577"/>
                    </a:cubicBezTo>
                    <a:cubicBezTo>
                      <a:pt x="56265" y="3577"/>
                      <a:pt x="55935" y="3579"/>
                      <a:pt x="55605" y="3581"/>
                    </a:cubicBezTo>
                    <a:cubicBezTo>
                      <a:pt x="55426" y="3581"/>
                      <a:pt x="55247" y="3591"/>
                      <a:pt x="55068" y="3591"/>
                    </a:cubicBezTo>
                    <a:cubicBezTo>
                      <a:pt x="55187" y="3442"/>
                      <a:pt x="55306" y="3283"/>
                      <a:pt x="55426" y="3124"/>
                    </a:cubicBezTo>
                    <a:cubicBezTo>
                      <a:pt x="55963" y="2408"/>
                      <a:pt x="56470" y="1662"/>
                      <a:pt x="57047" y="966"/>
                    </a:cubicBezTo>
                    <a:close/>
                    <a:moveTo>
                      <a:pt x="73566" y="1234"/>
                    </a:moveTo>
                    <a:cubicBezTo>
                      <a:pt x="74113" y="1890"/>
                      <a:pt x="74759" y="2447"/>
                      <a:pt x="75296" y="3104"/>
                    </a:cubicBezTo>
                    <a:cubicBezTo>
                      <a:pt x="75366" y="3163"/>
                      <a:pt x="75495" y="3372"/>
                      <a:pt x="75625" y="3522"/>
                    </a:cubicBezTo>
                    <a:cubicBezTo>
                      <a:pt x="75068" y="3541"/>
                      <a:pt x="74511" y="3561"/>
                      <a:pt x="73954" y="3571"/>
                    </a:cubicBezTo>
                    <a:cubicBezTo>
                      <a:pt x="73228" y="3581"/>
                      <a:pt x="72492" y="3591"/>
                      <a:pt x="71766" y="3611"/>
                    </a:cubicBezTo>
                    <a:cubicBezTo>
                      <a:pt x="72084" y="3173"/>
                      <a:pt x="72432" y="2776"/>
                      <a:pt x="72721" y="2318"/>
                    </a:cubicBezTo>
                    <a:cubicBezTo>
                      <a:pt x="73029" y="1980"/>
                      <a:pt x="73307" y="1612"/>
                      <a:pt x="73566" y="1234"/>
                    </a:cubicBezTo>
                    <a:close/>
                    <a:moveTo>
                      <a:pt x="2705" y="796"/>
                    </a:moveTo>
                    <a:cubicBezTo>
                      <a:pt x="3024" y="1244"/>
                      <a:pt x="3312" y="1711"/>
                      <a:pt x="3640" y="2139"/>
                    </a:cubicBezTo>
                    <a:cubicBezTo>
                      <a:pt x="3919" y="2517"/>
                      <a:pt x="4217" y="2885"/>
                      <a:pt x="4496" y="3263"/>
                    </a:cubicBezTo>
                    <a:cubicBezTo>
                      <a:pt x="4585" y="3402"/>
                      <a:pt x="4685" y="3531"/>
                      <a:pt x="4784" y="3661"/>
                    </a:cubicBezTo>
                    <a:cubicBezTo>
                      <a:pt x="3939" y="3661"/>
                      <a:pt x="3093" y="3631"/>
                      <a:pt x="2258" y="3611"/>
                    </a:cubicBezTo>
                    <a:cubicBezTo>
                      <a:pt x="1820" y="3591"/>
                      <a:pt x="1383" y="3581"/>
                      <a:pt x="945" y="3571"/>
                    </a:cubicBezTo>
                    <a:cubicBezTo>
                      <a:pt x="995" y="3482"/>
                      <a:pt x="1045" y="3402"/>
                      <a:pt x="1084" y="3352"/>
                    </a:cubicBezTo>
                    <a:cubicBezTo>
                      <a:pt x="1651" y="2517"/>
                      <a:pt x="2119" y="1622"/>
                      <a:pt x="2705" y="796"/>
                    </a:cubicBezTo>
                    <a:close/>
                    <a:moveTo>
                      <a:pt x="8275" y="1025"/>
                    </a:moveTo>
                    <a:cubicBezTo>
                      <a:pt x="8762" y="1682"/>
                      <a:pt x="9289" y="2308"/>
                      <a:pt x="9836" y="2915"/>
                    </a:cubicBezTo>
                    <a:cubicBezTo>
                      <a:pt x="10005" y="3124"/>
                      <a:pt x="10204" y="3313"/>
                      <a:pt x="10403" y="3492"/>
                    </a:cubicBezTo>
                    <a:cubicBezTo>
                      <a:pt x="10443" y="3541"/>
                      <a:pt x="10473" y="3611"/>
                      <a:pt x="10522" y="3661"/>
                    </a:cubicBezTo>
                    <a:cubicBezTo>
                      <a:pt x="9620" y="3646"/>
                      <a:pt x="8722" y="3637"/>
                      <a:pt x="7822" y="3637"/>
                    </a:cubicBezTo>
                    <a:cubicBezTo>
                      <a:pt x="7493" y="3637"/>
                      <a:pt x="7163" y="3638"/>
                      <a:pt x="6833" y="3641"/>
                    </a:cubicBezTo>
                    <a:cubicBezTo>
                      <a:pt x="6654" y="3641"/>
                      <a:pt x="6475" y="3651"/>
                      <a:pt x="6296" y="3651"/>
                    </a:cubicBezTo>
                    <a:cubicBezTo>
                      <a:pt x="6415" y="3502"/>
                      <a:pt x="6534" y="3342"/>
                      <a:pt x="6654" y="3183"/>
                    </a:cubicBezTo>
                    <a:cubicBezTo>
                      <a:pt x="7201" y="2467"/>
                      <a:pt x="7698" y="1721"/>
                      <a:pt x="8275" y="1025"/>
                    </a:cubicBezTo>
                    <a:close/>
                    <a:moveTo>
                      <a:pt x="24794" y="1294"/>
                    </a:moveTo>
                    <a:cubicBezTo>
                      <a:pt x="25341" y="1950"/>
                      <a:pt x="25987" y="2507"/>
                      <a:pt x="26525" y="3163"/>
                    </a:cubicBezTo>
                    <a:cubicBezTo>
                      <a:pt x="26594" y="3223"/>
                      <a:pt x="26723" y="3432"/>
                      <a:pt x="26853" y="3581"/>
                    </a:cubicBezTo>
                    <a:cubicBezTo>
                      <a:pt x="26296" y="3601"/>
                      <a:pt x="25739" y="3621"/>
                      <a:pt x="25192" y="3631"/>
                    </a:cubicBezTo>
                    <a:cubicBezTo>
                      <a:pt x="24456" y="3641"/>
                      <a:pt x="23730" y="3651"/>
                      <a:pt x="22994" y="3671"/>
                    </a:cubicBezTo>
                    <a:cubicBezTo>
                      <a:pt x="23312" y="3233"/>
                      <a:pt x="23670" y="2835"/>
                      <a:pt x="23949" y="2378"/>
                    </a:cubicBezTo>
                    <a:cubicBezTo>
                      <a:pt x="24257" y="2030"/>
                      <a:pt x="24535" y="1672"/>
                      <a:pt x="24794" y="1294"/>
                    </a:cubicBezTo>
                    <a:close/>
                    <a:moveTo>
                      <a:pt x="68424" y="1095"/>
                    </a:moveTo>
                    <a:cubicBezTo>
                      <a:pt x="68673" y="1334"/>
                      <a:pt x="68852" y="1642"/>
                      <a:pt x="69091" y="1890"/>
                    </a:cubicBezTo>
                    <a:cubicBezTo>
                      <a:pt x="69478" y="2348"/>
                      <a:pt x="69896" y="2776"/>
                      <a:pt x="70284" y="3223"/>
                    </a:cubicBezTo>
                    <a:cubicBezTo>
                      <a:pt x="70393" y="3362"/>
                      <a:pt x="70513" y="3492"/>
                      <a:pt x="70622" y="3631"/>
                    </a:cubicBezTo>
                    <a:cubicBezTo>
                      <a:pt x="69677" y="3641"/>
                      <a:pt x="68732" y="3651"/>
                      <a:pt x="67798" y="3661"/>
                    </a:cubicBezTo>
                    <a:cubicBezTo>
                      <a:pt x="67320" y="3681"/>
                      <a:pt x="66853" y="3701"/>
                      <a:pt x="66375" y="3720"/>
                    </a:cubicBezTo>
                    <a:cubicBezTo>
                      <a:pt x="66395" y="3701"/>
                      <a:pt x="66405" y="3691"/>
                      <a:pt x="66425" y="3671"/>
                    </a:cubicBezTo>
                    <a:cubicBezTo>
                      <a:pt x="66644" y="3382"/>
                      <a:pt x="66843" y="3074"/>
                      <a:pt x="67052" y="2776"/>
                    </a:cubicBezTo>
                    <a:cubicBezTo>
                      <a:pt x="67280" y="2428"/>
                      <a:pt x="67549" y="2109"/>
                      <a:pt x="67808" y="1781"/>
                    </a:cubicBezTo>
                    <a:cubicBezTo>
                      <a:pt x="68006" y="1552"/>
                      <a:pt x="68146" y="1244"/>
                      <a:pt x="68424" y="1095"/>
                    </a:cubicBezTo>
                    <a:close/>
                    <a:moveTo>
                      <a:pt x="62855" y="1234"/>
                    </a:moveTo>
                    <a:cubicBezTo>
                      <a:pt x="63203" y="1652"/>
                      <a:pt x="63491" y="2119"/>
                      <a:pt x="63839" y="2537"/>
                    </a:cubicBezTo>
                    <a:cubicBezTo>
                      <a:pt x="64058" y="2815"/>
                      <a:pt x="64317" y="3054"/>
                      <a:pt x="64565" y="3303"/>
                    </a:cubicBezTo>
                    <a:cubicBezTo>
                      <a:pt x="64695" y="3442"/>
                      <a:pt x="64824" y="3581"/>
                      <a:pt x="64963" y="3710"/>
                    </a:cubicBezTo>
                    <a:cubicBezTo>
                      <a:pt x="64973" y="3730"/>
                      <a:pt x="64993" y="3740"/>
                      <a:pt x="65013" y="3760"/>
                    </a:cubicBezTo>
                    <a:lnTo>
                      <a:pt x="64794" y="3760"/>
                    </a:lnTo>
                    <a:cubicBezTo>
                      <a:pt x="63541" y="3720"/>
                      <a:pt x="62298" y="3681"/>
                      <a:pt x="61045" y="3641"/>
                    </a:cubicBezTo>
                    <a:cubicBezTo>
                      <a:pt x="61045" y="3641"/>
                      <a:pt x="61045" y="3631"/>
                      <a:pt x="61055" y="3631"/>
                    </a:cubicBezTo>
                    <a:cubicBezTo>
                      <a:pt x="61174" y="3492"/>
                      <a:pt x="61283" y="3342"/>
                      <a:pt x="61403" y="3193"/>
                    </a:cubicBezTo>
                    <a:cubicBezTo>
                      <a:pt x="61632" y="2915"/>
                      <a:pt x="61860" y="2626"/>
                      <a:pt x="62079" y="2328"/>
                    </a:cubicBezTo>
                    <a:cubicBezTo>
                      <a:pt x="62338" y="1970"/>
                      <a:pt x="62566" y="1572"/>
                      <a:pt x="62855" y="1234"/>
                    </a:cubicBezTo>
                    <a:close/>
                    <a:moveTo>
                      <a:pt x="19652" y="1155"/>
                    </a:moveTo>
                    <a:cubicBezTo>
                      <a:pt x="19901" y="1393"/>
                      <a:pt x="20080" y="1701"/>
                      <a:pt x="20319" y="1950"/>
                    </a:cubicBezTo>
                    <a:cubicBezTo>
                      <a:pt x="20706" y="2408"/>
                      <a:pt x="21124" y="2835"/>
                      <a:pt x="21512" y="3283"/>
                    </a:cubicBezTo>
                    <a:cubicBezTo>
                      <a:pt x="21621" y="3422"/>
                      <a:pt x="21741" y="3551"/>
                      <a:pt x="21850" y="3681"/>
                    </a:cubicBezTo>
                    <a:cubicBezTo>
                      <a:pt x="20905" y="3701"/>
                      <a:pt x="19961" y="3710"/>
                      <a:pt x="19026" y="3720"/>
                    </a:cubicBezTo>
                    <a:cubicBezTo>
                      <a:pt x="18548" y="3740"/>
                      <a:pt x="18081" y="3760"/>
                      <a:pt x="17604" y="3780"/>
                    </a:cubicBezTo>
                    <a:cubicBezTo>
                      <a:pt x="17623" y="3760"/>
                      <a:pt x="17633" y="3750"/>
                      <a:pt x="17653" y="3730"/>
                    </a:cubicBezTo>
                    <a:cubicBezTo>
                      <a:pt x="17872" y="3442"/>
                      <a:pt x="18071" y="3134"/>
                      <a:pt x="18280" y="2835"/>
                    </a:cubicBezTo>
                    <a:cubicBezTo>
                      <a:pt x="18509" y="2487"/>
                      <a:pt x="18777" y="2169"/>
                      <a:pt x="19036" y="1841"/>
                    </a:cubicBezTo>
                    <a:cubicBezTo>
                      <a:pt x="19235" y="1612"/>
                      <a:pt x="19374" y="1304"/>
                      <a:pt x="19652" y="1155"/>
                    </a:cubicBezTo>
                    <a:close/>
                    <a:moveTo>
                      <a:pt x="14083" y="1294"/>
                    </a:moveTo>
                    <a:cubicBezTo>
                      <a:pt x="14431" y="1711"/>
                      <a:pt x="14719" y="2179"/>
                      <a:pt x="15067" y="2597"/>
                    </a:cubicBezTo>
                    <a:cubicBezTo>
                      <a:pt x="15286" y="2875"/>
                      <a:pt x="15545" y="3114"/>
                      <a:pt x="15794" y="3362"/>
                    </a:cubicBezTo>
                    <a:cubicBezTo>
                      <a:pt x="15923" y="3502"/>
                      <a:pt x="16052" y="3641"/>
                      <a:pt x="16191" y="3770"/>
                    </a:cubicBezTo>
                    <a:cubicBezTo>
                      <a:pt x="16201" y="3780"/>
                      <a:pt x="16221" y="3800"/>
                      <a:pt x="16241" y="3820"/>
                    </a:cubicBezTo>
                    <a:lnTo>
                      <a:pt x="16022" y="3820"/>
                    </a:lnTo>
                    <a:cubicBezTo>
                      <a:pt x="14779" y="3780"/>
                      <a:pt x="13526" y="3730"/>
                      <a:pt x="12273" y="3701"/>
                    </a:cubicBezTo>
                    <a:cubicBezTo>
                      <a:pt x="12273" y="3701"/>
                      <a:pt x="12273" y="3691"/>
                      <a:pt x="12283" y="3691"/>
                    </a:cubicBezTo>
                    <a:cubicBezTo>
                      <a:pt x="12402" y="3551"/>
                      <a:pt x="12512" y="3402"/>
                      <a:pt x="12631" y="3253"/>
                    </a:cubicBezTo>
                    <a:cubicBezTo>
                      <a:pt x="12870" y="2975"/>
                      <a:pt x="13088" y="2686"/>
                      <a:pt x="13307" y="2388"/>
                    </a:cubicBezTo>
                    <a:cubicBezTo>
                      <a:pt x="13566" y="2030"/>
                      <a:pt x="13794" y="1632"/>
                      <a:pt x="14083" y="1294"/>
                    </a:cubicBezTo>
                    <a:close/>
                    <a:moveTo>
                      <a:pt x="51537" y="1"/>
                    </a:moveTo>
                    <a:cubicBezTo>
                      <a:pt x="51050" y="1"/>
                      <a:pt x="50791" y="568"/>
                      <a:pt x="50552" y="926"/>
                    </a:cubicBezTo>
                    <a:cubicBezTo>
                      <a:pt x="50403" y="1155"/>
                      <a:pt x="50254" y="1373"/>
                      <a:pt x="50105" y="1602"/>
                    </a:cubicBezTo>
                    <a:cubicBezTo>
                      <a:pt x="49777" y="2099"/>
                      <a:pt x="49419" y="2577"/>
                      <a:pt x="49100" y="3074"/>
                    </a:cubicBezTo>
                    <a:cubicBezTo>
                      <a:pt x="49090" y="3084"/>
                      <a:pt x="49090" y="3104"/>
                      <a:pt x="49081" y="3114"/>
                    </a:cubicBezTo>
                    <a:cubicBezTo>
                      <a:pt x="48772" y="2656"/>
                      <a:pt x="48454" y="2209"/>
                      <a:pt x="48185" y="1721"/>
                    </a:cubicBezTo>
                    <a:cubicBezTo>
                      <a:pt x="47987" y="1423"/>
                      <a:pt x="47837" y="916"/>
                      <a:pt x="47499" y="757"/>
                    </a:cubicBezTo>
                    <a:cubicBezTo>
                      <a:pt x="47457" y="748"/>
                      <a:pt x="47415" y="743"/>
                      <a:pt x="47374" y="743"/>
                    </a:cubicBezTo>
                    <a:cubicBezTo>
                      <a:pt x="47061" y="743"/>
                      <a:pt x="46797" y="995"/>
                      <a:pt x="46594" y="1224"/>
                    </a:cubicBezTo>
                    <a:cubicBezTo>
                      <a:pt x="46256" y="1572"/>
                      <a:pt x="45958" y="1950"/>
                      <a:pt x="45639" y="2318"/>
                    </a:cubicBezTo>
                    <a:cubicBezTo>
                      <a:pt x="45391" y="2587"/>
                      <a:pt x="45162" y="2865"/>
                      <a:pt x="44943" y="3154"/>
                    </a:cubicBezTo>
                    <a:cubicBezTo>
                      <a:pt x="44923" y="3173"/>
                      <a:pt x="44903" y="3203"/>
                      <a:pt x="44874" y="3233"/>
                    </a:cubicBezTo>
                    <a:cubicBezTo>
                      <a:pt x="44864" y="3213"/>
                      <a:pt x="44854" y="3193"/>
                      <a:pt x="44854" y="3183"/>
                    </a:cubicBezTo>
                    <a:cubicBezTo>
                      <a:pt x="44715" y="2945"/>
                      <a:pt x="44575" y="2696"/>
                      <a:pt x="44446" y="2447"/>
                    </a:cubicBezTo>
                    <a:cubicBezTo>
                      <a:pt x="44267" y="2119"/>
                      <a:pt x="44058" y="1801"/>
                      <a:pt x="43839" y="1503"/>
                    </a:cubicBezTo>
                    <a:cubicBezTo>
                      <a:pt x="43643" y="1218"/>
                      <a:pt x="43428" y="866"/>
                      <a:pt x="43040" y="866"/>
                    </a:cubicBezTo>
                    <a:cubicBezTo>
                      <a:pt x="43035" y="866"/>
                      <a:pt x="43029" y="866"/>
                      <a:pt x="43024" y="866"/>
                    </a:cubicBezTo>
                    <a:cubicBezTo>
                      <a:pt x="43014" y="865"/>
                      <a:pt x="43004" y="865"/>
                      <a:pt x="42994" y="865"/>
                    </a:cubicBezTo>
                    <a:cubicBezTo>
                      <a:pt x="42772" y="865"/>
                      <a:pt x="42630" y="1071"/>
                      <a:pt x="42487" y="1214"/>
                    </a:cubicBezTo>
                    <a:cubicBezTo>
                      <a:pt x="42169" y="1562"/>
                      <a:pt x="41870" y="1930"/>
                      <a:pt x="41582" y="2308"/>
                    </a:cubicBezTo>
                    <a:cubicBezTo>
                      <a:pt x="41363" y="2587"/>
                      <a:pt x="41154" y="2865"/>
                      <a:pt x="40945" y="3144"/>
                    </a:cubicBezTo>
                    <a:cubicBezTo>
                      <a:pt x="40856" y="2955"/>
                      <a:pt x="40726" y="2736"/>
                      <a:pt x="40667" y="2646"/>
                    </a:cubicBezTo>
                    <a:cubicBezTo>
                      <a:pt x="40557" y="2467"/>
                      <a:pt x="40398" y="2318"/>
                      <a:pt x="40279" y="2139"/>
                    </a:cubicBezTo>
                    <a:cubicBezTo>
                      <a:pt x="40130" y="1930"/>
                      <a:pt x="39951" y="1751"/>
                      <a:pt x="39811" y="1532"/>
                    </a:cubicBezTo>
                    <a:cubicBezTo>
                      <a:pt x="39603" y="1194"/>
                      <a:pt x="39404" y="796"/>
                      <a:pt x="39016" y="637"/>
                    </a:cubicBezTo>
                    <a:cubicBezTo>
                      <a:pt x="38986" y="630"/>
                      <a:pt x="38956" y="627"/>
                      <a:pt x="38927" y="627"/>
                    </a:cubicBezTo>
                    <a:cubicBezTo>
                      <a:pt x="38629" y="627"/>
                      <a:pt x="38382" y="975"/>
                      <a:pt x="38200" y="1174"/>
                    </a:cubicBezTo>
                    <a:cubicBezTo>
                      <a:pt x="37892" y="1473"/>
                      <a:pt x="37633" y="1811"/>
                      <a:pt x="37355" y="2129"/>
                    </a:cubicBezTo>
                    <a:cubicBezTo>
                      <a:pt x="37236" y="2268"/>
                      <a:pt x="37126" y="2418"/>
                      <a:pt x="37017" y="2567"/>
                    </a:cubicBezTo>
                    <a:cubicBezTo>
                      <a:pt x="36858" y="2716"/>
                      <a:pt x="36699" y="2875"/>
                      <a:pt x="36530" y="3014"/>
                    </a:cubicBezTo>
                    <a:cubicBezTo>
                      <a:pt x="36450" y="2905"/>
                      <a:pt x="36370" y="2805"/>
                      <a:pt x="36281" y="2696"/>
                    </a:cubicBezTo>
                    <a:cubicBezTo>
                      <a:pt x="35943" y="2288"/>
                      <a:pt x="35595" y="1881"/>
                      <a:pt x="35257" y="1473"/>
                    </a:cubicBezTo>
                    <a:cubicBezTo>
                      <a:pt x="35137" y="1304"/>
                      <a:pt x="35008" y="1135"/>
                      <a:pt x="34889" y="966"/>
                    </a:cubicBezTo>
                    <a:cubicBezTo>
                      <a:pt x="34789" y="846"/>
                      <a:pt x="34710" y="697"/>
                      <a:pt x="34590" y="608"/>
                    </a:cubicBezTo>
                    <a:cubicBezTo>
                      <a:pt x="34549" y="591"/>
                      <a:pt x="34508" y="584"/>
                      <a:pt x="34466" y="584"/>
                    </a:cubicBezTo>
                    <a:cubicBezTo>
                      <a:pt x="34106" y="584"/>
                      <a:pt x="33738" y="1148"/>
                      <a:pt x="33506" y="1353"/>
                    </a:cubicBezTo>
                    <a:cubicBezTo>
                      <a:pt x="33158" y="1711"/>
                      <a:pt x="32830" y="2069"/>
                      <a:pt x="32502" y="2447"/>
                    </a:cubicBezTo>
                    <a:cubicBezTo>
                      <a:pt x="32293" y="2666"/>
                      <a:pt x="32104" y="2895"/>
                      <a:pt x="31905" y="3134"/>
                    </a:cubicBezTo>
                    <a:cubicBezTo>
                      <a:pt x="31835" y="3044"/>
                      <a:pt x="31776" y="2955"/>
                      <a:pt x="31706" y="2865"/>
                    </a:cubicBezTo>
                    <a:cubicBezTo>
                      <a:pt x="31557" y="2676"/>
                      <a:pt x="31438" y="2477"/>
                      <a:pt x="31308" y="2268"/>
                    </a:cubicBezTo>
                    <a:cubicBezTo>
                      <a:pt x="31000" y="1841"/>
                      <a:pt x="30731" y="1383"/>
                      <a:pt x="30363" y="1005"/>
                    </a:cubicBezTo>
                    <a:cubicBezTo>
                      <a:pt x="30234" y="806"/>
                      <a:pt x="30095" y="588"/>
                      <a:pt x="29856" y="508"/>
                    </a:cubicBezTo>
                    <a:cubicBezTo>
                      <a:pt x="29797" y="458"/>
                      <a:pt x="29727" y="428"/>
                      <a:pt x="29657" y="399"/>
                    </a:cubicBezTo>
                    <a:cubicBezTo>
                      <a:pt x="29626" y="390"/>
                      <a:pt x="29597" y="386"/>
                      <a:pt x="29569" y="386"/>
                    </a:cubicBezTo>
                    <a:cubicBezTo>
                      <a:pt x="29346" y="386"/>
                      <a:pt x="29213" y="646"/>
                      <a:pt x="29080" y="796"/>
                    </a:cubicBezTo>
                    <a:cubicBezTo>
                      <a:pt x="28882" y="1035"/>
                      <a:pt x="28703" y="1264"/>
                      <a:pt x="28533" y="1513"/>
                    </a:cubicBezTo>
                    <a:cubicBezTo>
                      <a:pt x="28126" y="2020"/>
                      <a:pt x="27698" y="2507"/>
                      <a:pt x="27300" y="3014"/>
                    </a:cubicBezTo>
                    <a:cubicBezTo>
                      <a:pt x="27260" y="3064"/>
                      <a:pt x="27221" y="3114"/>
                      <a:pt x="27181" y="3173"/>
                    </a:cubicBezTo>
                    <a:cubicBezTo>
                      <a:pt x="27091" y="3034"/>
                      <a:pt x="26992" y="2915"/>
                      <a:pt x="26883" y="2795"/>
                    </a:cubicBezTo>
                    <a:cubicBezTo>
                      <a:pt x="26694" y="2557"/>
                      <a:pt x="26515" y="2318"/>
                      <a:pt x="26336" y="2069"/>
                    </a:cubicBezTo>
                    <a:cubicBezTo>
                      <a:pt x="26206" y="1890"/>
                      <a:pt x="26067" y="1731"/>
                      <a:pt x="25938" y="1542"/>
                    </a:cubicBezTo>
                    <a:cubicBezTo>
                      <a:pt x="25769" y="1284"/>
                      <a:pt x="25600" y="1025"/>
                      <a:pt x="25371" y="806"/>
                    </a:cubicBezTo>
                    <a:cubicBezTo>
                      <a:pt x="25202" y="667"/>
                      <a:pt x="25063" y="448"/>
                      <a:pt x="24824" y="448"/>
                    </a:cubicBezTo>
                    <a:cubicBezTo>
                      <a:pt x="24356" y="468"/>
                      <a:pt x="24078" y="1045"/>
                      <a:pt x="23829" y="1373"/>
                    </a:cubicBezTo>
                    <a:cubicBezTo>
                      <a:pt x="23630" y="1662"/>
                      <a:pt x="23422" y="1950"/>
                      <a:pt x="23213" y="2239"/>
                    </a:cubicBezTo>
                    <a:cubicBezTo>
                      <a:pt x="22964" y="2597"/>
                      <a:pt x="22626" y="2895"/>
                      <a:pt x="22357" y="3253"/>
                    </a:cubicBezTo>
                    <a:cubicBezTo>
                      <a:pt x="22308" y="3203"/>
                      <a:pt x="22268" y="3163"/>
                      <a:pt x="22228" y="3114"/>
                    </a:cubicBezTo>
                    <a:cubicBezTo>
                      <a:pt x="22029" y="2915"/>
                      <a:pt x="21840" y="2706"/>
                      <a:pt x="21661" y="2497"/>
                    </a:cubicBezTo>
                    <a:cubicBezTo>
                      <a:pt x="21293" y="2060"/>
                      <a:pt x="20985" y="1572"/>
                      <a:pt x="20597" y="1145"/>
                    </a:cubicBezTo>
                    <a:cubicBezTo>
                      <a:pt x="20339" y="836"/>
                      <a:pt x="20070" y="468"/>
                      <a:pt x="19662" y="359"/>
                    </a:cubicBezTo>
                    <a:cubicBezTo>
                      <a:pt x="19636" y="349"/>
                      <a:pt x="19608" y="344"/>
                      <a:pt x="19580" y="344"/>
                    </a:cubicBezTo>
                    <a:cubicBezTo>
                      <a:pt x="19524" y="344"/>
                      <a:pt x="19467" y="362"/>
                      <a:pt x="19414" y="389"/>
                    </a:cubicBezTo>
                    <a:cubicBezTo>
                      <a:pt x="19205" y="468"/>
                      <a:pt x="19066" y="647"/>
                      <a:pt x="18926" y="826"/>
                    </a:cubicBezTo>
                    <a:cubicBezTo>
                      <a:pt x="18737" y="1095"/>
                      <a:pt x="18558" y="1383"/>
                      <a:pt x="18359" y="1662"/>
                    </a:cubicBezTo>
                    <a:cubicBezTo>
                      <a:pt x="17972" y="2239"/>
                      <a:pt x="17514" y="2756"/>
                      <a:pt x="17037" y="3273"/>
                    </a:cubicBezTo>
                    <a:cubicBezTo>
                      <a:pt x="16967" y="3342"/>
                      <a:pt x="16917" y="3412"/>
                      <a:pt x="16858" y="3482"/>
                    </a:cubicBezTo>
                    <a:cubicBezTo>
                      <a:pt x="16858" y="3482"/>
                      <a:pt x="16848" y="3492"/>
                      <a:pt x="16848" y="3492"/>
                    </a:cubicBezTo>
                    <a:cubicBezTo>
                      <a:pt x="16808" y="3452"/>
                      <a:pt x="16758" y="3412"/>
                      <a:pt x="16728" y="3372"/>
                    </a:cubicBezTo>
                    <a:cubicBezTo>
                      <a:pt x="16639" y="3263"/>
                      <a:pt x="16539" y="3163"/>
                      <a:pt x="16450" y="3054"/>
                    </a:cubicBezTo>
                    <a:cubicBezTo>
                      <a:pt x="16122" y="2626"/>
                      <a:pt x="15833" y="2169"/>
                      <a:pt x="15515" y="1741"/>
                    </a:cubicBezTo>
                    <a:cubicBezTo>
                      <a:pt x="15316" y="1473"/>
                      <a:pt x="15137" y="1194"/>
                      <a:pt x="14948" y="926"/>
                    </a:cubicBezTo>
                    <a:cubicBezTo>
                      <a:pt x="14739" y="637"/>
                      <a:pt x="14521" y="259"/>
                      <a:pt x="14133" y="210"/>
                    </a:cubicBezTo>
                    <a:cubicBezTo>
                      <a:pt x="13307" y="240"/>
                      <a:pt x="12999" y="1055"/>
                      <a:pt x="12611" y="1652"/>
                    </a:cubicBezTo>
                    <a:cubicBezTo>
                      <a:pt x="12273" y="2159"/>
                      <a:pt x="11895" y="2626"/>
                      <a:pt x="11557" y="3124"/>
                    </a:cubicBezTo>
                    <a:cubicBezTo>
                      <a:pt x="11477" y="3223"/>
                      <a:pt x="11408" y="3323"/>
                      <a:pt x="11338" y="3422"/>
                    </a:cubicBezTo>
                    <a:cubicBezTo>
                      <a:pt x="11328" y="3442"/>
                      <a:pt x="11318" y="3452"/>
                      <a:pt x="11308" y="3472"/>
                    </a:cubicBezTo>
                    <a:cubicBezTo>
                      <a:pt x="11189" y="3313"/>
                      <a:pt x="11030" y="3154"/>
                      <a:pt x="10980" y="3064"/>
                    </a:cubicBezTo>
                    <a:cubicBezTo>
                      <a:pt x="10592" y="2626"/>
                      <a:pt x="10174" y="2219"/>
                      <a:pt x="9777" y="1781"/>
                    </a:cubicBezTo>
                    <a:cubicBezTo>
                      <a:pt x="9568" y="1503"/>
                      <a:pt x="9359" y="1234"/>
                      <a:pt x="9140" y="966"/>
                    </a:cubicBezTo>
                    <a:cubicBezTo>
                      <a:pt x="9011" y="816"/>
                      <a:pt x="8882" y="657"/>
                      <a:pt x="8742" y="508"/>
                    </a:cubicBezTo>
                    <a:cubicBezTo>
                      <a:pt x="8643" y="419"/>
                      <a:pt x="8494" y="419"/>
                      <a:pt x="8374" y="379"/>
                    </a:cubicBezTo>
                    <a:cubicBezTo>
                      <a:pt x="8352" y="375"/>
                      <a:pt x="8329" y="373"/>
                      <a:pt x="8307" y="373"/>
                    </a:cubicBezTo>
                    <a:cubicBezTo>
                      <a:pt x="7655" y="373"/>
                      <a:pt x="6769" y="1837"/>
                      <a:pt x="6375" y="2298"/>
                    </a:cubicBezTo>
                    <a:cubicBezTo>
                      <a:pt x="6057" y="2716"/>
                      <a:pt x="5709" y="3134"/>
                      <a:pt x="5401" y="3561"/>
                    </a:cubicBezTo>
                    <a:cubicBezTo>
                      <a:pt x="5381" y="3531"/>
                      <a:pt x="5361" y="3512"/>
                      <a:pt x="5351" y="3482"/>
                    </a:cubicBezTo>
                    <a:cubicBezTo>
                      <a:pt x="5112" y="3074"/>
                      <a:pt x="4854" y="2676"/>
                      <a:pt x="4575" y="2288"/>
                    </a:cubicBezTo>
                    <a:cubicBezTo>
                      <a:pt x="4237" y="1781"/>
                      <a:pt x="3949" y="1254"/>
                      <a:pt x="3581" y="767"/>
                    </a:cubicBezTo>
                    <a:cubicBezTo>
                      <a:pt x="3392" y="488"/>
                      <a:pt x="3213" y="130"/>
                      <a:pt x="2855" y="61"/>
                    </a:cubicBezTo>
                    <a:lnTo>
                      <a:pt x="2765" y="61"/>
                    </a:lnTo>
                    <a:cubicBezTo>
                      <a:pt x="2278" y="61"/>
                      <a:pt x="2029" y="627"/>
                      <a:pt x="1781" y="985"/>
                    </a:cubicBezTo>
                    <a:cubicBezTo>
                      <a:pt x="1631" y="1214"/>
                      <a:pt x="1482" y="1433"/>
                      <a:pt x="1333" y="1662"/>
                    </a:cubicBezTo>
                    <a:cubicBezTo>
                      <a:pt x="1005" y="2159"/>
                      <a:pt x="647" y="2636"/>
                      <a:pt x="329" y="3134"/>
                    </a:cubicBezTo>
                    <a:cubicBezTo>
                      <a:pt x="309" y="3183"/>
                      <a:pt x="249" y="3263"/>
                      <a:pt x="199" y="3342"/>
                    </a:cubicBezTo>
                    <a:cubicBezTo>
                      <a:pt x="169" y="3392"/>
                      <a:pt x="140" y="3432"/>
                      <a:pt x="120" y="3482"/>
                    </a:cubicBezTo>
                    <a:cubicBezTo>
                      <a:pt x="110" y="3502"/>
                      <a:pt x="90" y="3531"/>
                      <a:pt x="80" y="3561"/>
                    </a:cubicBezTo>
                    <a:cubicBezTo>
                      <a:pt x="80" y="3561"/>
                      <a:pt x="70" y="3571"/>
                      <a:pt x="70" y="3571"/>
                    </a:cubicBezTo>
                    <a:cubicBezTo>
                      <a:pt x="70" y="3581"/>
                      <a:pt x="60" y="3591"/>
                      <a:pt x="60" y="3611"/>
                    </a:cubicBezTo>
                    <a:cubicBezTo>
                      <a:pt x="50" y="3631"/>
                      <a:pt x="40" y="3651"/>
                      <a:pt x="30" y="3661"/>
                    </a:cubicBezTo>
                    <a:cubicBezTo>
                      <a:pt x="20" y="3681"/>
                      <a:pt x="20" y="3691"/>
                      <a:pt x="20" y="3701"/>
                    </a:cubicBezTo>
                    <a:lnTo>
                      <a:pt x="10" y="3701"/>
                    </a:lnTo>
                    <a:cubicBezTo>
                      <a:pt x="10" y="3730"/>
                      <a:pt x="0" y="3760"/>
                      <a:pt x="0" y="3790"/>
                    </a:cubicBezTo>
                    <a:cubicBezTo>
                      <a:pt x="0" y="3800"/>
                      <a:pt x="0" y="3820"/>
                      <a:pt x="0" y="3830"/>
                    </a:cubicBezTo>
                    <a:cubicBezTo>
                      <a:pt x="0" y="3840"/>
                      <a:pt x="0" y="3850"/>
                      <a:pt x="0" y="3870"/>
                    </a:cubicBezTo>
                    <a:cubicBezTo>
                      <a:pt x="10" y="3899"/>
                      <a:pt x="20" y="3929"/>
                      <a:pt x="20" y="3959"/>
                    </a:cubicBezTo>
                    <a:cubicBezTo>
                      <a:pt x="30" y="3969"/>
                      <a:pt x="30" y="3979"/>
                      <a:pt x="30" y="3979"/>
                    </a:cubicBezTo>
                    <a:cubicBezTo>
                      <a:pt x="40" y="3989"/>
                      <a:pt x="40" y="3999"/>
                      <a:pt x="50" y="4009"/>
                    </a:cubicBezTo>
                    <a:cubicBezTo>
                      <a:pt x="50" y="4019"/>
                      <a:pt x="60" y="4029"/>
                      <a:pt x="70" y="4049"/>
                    </a:cubicBezTo>
                    <a:cubicBezTo>
                      <a:pt x="90" y="4069"/>
                      <a:pt x="110" y="4088"/>
                      <a:pt x="130" y="4108"/>
                    </a:cubicBezTo>
                    <a:cubicBezTo>
                      <a:pt x="140" y="4108"/>
                      <a:pt x="140" y="4118"/>
                      <a:pt x="150" y="4128"/>
                    </a:cubicBezTo>
                    <a:cubicBezTo>
                      <a:pt x="169" y="4138"/>
                      <a:pt x="179" y="4148"/>
                      <a:pt x="199" y="4158"/>
                    </a:cubicBezTo>
                    <a:lnTo>
                      <a:pt x="209" y="4158"/>
                    </a:lnTo>
                    <a:cubicBezTo>
                      <a:pt x="279" y="4188"/>
                      <a:pt x="358" y="4208"/>
                      <a:pt x="428" y="4218"/>
                    </a:cubicBezTo>
                    <a:cubicBezTo>
                      <a:pt x="468" y="4228"/>
                      <a:pt x="517" y="4238"/>
                      <a:pt x="557" y="4248"/>
                    </a:cubicBezTo>
                    <a:cubicBezTo>
                      <a:pt x="597" y="4248"/>
                      <a:pt x="637" y="4257"/>
                      <a:pt x="677" y="4257"/>
                    </a:cubicBezTo>
                    <a:cubicBezTo>
                      <a:pt x="716" y="4257"/>
                      <a:pt x="756" y="4257"/>
                      <a:pt x="806" y="4267"/>
                    </a:cubicBezTo>
                    <a:lnTo>
                      <a:pt x="885" y="4267"/>
                    </a:lnTo>
                    <a:cubicBezTo>
                      <a:pt x="1313" y="4267"/>
                      <a:pt x="1731" y="4257"/>
                      <a:pt x="2149" y="4248"/>
                    </a:cubicBezTo>
                    <a:cubicBezTo>
                      <a:pt x="3411" y="4198"/>
                      <a:pt x="4673" y="4141"/>
                      <a:pt x="5935" y="4141"/>
                    </a:cubicBezTo>
                    <a:cubicBezTo>
                      <a:pt x="6185" y="4141"/>
                      <a:pt x="6434" y="4143"/>
                      <a:pt x="6684" y="4148"/>
                    </a:cubicBezTo>
                    <a:cubicBezTo>
                      <a:pt x="8399" y="4165"/>
                      <a:pt x="10123" y="4328"/>
                      <a:pt x="11840" y="4328"/>
                    </a:cubicBezTo>
                    <a:cubicBezTo>
                      <a:pt x="12084" y="4328"/>
                      <a:pt x="12328" y="4325"/>
                      <a:pt x="12571" y="4317"/>
                    </a:cubicBezTo>
                    <a:cubicBezTo>
                      <a:pt x="14288" y="4317"/>
                      <a:pt x="15997" y="4196"/>
                      <a:pt x="17705" y="4196"/>
                    </a:cubicBezTo>
                    <a:cubicBezTo>
                      <a:pt x="17827" y="4196"/>
                      <a:pt x="17949" y="4196"/>
                      <a:pt x="18071" y="4198"/>
                    </a:cubicBezTo>
                    <a:cubicBezTo>
                      <a:pt x="18896" y="4198"/>
                      <a:pt x="19732" y="4208"/>
                      <a:pt x="20557" y="4208"/>
                    </a:cubicBezTo>
                    <a:cubicBezTo>
                      <a:pt x="21249" y="4218"/>
                      <a:pt x="21937" y="4225"/>
                      <a:pt x="22626" y="4225"/>
                    </a:cubicBezTo>
                    <a:cubicBezTo>
                      <a:pt x="23315" y="4225"/>
                      <a:pt x="24003" y="4218"/>
                      <a:pt x="24695" y="4198"/>
                    </a:cubicBezTo>
                    <a:cubicBezTo>
                      <a:pt x="26831" y="4198"/>
                      <a:pt x="28972" y="4152"/>
                      <a:pt x="31111" y="4152"/>
                    </a:cubicBezTo>
                    <a:cubicBezTo>
                      <a:pt x="32278" y="4152"/>
                      <a:pt x="33445" y="4166"/>
                      <a:pt x="34610" y="4208"/>
                    </a:cubicBezTo>
                    <a:cubicBezTo>
                      <a:pt x="35137" y="4198"/>
                      <a:pt x="35654" y="4198"/>
                      <a:pt x="36181" y="4188"/>
                    </a:cubicBezTo>
                    <a:cubicBezTo>
                      <a:pt x="36430" y="4198"/>
                      <a:pt x="36669" y="4198"/>
                      <a:pt x="36917" y="4208"/>
                    </a:cubicBezTo>
                    <a:cubicBezTo>
                      <a:pt x="37783" y="4267"/>
                      <a:pt x="38658" y="4267"/>
                      <a:pt x="39523" y="4287"/>
                    </a:cubicBezTo>
                    <a:cubicBezTo>
                      <a:pt x="39886" y="4307"/>
                      <a:pt x="40249" y="4315"/>
                      <a:pt x="40612" y="4315"/>
                    </a:cubicBezTo>
                    <a:cubicBezTo>
                      <a:pt x="40975" y="4315"/>
                      <a:pt x="41338" y="4307"/>
                      <a:pt x="41701" y="4297"/>
                    </a:cubicBezTo>
                    <a:cubicBezTo>
                      <a:pt x="41999" y="4287"/>
                      <a:pt x="42298" y="4287"/>
                      <a:pt x="42596" y="4277"/>
                    </a:cubicBezTo>
                    <a:cubicBezTo>
                      <a:pt x="42615" y="4296"/>
                      <a:pt x="42646" y="4303"/>
                      <a:pt x="42679" y="4303"/>
                    </a:cubicBezTo>
                    <a:cubicBezTo>
                      <a:pt x="42698" y="4303"/>
                      <a:pt x="42717" y="4301"/>
                      <a:pt x="42735" y="4297"/>
                    </a:cubicBezTo>
                    <a:cubicBezTo>
                      <a:pt x="42782" y="4294"/>
                      <a:pt x="42828" y="4293"/>
                      <a:pt x="42874" y="4293"/>
                    </a:cubicBezTo>
                    <a:cubicBezTo>
                      <a:pt x="42966" y="4293"/>
                      <a:pt x="43057" y="4297"/>
                      <a:pt x="43143" y="4297"/>
                    </a:cubicBezTo>
                    <a:cubicBezTo>
                      <a:pt x="43412" y="4297"/>
                      <a:pt x="43680" y="4307"/>
                      <a:pt x="43949" y="4307"/>
                    </a:cubicBezTo>
                    <a:cubicBezTo>
                      <a:pt x="43989" y="4307"/>
                      <a:pt x="44029" y="4306"/>
                      <a:pt x="44069" y="4306"/>
                    </a:cubicBezTo>
                    <a:cubicBezTo>
                      <a:pt x="44598" y="4306"/>
                      <a:pt x="45126" y="4354"/>
                      <a:pt x="45654" y="4354"/>
                    </a:cubicBezTo>
                    <a:cubicBezTo>
                      <a:pt x="45762" y="4354"/>
                      <a:pt x="45870" y="4352"/>
                      <a:pt x="45978" y="4347"/>
                    </a:cubicBezTo>
                    <a:cubicBezTo>
                      <a:pt x="46371" y="4330"/>
                      <a:pt x="46772" y="4283"/>
                      <a:pt x="47174" y="4283"/>
                    </a:cubicBezTo>
                    <a:cubicBezTo>
                      <a:pt x="47239" y="4283"/>
                      <a:pt x="47305" y="4285"/>
                      <a:pt x="47370" y="4287"/>
                    </a:cubicBezTo>
                    <a:cubicBezTo>
                      <a:pt x="47728" y="4287"/>
                      <a:pt x="48086" y="4313"/>
                      <a:pt x="48444" y="4313"/>
                    </a:cubicBezTo>
                    <a:cubicBezTo>
                      <a:pt x="48534" y="4313"/>
                      <a:pt x="48623" y="4311"/>
                      <a:pt x="48713" y="4307"/>
                    </a:cubicBezTo>
                    <a:lnTo>
                      <a:pt x="48722" y="4307"/>
                    </a:lnTo>
                    <a:cubicBezTo>
                      <a:pt x="48739" y="4308"/>
                      <a:pt x="48756" y="4308"/>
                      <a:pt x="48772" y="4308"/>
                    </a:cubicBezTo>
                    <a:cubicBezTo>
                      <a:pt x="48954" y="4308"/>
                      <a:pt x="49128" y="4259"/>
                      <a:pt x="49210" y="4168"/>
                    </a:cubicBezTo>
                    <a:cubicBezTo>
                      <a:pt x="49250" y="4178"/>
                      <a:pt x="49289" y="4178"/>
                      <a:pt x="49329" y="4188"/>
                    </a:cubicBezTo>
                    <a:cubicBezTo>
                      <a:pt x="49369" y="4188"/>
                      <a:pt x="49409" y="4198"/>
                      <a:pt x="49448" y="4198"/>
                    </a:cubicBezTo>
                    <a:cubicBezTo>
                      <a:pt x="49488" y="4198"/>
                      <a:pt x="49528" y="4198"/>
                      <a:pt x="49578" y="4208"/>
                    </a:cubicBezTo>
                    <a:lnTo>
                      <a:pt x="49657" y="4208"/>
                    </a:lnTo>
                    <a:cubicBezTo>
                      <a:pt x="50085" y="4208"/>
                      <a:pt x="50503" y="4198"/>
                      <a:pt x="50920" y="4188"/>
                    </a:cubicBezTo>
                    <a:cubicBezTo>
                      <a:pt x="52183" y="4138"/>
                      <a:pt x="53445" y="4081"/>
                      <a:pt x="54707" y="4081"/>
                    </a:cubicBezTo>
                    <a:cubicBezTo>
                      <a:pt x="54957" y="4081"/>
                      <a:pt x="55206" y="4083"/>
                      <a:pt x="55455" y="4088"/>
                    </a:cubicBezTo>
                    <a:cubicBezTo>
                      <a:pt x="57171" y="4106"/>
                      <a:pt x="58895" y="4268"/>
                      <a:pt x="60612" y="4268"/>
                    </a:cubicBezTo>
                    <a:cubicBezTo>
                      <a:pt x="60856" y="4268"/>
                      <a:pt x="61100" y="4265"/>
                      <a:pt x="61343" y="4257"/>
                    </a:cubicBezTo>
                    <a:cubicBezTo>
                      <a:pt x="63060" y="4257"/>
                      <a:pt x="64769" y="4136"/>
                      <a:pt x="66477" y="4136"/>
                    </a:cubicBezTo>
                    <a:cubicBezTo>
                      <a:pt x="66599" y="4136"/>
                      <a:pt x="66721" y="4137"/>
                      <a:pt x="66843" y="4138"/>
                    </a:cubicBezTo>
                    <a:cubicBezTo>
                      <a:pt x="67668" y="4138"/>
                      <a:pt x="68494" y="4148"/>
                      <a:pt x="69329" y="4148"/>
                    </a:cubicBezTo>
                    <a:cubicBezTo>
                      <a:pt x="70015" y="4158"/>
                      <a:pt x="70704" y="4165"/>
                      <a:pt x="71394" y="4165"/>
                    </a:cubicBezTo>
                    <a:cubicBezTo>
                      <a:pt x="72084" y="4165"/>
                      <a:pt x="72775" y="4158"/>
                      <a:pt x="73466" y="4138"/>
                    </a:cubicBezTo>
                    <a:cubicBezTo>
                      <a:pt x="75603" y="4138"/>
                      <a:pt x="77744" y="4092"/>
                      <a:pt x="79883" y="4092"/>
                    </a:cubicBezTo>
                    <a:cubicBezTo>
                      <a:pt x="81050" y="4092"/>
                      <a:pt x="82217" y="4106"/>
                      <a:pt x="83382" y="4148"/>
                    </a:cubicBezTo>
                    <a:cubicBezTo>
                      <a:pt x="83909" y="4138"/>
                      <a:pt x="84426" y="4138"/>
                      <a:pt x="84953" y="4128"/>
                    </a:cubicBezTo>
                    <a:cubicBezTo>
                      <a:pt x="85192" y="4138"/>
                      <a:pt x="85441" y="4138"/>
                      <a:pt x="85689" y="4158"/>
                    </a:cubicBezTo>
                    <a:cubicBezTo>
                      <a:pt x="86554" y="4208"/>
                      <a:pt x="87430" y="4208"/>
                      <a:pt x="88295" y="4228"/>
                    </a:cubicBezTo>
                    <a:cubicBezTo>
                      <a:pt x="88658" y="4248"/>
                      <a:pt x="89021" y="4255"/>
                      <a:pt x="89384" y="4255"/>
                    </a:cubicBezTo>
                    <a:cubicBezTo>
                      <a:pt x="89747" y="4255"/>
                      <a:pt x="90110" y="4248"/>
                      <a:pt x="90473" y="4238"/>
                    </a:cubicBezTo>
                    <a:cubicBezTo>
                      <a:pt x="90771" y="4228"/>
                      <a:pt x="91070" y="4228"/>
                      <a:pt x="91358" y="4218"/>
                    </a:cubicBezTo>
                    <a:cubicBezTo>
                      <a:pt x="91383" y="4237"/>
                      <a:pt x="91417" y="4244"/>
                      <a:pt x="91450" y="4244"/>
                    </a:cubicBezTo>
                    <a:cubicBezTo>
                      <a:pt x="91470" y="4244"/>
                      <a:pt x="91489" y="4241"/>
                      <a:pt x="91507" y="4238"/>
                    </a:cubicBezTo>
                    <a:cubicBezTo>
                      <a:pt x="91554" y="4234"/>
                      <a:pt x="91599" y="4233"/>
                      <a:pt x="91644" y="4233"/>
                    </a:cubicBezTo>
                    <a:cubicBezTo>
                      <a:pt x="91734" y="4233"/>
                      <a:pt x="91822" y="4238"/>
                      <a:pt x="91915" y="4238"/>
                    </a:cubicBezTo>
                    <a:cubicBezTo>
                      <a:pt x="92184" y="4238"/>
                      <a:pt x="92452" y="4248"/>
                      <a:pt x="92711" y="4248"/>
                    </a:cubicBezTo>
                    <a:cubicBezTo>
                      <a:pt x="92751" y="4247"/>
                      <a:pt x="92792" y="4247"/>
                      <a:pt x="92833" y="4247"/>
                    </a:cubicBezTo>
                    <a:cubicBezTo>
                      <a:pt x="93368" y="4247"/>
                      <a:pt x="93897" y="4294"/>
                      <a:pt x="94426" y="4294"/>
                    </a:cubicBezTo>
                    <a:cubicBezTo>
                      <a:pt x="94534" y="4294"/>
                      <a:pt x="94642" y="4292"/>
                      <a:pt x="94749" y="4287"/>
                    </a:cubicBezTo>
                    <a:cubicBezTo>
                      <a:pt x="95143" y="4270"/>
                      <a:pt x="95544" y="4224"/>
                      <a:pt x="95946" y="4224"/>
                    </a:cubicBezTo>
                    <a:cubicBezTo>
                      <a:pt x="96011" y="4224"/>
                      <a:pt x="96077" y="4225"/>
                      <a:pt x="96142" y="4228"/>
                    </a:cubicBezTo>
                    <a:cubicBezTo>
                      <a:pt x="96500" y="4228"/>
                      <a:pt x="96858" y="4253"/>
                      <a:pt x="97216" y="4253"/>
                    </a:cubicBezTo>
                    <a:cubicBezTo>
                      <a:pt x="97305" y="4253"/>
                      <a:pt x="97395" y="4252"/>
                      <a:pt x="97484" y="4248"/>
                    </a:cubicBezTo>
                    <a:lnTo>
                      <a:pt x="97494" y="4248"/>
                    </a:lnTo>
                    <a:cubicBezTo>
                      <a:pt x="97510" y="4248"/>
                      <a:pt x="97526" y="4249"/>
                      <a:pt x="97541" y="4249"/>
                    </a:cubicBezTo>
                    <a:cubicBezTo>
                      <a:pt x="97744" y="4249"/>
                      <a:pt x="97938" y="4189"/>
                      <a:pt x="98012" y="4069"/>
                    </a:cubicBezTo>
                    <a:cubicBezTo>
                      <a:pt x="98031" y="4049"/>
                      <a:pt x="98051" y="4039"/>
                      <a:pt x="98071" y="4019"/>
                    </a:cubicBezTo>
                    <a:cubicBezTo>
                      <a:pt x="98141" y="3949"/>
                      <a:pt x="98191" y="3850"/>
                      <a:pt x="98191" y="3750"/>
                    </a:cubicBezTo>
                    <a:cubicBezTo>
                      <a:pt x="98191" y="3651"/>
                      <a:pt x="98141" y="3512"/>
                      <a:pt x="98061" y="3432"/>
                    </a:cubicBezTo>
                    <a:cubicBezTo>
                      <a:pt x="98041" y="3412"/>
                      <a:pt x="98031" y="3382"/>
                      <a:pt x="98012" y="3362"/>
                    </a:cubicBezTo>
                    <a:cubicBezTo>
                      <a:pt x="97982" y="3283"/>
                      <a:pt x="97942" y="3203"/>
                      <a:pt x="97902" y="3134"/>
                    </a:cubicBezTo>
                    <a:cubicBezTo>
                      <a:pt x="97574" y="2646"/>
                      <a:pt x="97246" y="2169"/>
                      <a:pt x="96957" y="1662"/>
                    </a:cubicBezTo>
                    <a:cubicBezTo>
                      <a:pt x="96758" y="1363"/>
                      <a:pt x="96609" y="856"/>
                      <a:pt x="96271" y="697"/>
                    </a:cubicBezTo>
                    <a:cubicBezTo>
                      <a:pt x="96228" y="688"/>
                      <a:pt x="96185" y="684"/>
                      <a:pt x="96144" y="684"/>
                    </a:cubicBezTo>
                    <a:cubicBezTo>
                      <a:pt x="95825" y="684"/>
                      <a:pt x="95568" y="936"/>
                      <a:pt x="95366" y="1164"/>
                    </a:cubicBezTo>
                    <a:cubicBezTo>
                      <a:pt x="95028" y="1513"/>
                      <a:pt x="94730" y="1890"/>
                      <a:pt x="94411" y="2258"/>
                    </a:cubicBezTo>
                    <a:cubicBezTo>
                      <a:pt x="94163" y="2527"/>
                      <a:pt x="93934" y="2805"/>
                      <a:pt x="93715" y="3094"/>
                    </a:cubicBezTo>
                    <a:cubicBezTo>
                      <a:pt x="93695" y="3114"/>
                      <a:pt x="93675" y="3144"/>
                      <a:pt x="93646" y="3173"/>
                    </a:cubicBezTo>
                    <a:cubicBezTo>
                      <a:pt x="93636" y="3154"/>
                      <a:pt x="93626" y="3134"/>
                      <a:pt x="93626" y="3124"/>
                    </a:cubicBezTo>
                    <a:cubicBezTo>
                      <a:pt x="93486" y="2885"/>
                      <a:pt x="93347" y="2636"/>
                      <a:pt x="93218" y="2388"/>
                    </a:cubicBezTo>
                    <a:cubicBezTo>
                      <a:pt x="93039" y="2060"/>
                      <a:pt x="92830" y="1741"/>
                      <a:pt x="92611" y="1443"/>
                    </a:cubicBezTo>
                    <a:cubicBezTo>
                      <a:pt x="92415" y="1158"/>
                      <a:pt x="92199" y="806"/>
                      <a:pt x="91812" y="806"/>
                    </a:cubicBezTo>
                    <a:cubicBezTo>
                      <a:pt x="91806" y="806"/>
                      <a:pt x="91801" y="806"/>
                      <a:pt x="91796" y="806"/>
                    </a:cubicBezTo>
                    <a:cubicBezTo>
                      <a:pt x="91785" y="806"/>
                      <a:pt x="91775" y="805"/>
                      <a:pt x="91765" y="805"/>
                    </a:cubicBezTo>
                    <a:cubicBezTo>
                      <a:pt x="91544" y="805"/>
                      <a:pt x="91401" y="1012"/>
                      <a:pt x="91259" y="1155"/>
                    </a:cubicBezTo>
                    <a:cubicBezTo>
                      <a:pt x="90930" y="1503"/>
                      <a:pt x="90632" y="1871"/>
                      <a:pt x="90354" y="2248"/>
                    </a:cubicBezTo>
                    <a:cubicBezTo>
                      <a:pt x="90135" y="2527"/>
                      <a:pt x="89926" y="2805"/>
                      <a:pt x="89717" y="3084"/>
                    </a:cubicBezTo>
                    <a:cubicBezTo>
                      <a:pt x="89628" y="2895"/>
                      <a:pt x="89498" y="2676"/>
                      <a:pt x="89439" y="2587"/>
                    </a:cubicBezTo>
                    <a:cubicBezTo>
                      <a:pt x="89319" y="2408"/>
                      <a:pt x="89170" y="2258"/>
                      <a:pt x="89051" y="2079"/>
                    </a:cubicBezTo>
                    <a:cubicBezTo>
                      <a:pt x="88902" y="1871"/>
                      <a:pt x="88723" y="1692"/>
                      <a:pt x="88583" y="1473"/>
                    </a:cubicBezTo>
                    <a:cubicBezTo>
                      <a:pt x="88374" y="1135"/>
                      <a:pt x="88176" y="737"/>
                      <a:pt x="87788" y="578"/>
                    </a:cubicBezTo>
                    <a:cubicBezTo>
                      <a:pt x="87758" y="571"/>
                      <a:pt x="87728" y="567"/>
                      <a:pt x="87699" y="567"/>
                    </a:cubicBezTo>
                    <a:cubicBezTo>
                      <a:pt x="87401" y="567"/>
                      <a:pt x="87153" y="915"/>
                      <a:pt x="86972" y="1115"/>
                    </a:cubicBezTo>
                    <a:cubicBezTo>
                      <a:pt x="86664" y="1413"/>
                      <a:pt x="86405" y="1751"/>
                      <a:pt x="86127" y="2069"/>
                    </a:cubicBezTo>
                    <a:cubicBezTo>
                      <a:pt x="86008" y="2209"/>
                      <a:pt x="85898" y="2358"/>
                      <a:pt x="85789" y="2507"/>
                    </a:cubicBezTo>
                    <a:cubicBezTo>
                      <a:pt x="85630" y="2656"/>
                      <a:pt x="85470" y="2815"/>
                      <a:pt x="85301" y="2955"/>
                    </a:cubicBezTo>
                    <a:cubicBezTo>
                      <a:pt x="85222" y="2845"/>
                      <a:pt x="85132" y="2746"/>
                      <a:pt x="85053" y="2636"/>
                    </a:cubicBezTo>
                    <a:cubicBezTo>
                      <a:pt x="84715" y="2229"/>
                      <a:pt x="84367" y="1821"/>
                      <a:pt x="84028" y="1413"/>
                    </a:cubicBezTo>
                    <a:cubicBezTo>
                      <a:pt x="83909" y="1244"/>
                      <a:pt x="83780" y="1075"/>
                      <a:pt x="83660" y="906"/>
                    </a:cubicBezTo>
                    <a:cubicBezTo>
                      <a:pt x="83561" y="787"/>
                      <a:pt x="83481" y="637"/>
                      <a:pt x="83362" y="548"/>
                    </a:cubicBezTo>
                    <a:cubicBezTo>
                      <a:pt x="83321" y="531"/>
                      <a:pt x="83279" y="524"/>
                      <a:pt x="83238" y="524"/>
                    </a:cubicBezTo>
                    <a:cubicBezTo>
                      <a:pt x="82877" y="524"/>
                      <a:pt x="82509" y="1089"/>
                      <a:pt x="82268" y="1294"/>
                    </a:cubicBezTo>
                    <a:cubicBezTo>
                      <a:pt x="81930" y="1652"/>
                      <a:pt x="81602" y="2010"/>
                      <a:pt x="81274" y="2388"/>
                    </a:cubicBezTo>
                    <a:cubicBezTo>
                      <a:pt x="81065" y="2607"/>
                      <a:pt x="80876" y="2835"/>
                      <a:pt x="80677" y="3074"/>
                    </a:cubicBezTo>
                    <a:cubicBezTo>
                      <a:pt x="80607" y="2984"/>
                      <a:pt x="80548" y="2895"/>
                      <a:pt x="80478" y="2805"/>
                    </a:cubicBezTo>
                    <a:cubicBezTo>
                      <a:pt x="80329" y="2616"/>
                      <a:pt x="80199" y="2418"/>
                      <a:pt x="80080" y="2209"/>
                    </a:cubicBezTo>
                    <a:cubicBezTo>
                      <a:pt x="79772" y="1781"/>
                      <a:pt x="79503" y="1324"/>
                      <a:pt x="79135" y="946"/>
                    </a:cubicBezTo>
                    <a:cubicBezTo>
                      <a:pt x="79006" y="747"/>
                      <a:pt x="78867" y="528"/>
                      <a:pt x="78628" y="448"/>
                    </a:cubicBezTo>
                    <a:cubicBezTo>
                      <a:pt x="78568" y="399"/>
                      <a:pt x="78499" y="369"/>
                      <a:pt x="78429" y="339"/>
                    </a:cubicBezTo>
                    <a:cubicBezTo>
                      <a:pt x="78396" y="328"/>
                      <a:pt x="78364" y="323"/>
                      <a:pt x="78335" y="323"/>
                    </a:cubicBezTo>
                    <a:cubicBezTo>
                      <a:pt x="78115" y="323"/>
                      <a:pt x="77983" y="588"/>
                      <a:pt x="77842" y="737"/>
                    </a:cubicBezTo>
                    <a:cubicBezTo>
                      <a:pt x="77653" y="975"/>
                      <a:pt x="77474" y="1204"/>
                      <a:pt x="77295" y="1453"/>
                    </a:cubicBezTo>
                    <a:cubicBezTo>
                      <a:pt x="76898" y="1960"/>
                      <a:pt x="76470" y="2447"/>
                      <a:pt x="76072" y="2955"/>
                    </a:cubicBezTo>
                    <a:cubicBezTo>
                      <a:pt x="76032" y="3004"/>
                      <a:pt x="75993" y="3054"/>
                      <a:pt x="75953" y="3114"/>
                    </a:cubicBezTo>
                    <a:cubicBezTo>
                      <a:pt x="75863" y="2975"/>
                      <a:pt x="75754" y="2855"/>
                      <a:pt x="75654" y="2736"/>
                    </a:cubicBezTo>
                    <a:cubicBezTo>
                      <a:pt x="75465" y="2497"/>
                      <a:pt x="75276" y="2258"/>
                      <a:pt x="75107" y="2010"/>
                    </a:cubicBezTo>
                    <a:cubicBezTo>
                      <a:pt x="74978" y="1831"/>
                      <a:pt x="74839" y="1672"/>
                      <a:pt x="74710" y="1483"/>
                    </a:cubicBezTo>
                    <a:cubicBezTo>
                      <a:pt x="74541" y="1224"/>
                      <a:pt x="74371" y="966"/>
                      <a:pt x="74143" y="747"/>
                    </a:cubicBezTo>
                    <a:cubicBezTo>
                      <a:pt x="73974" y="608"/>
                      <a:pt x="73834" y="389"/>
                      <a:pt x="73596" y="389"/>
                    </a:cubicBezTo>
                    <a:cubicBezTo>
                      <a:pt x="73128" y="409"/>
                      <a:pt x="72850" y="985"/>
                      <a:pt x="72601" y="1314"/>
                    </a:cubicBezTo>
                    <a:cubicBezTo>
                      <a:pt x="72402" y="1602"/>
                      <a:pt x="72193" y="1890"/>
                      <a:pt x="71985" y="2179"/>
                    </a:cubicBezTo>
                    <a:cubicBezTo>
                      <a:pt x="71726" y="2537"/>
                      <a:pt x="71388" y="2835"/>
                      <a:pt x="71119" y="3193"/>
                    </a:cubicBezTo>
                    <a:cubicBezTo>
                      <a:pt x="71080" y="3144"/>
                      <a:pt x="71040" y="3104"/>
                      <a:pt x="71000" y="3054"/>
                    </a:cubicBezTo>
                    <a:cubicBezTo>
                      <a:pt x="70801" y="2855"/>
                      <a:pt x="70612" y="2646"/>
                      <a:pt x="70433" y="2437"/>
                    </a:cubicBezTo>
                    <a:cubicBezTo>
                      <a:pt x="70065" y="2000"/>
                      <a:pt x="69757" y="1513"/>
                      <a:pt x="69369" y="1085"/>
                    </a:cubicBezTo>
                    <a:cubicBezTo>
                      <a:pt x="69110" y="777"/>
                      <a:pt x="68842" y="409"/>
                      <a:pt x="68434" y="299"/>
                    </a:cubicBezTo>
                    <a:cubicBezTo>
                      <a:pt x="68408" y="289"/>
                      <a:pt x="68380" y="285"/>
                      <a:pt x="68352" y="285"/>
                    </a:cubicBezTo>
                    <a:cubicBezTo>
                      <a:pt x="68296" y="285"/>
                      <a:pt x="68239" y="303"/>
                      <a:pt x="68185" y="329"/>
                    </a:cubicBezTo>
                    <a:cubicBezTo>
                      <a:pt x="67977" y="409"/>
                      <a:pt x="67827" y="588"/>
                      <a:pt x="67698" y="767"/>
                    </a:cubicBezTo>
                    <a:cubicBezTo>
                      <a:pt x="67499" y="1035"/>
                      <a:pt x="67330" y="1324"/>
                      <a:pt x="67131" y="1602"/>
                    </a:cubicBezTo>
                    <a:cubicBezTo>
                      <a:pt x="66733" y="2179"/>
                      <a:pt x="66276" y="2696"/>
                      <a:pt x="65799" y="3213"/>
                    </a:cubicBezTo>
                    <a:cubicBezTo>
                      <a:pt x="65739" y="3283"/>
                      <a:pt x="65679" y="3352"/>
                      <a:pt x="65630" y="3422"/>
                    </a:cubicBezTo>
                    <a:cubicBezTo>
                      <a:pt x="65620" y="3422"/>
                      <a:pt x="65620" y="3432"/>
                      <a:pt x="65620" y="3432"/>
                    </a:cubicBezTo>
                    <a:cubicBezTo>
                      <a:pt x="65580" y="3392"/>
                      <a:pt x="65530" y="3352"/>
                      <a:pt x="65500" y="3313"/>
                    </a:cubicBezTo>
                    <a:cubicBezTo>
                      <a:pt x="65401" y="3203"/>
                      <a:pt x="65311" y="3104"/>
                      <a:pt x="65222" y="2994"/>
                    </a:cubicBezTo>
                    <a:cubicBezTo>
                      <a:pt x="64894" y="2567"/>
                      <a:pt x="64605" y="2109"/>
                      <a:pt x="64287" y="1682"/>
                    </a:cubicBezTo>
                    <a:cubicBezTo>
                      <a:pt x="64088" y="1413"/>
                      <a:pt x="63909" y="1135"/>
                      <a:pt x="63720" y="866"/>
                    </a:cubicBezTo>
                    <a:cubicBezTo>
                      <a:pt x="63511" y="578"/>
                      <a:pt x="63292" y="200"/>
                      <a:pt x="62905" y="150"/>
                    </a:cubicBezTo>
                    <a:cubicBezTo>
                      <a:pt x="62069" y="180"/>
                      <a:pt x="61771" y="995"/>
                      <a:pt x="61383" y="1592"/>
                    </a:cubicBezTo>
                    <a:cubicBezTo>
                      <a:pt x="61045" y="2099"/>
                      <a:pt x="60667" y="2567"/>
                      <a:pt x="60329" y="3064"/>
                    </a:cubicBezTo>
                    <a:cubicBezTo>
                      <a:pt x="60249" y="3163"/>
                      <a:pt x="60179" y="3263"/>
                      <a:pt x="60110" y="3362"/>
                    </a:cubicBezTo>
                    <a:cubicBezTo>
                      <a:pt x="60100" y="3382"/>
                      <a:pt x="60090" y="3392"/>
                      <a:pt x="60070" y="3412"/>
                    </a:cubicBezTo>
                    <a:cubicBezTo>
                      <a:pt x="59961" y="3253"/>
                      <a:pt x="59802" y="3094"/>
                      <a:pt x="59742" y="3004"/>
                    </a:cubicBezTo>
                    <a:cubicBezTo>
                      <a:pt x="59364" y="2567"/>
                      <a:pt x="58946" y="2159"/>
                      <a:pt x="58548" y="1721"/>
                    </a:cubicBezTo>
                    <a:cubicBezTo>
                      <a:pt x="58340" y="1443"/>
                      <a:pt x="58131" y="1174"/>
                      <a:pt x="57902" y="906"/>
                    </a:cubicBezTo>
                    <a:cubicBezTo>
                      <a:pt x="57773" y="757"/>
                      <a:pt x="57653" y="598"/>
                      <a:pt x="57514" y="448"/>
                    </a:cubicBezTo>
                    <a:cubicBezTo>
                      <a:pt x="57415" y="359"/>
                      <a:pt x="57266" y="359"/>
                      <a:pt x="57146" y="319"/>
                    </a:cubicBezTo>
                    <a:cubicBezTo>
                      <a:pt x="57124" y="315"/>
                      <a:pt x="57101" y="314"/>
                      <a:pt x="57078" y="314"/>
                    </a:cubicBezTo>
                    <a:cubicBezTo>
                      <a:pt x="56417" y="314"/>
                      <a:pt x="55531" y="1777"/>
                      <a:pt x="55147" y="2239"/>
                    </a:cubicBezTo>
                    <a:cubicBezTo>
                      <a:pt x="54829" y="2656"/>
                      <a:pt x="54481" y="3074"/>
                      <a:pt x="54173" y="3502"/>
                    </a:cubicBezTo>
                    <a:cubicBezTo>
                      <a:pt x="54153" y="3472"/>
                      <a:pt x="54133" y="3452"/>
                      <a:pt x="54123" y="3422"/>
                    </a:cubicBezTo>
                    <a:cubicBezTo>
                      <a:pt x="53884" y="3014"/>
                      <a:pt x="53626" y="2616"/>
                      <a:pt x="53347" y="2229"/>
                    </a:cubicBezTo>
                    <a:cubicBezTo>
                      <a:pt x="53009" y="1721"/>
                      <a:pt x="52721" y="1194"/>
                      <a:pt x="52353" y="707"/>
                    </a:cubicBezTo>
                    <a:cubicBezTo>
                      <a:pt x="52154" y="428"/>
                      <a:pt x="51985" y="70"/>
                      <a:pt x="516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6" name="Google Shape;496;p16"/>
              <p:cNvGrpSpPr/>
              <p:nvPr/>
            </p:nvGrpSpPr>
            <p:grpSpPr>
              <a:xfrm>
                <a:off x="303565" y="4665537"/>
                <a:ext cx="6296680" cy="56127"/>
                <a:chOff x="532165" y="4360737"/>
                <a:chExt cx="6296680" cy="56127"/>
              </a:xfrm>
            </p:grpSpPr>
            <p:sp>
              <p:nvSpPr>
                <p:cNvPr id="497" name="Google Shape;497;p16"/>
                <p:cNvSpPr/>
                <p:nvPr/>
              </p:nvSpPr>
              <p:spPr>
                <a:xfrm>
                  <a:off x="6772647" y="4360737"/>
                  <a:ext cx="56198" cy="51891"/>
                </a:xfrm>
                <a:custGeom>
                  <a:avLst/>
                  <a:gdLst/>
                  <a:ahLst/>
                  <a:cxnLst/>
                  <a:rect l="l" t="t" r="r" b="b"/>
                  <a:pathLst>
                    <a:path w="796" h="735" extrusionOk="0">
                      <a:moveTo>
                        <a:pt x="449" y="0"/>
                      </a:moveTo>
                      <a:cubicBezTo>
                        <a:pt x="251" y="0"/>
                        <a:pt x="38" y="111"/>
                        <a:pt x="30" y="320"/>
                      </a:cubicBezTo>
                      <a:cubicBezTo>
                        <a:pt x="0" y="509"/>
                        <a:pt x="119" y="708"/>
                        <a:pt x="308" y="728"/>
                      </a:cubicBezTo>
                      <a:cubicBezTo>
                        <a:pt x="332" y="732"/>
                        <a:pt x="356" y="734"/>
                        <a:pt x="381" y="734"/>
                      </a:cubicBezTo>
                      <a:cubicBezTo>
                        <a:pt x="580" y="734"/>
                        <a:pt x="787" y="594"/>
                        <a:pt x="796" y="390"/>
                      </a:cubicBezTo>
                      <a:cubicBezTo>
                        <a:pt x="796" y="231"/>
                        <a:pt x="716" y="62"/>
                        <a:pt x="557" y="12"/>
                      </a:cubicBezTo>
                      <a:cubicBezTo>
                        <a:pt x="522"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6"/>
                <p:cNvSpPr/>
                <p:nvPr/>
              </p:nvSpPr>
              <p:spPr>
                <a:xfrm>
                  <a:off x="6487574" y="4360737"/>
                  <a:ext cx="56198" cy="51891"/>
                </a:xfrm>
                <a:custGeom>
                  <a:avLst/>
                  <a:gdLst/>
                  <a:ahLst/>
                  <a:cxnLst/>
                  <a:rect l="l" t="t" r="r" b="b"/>
                  <a:pathLst>
                    <a:path w="796" h="735" extrusionOk="0">
                      <a:moveTo>
                        <a:pt x="449" y="0"/>
                      </a:moveTo>
                      <a:cubicBezTo>
                        <a:pt x="251" y="0"/>
                        <a:pt x="37" y="111"/>
                        <a:pt x="20" y="320"/>
                      </a:cubicBezTo>
                      <a:cubicBezTo>
                        <a:pt x="0" y="509"/>
                        <a:pt x="110" y="708"/>
                        <a:pt x="309"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6"/>
                <p:cNvSpPr/>
                <p:nvPr/>
              </p:nvSpPr>
              <p:spPr>
                <a:xfrm>
                  <a:off x="6166002" y="4360737"/>
                  <a:ext cx="55492" cy="51891"/>
                </a:xfrm>
                <a:custGeom>
                  <a:avLst/>
                  <a:gdLst/>
                  <a:ahLst/>
                  <a:cxnLst/>
                  <a:rect l="l" t="t" r="r" b="b"/>
                  <a:pathLst>
                    <a:path w="786" h="735" extrusionOk="0">
                      <a:moveTo>
                        <a:pt x="442" y="0"/>
                      </a:moveTo>
                      <a:cubicBezTo>
                        <a:pt x="249" y="0"/>
                        <a:pt x="29" y="111"/>
                        <a:pt x="20" y="320"/>
                      </a:cubicBezTo>
                      <a:cubicBezTo>
                        <a:pt x="0" y="509"/>
                        <a:pt x="110" y="708"/>
                        <a:pt x="299" y="728"/>
                      </a:cubicBezTo>
                      <a:cubicBezTo>
                        <a:pt x="322" y="732"/>
                        <a:pt x="347" y="734"/>
                        <a:pt x="371" y="734"/>
                      </a:cubicBezTo>
                      <a:cubicBezTo>
                        <a:pt x="571" y="734"/>
                        <a:pt x="777" y="594"/>
                        <a:pt x="786" y="390"/>
                      </a:cubicBezTo>
                      <a:cubicBezTo>
                        <a:pt x="786" y="231"/>
                        <a:pt x="716" y="62"/>
                        <a:pt x="547" y="12"/>
                      </a:cubicBezTo>
                      <a:cubicBezTo>
                        <a:pt x="514" y="4"/>
                        <a:pt x="479" y="0"/>
                        <a:pt x="4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6"/>
                <p:cNvSpPr/>
                <p:nvPr/>
              </p:nvSpPr>
              <p:spPr>
                <a:xfrm>
                  <a:off x="5836663" y="4360737"/>
                  <a:ext cx="56268" cy="51891"/>
                </a:xfrm>
                <a:custGeom>
                  <a:avLst/>
                  <a:gdLst/>
                  <a:ahLst/>
                  <a:cxnLst/>
                  <a:rect l="l" t="t" r="r" b="b"/>
                  <a:pathLst>
                    <a:path w="797" h="735" extrusionOk="0">
                      <a:moveTo>
                        <a:pt x="450" y="0"/>
                      </a:moveTo>
                      <a:cubicBezTo>
                        <a:pt x="252" y="0"/>
                        <a:pt x="39" y="111"/>
                        <a:pt x="31" y="320"/>
                      </a:cubicBezTo>
                      <a:cubicBezTo>
                        <a:pt x="1" y="509"/>
                        <a:pt x="120" y="708"/>
                        <a:pt x="309" y="728"/>
                      </a:cubicBezTo>
                      <a:cubicBezTo>
                        <a:pt x="333" y="732"/>
                        <a:pt x="357" y="734"/>
                        <a:pt x="382" y="734"/>
                      </a:cubicBezTo>
                      <a:cubicBezTo>
                        <a:pt x="581" y="734"/>
                        <a:pt x="788" y="594"/>
                        <a:pt x="797" y="390"/>
                      </a:cubicBezTo>
                      <a:cubicBezTo>
                        <a:pt x="797" y="231"/>
                        <a:pt x="717" y="62"/>
                        <a:pt x="558" y="12"/>
                      </a:cubicBezTo>
                      <a:cubicBezTo>
                        <a:pt x="523" y="4"/>
                        <a:pt x="487"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6"/>
                <p:cNvSpPr/>
                <p:nvPr/>
              </p:nvSpPr>
              <p:spPr>
                <a:xfrm>
                  <a:off x="5508102" y="4360737"/>
                  <a:ext cx="55562" cy="51891"/>
                </a:xfrm>
                <a:custGeom>
                  <a:avLst/>
                  <a:gdLst/>
                  <a:ahLst/>
                  <a:cxnLst/>
                  <a:rect l="l" t="t" r="r" b="b"/>
                  <a:pathLst>
                    <a:path w="787" h="735" extrusionOk="0">
                      <a:moveTo>
                        <a:pt x="443" y="0"/>
                      </a:moveTo>
                      <a:cubicBezTo>
                        <a:pt x="249" y="0"/>
                        <a:pt x="29" y="111"/>
                        <a:pt x="20" y="320"/>
                      </a:cubicBezTo>
                      <a:cubicBezTo>
                        <a:pt x="0" y="509"/>
                        <a:pt x="110" y="708"/>
                        <a:pt x="299" y="728"/>
                      </a:cubicBezTo>
                      <a:cubicBezTo>
                        <a:pt x="323" y="732"/>
                        <a:pt x="347" y="734"/>
                        <a:pt x="371" y="734"/>
                      </a:cubicBezTo>
                      <a:cubicBezTo>
                        <a:pt x="571" y="734"/>
                        <a:pt x="777" y="594"/>
                        <a:pt x="786" y="390"/>
                      </a:cubicBezTo>
                      <a:cubicBezTo>
                        <a:pt x="786" y="231"/>
                        <a:pt x="717" y="62"/>
                        <a:pt x="547" y="12"/>
                      </a:cubicBezTo>
                      <a:cubicBezTo>
                        <a:pt x="515" y="4"/>
                        <a:pt x="479" y="0"/>
                        <a:pt x="4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6"/>
                <p:cNvSpPr/>
                <p:nvPr/>
              </p:nvSpPr>
              <p:spPr>
                <a:xfrm>
                  <a:off x="5168244" y="4360737"/>
                  <a:ext cx="56268" cy="51891"/>
                </a:xfrm>
                <a:custGeom>
                  <a:avLst/>
                  <a:gdLst/>
                  <a:ahLst/>
                  <a:cxnLst/>
                  <a:rect l="l" t="t" r="r" b="b"/>
                  <a:pathLst>
                    <a:path w="797" h="735" extrusionOk="0">
                      <a:moveTo>
                        <a:pt x="444" y="0"/>
                      </a:moveTo>
                      <a:cubicBezTo>
                        <a:pt x="252" y="0"/>
                        <a:pt x="38" y="111"/>
                        <a:pt x="21" y="320"/>
                      </a:cubicBezTo>
                      <a:cubicBezTo>
                        <a:pt x="1" y="509"/>
                        <a:pt x="110" y="708"/>
                        <a:pt x="309" y="728"/>
                      </a:cubicBezTo>
                      <a:cubicBezTo>
                        <a:pt x="332" y="732"/>
                        <a:pt x="355" y="734"/>
                        <a:pt x="379" y="734"/>
                      </a:cubicBezTo>
                      <a:cubicBezTo>
                        <a:pt x="571" y="734"/>
                        <a:pt x="778" y="594"/>
                        <a:pt x="787" y="390"/>
                      </a:cubicBezTo>
                      <a:cubicBezTo>
                        <a:pt x="797" y="231"/>
                        <a:pt x="717" y="62"/>
                        <a:pt x="548" y="12"/>
                      </a:cubicBezTo>
                      <a:cubicBezTo>
                        <a:pt x="515" y="4"/>
                        <a:pt x="480" y="0"/>
                        <a:pt x="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6"/>
                <p:cNvSpPr/>
                <p:nvPr/>
              </p:nvSpPr>
              <p:spPr>
                <a:xfrm>
                  <a:off x="4774380" y="4360737"/>
                  <a:ext cx="56268" cy="51891"/>
                </a:xfrm>
                <a:custGeom>
                  <a:avLst/>
                  <a:gdLst/>
                  <a:ahLst/>
                  <a:cxnLst/>
                  <a:rect l="l" t="t" r="r" b="b"/>
                  <a:pathLst>
                    <a:path w="797" h="735" extrusionOk="0">
                      <a:moveTo>
                        <a:pt x="449" y="0"/>
                      </a:moveTo>
                      <a:cubicBezTo>
                        <a:pt x="252" y="0"/>
                        <a:pt x="37" y="111"/>
                        <a:pt x="21" y="320"/>
                      </a:cubicBezTo>
                      <a:cubicBezTo>
                        <a:pt x="1" y="509"/>
                        <a:pt x="110" y="708"/>
                        <a:pt x="309" y="728"/>
                      </a:cubicBezTo>
                      <a:cubicBezTo>
                        <a:pt x="333" y="732"/>
                        <a:pt x="357" y="734"/>
                        <a:pt x="381" y="734"/>
                      </a:cubicBezTo>
                      <a:cubicBezTo>
                        <a:pt x="579" y="734"/>
                        <a:pt x="779" y="594"/>
                        <a:pt x="796" y="390"/>
                      </a:cubicBezTo>
                      <a:cubicBezTo>
                        <a:pt x="796" y="231"/>
                        <a:pt x="717" y="62"/>
                        <a:pt x="558" y="12"/>
                      </a:cubicBezTo>
                      <a:cubicBezTo>
                        <a:pt x="523" y="4"/>
                        <a:pt x="487"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6"/>
                <p:cNvSpPr/>
                <p:nvPr/>
              </p:nvSpPr>
              <p:spPr>
                <a:xfrm>
                  <a:off x="4381927" y="4360737"/>
                  <a:ext cx="56198" cy="51891"/>
                </a:xfrm>
                <a:custGeom>
                  <a:avLst/>
                  <a:gdLst/>
                  <a:ahLst/>
                  <a:cxnLst/>
                  <a:rect l="l" t="t" r="r" b="b"/>
                  <a:pathLst>
                    <a:path w="796" h="735" extrusionOk="0">
                      <a:moveTo>
                        <a:pt x="449" y="0"/>
                      </a:moveTo>
                      <a:cubicBezTo>
                        <a:pt x="251" y="0"/>
                        <a:pt x="37" y="111"/>
                        <a:pt x="20" y="320"/>
                      </a:cubicBezTo>
                      <a:cubicBezTo>
                        <a:pt x="0" y="509"/>
                        <a:pt x="120" y="708"/>
                        <a:pt x="308"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6"/>
                <p:cNvSpPr/>
                <p:nvPr/>
              </p:nvSpPr>
              <p:spPr>
                <a:xfrm>
                  <a:off x="3975355" y="4360737"/>
                  <a:ext cx="55562" cy="51891"/>
                </a:xfrm>
                <a:custGeom>
                  <a:avLst/>
                  <a:gdLst/>
                  <a:ahLst/>
                  <a:cxnLst/>
                  <a:rect l="l" t="t" r="r" b="b"/>
                  <a:pathLst>
                    <a:path w="787" h="735" extrusionOk="0">
                      <a:moveTo>
                        <a:pt x="440" y="0"/>
                      </a:moveTo>
                      <a:cubicBezTo>
                        <a:pt x="242" y="0"/>
                        <a:pt x="29" y="111"/>
                        <a:pt x="21" y="320"/>
                      </a:cubicBezTo>
                      <a:cubicBezTo>
                        <a:pt x="1" y="509"/>
                        <a:pt x="110" y="708"/>
                        <a:pt x="299" y="728"/>
                      </a:cubicBezTo>
                      <a:cubicBezTo>
                        <a:pt x="323" y="732"/>
                        <a:pt x="347" y="734"/>
                        <a:pt x="372" y="734"/>
                      </a:cubicBezTo>
                      <a:cubicBezTo>
                        <a:pt x="571" y="734"/>
                        <a:pt x="778" y="594"/>
                        <a:pt x="787" y="390"/>
                      </a:cubicBezTo>
                      <a:cubicBezTo>
                        <a:pt x="787" y="231"/>
                        <a:pt x="707" y="62"/>
                        <a:pt x="548" y="12"/>
                      </a:cubicBezTo>
                      <a:cubicBezTo>
                        <a:pt x="513" y="4"/>
                        <a:pt x="477" y="0"/>
                        <a:pt x="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6"/>
                <p:cNvSpPr/>
                <p:nvPr/>
              </p:nvSpPr>
              <p:spPr>
                <a:xfrm>
                  <a:off x="3330163" y="4364903"/>
                  <a:ext cx="55492" cy="51962"/>
                </a:xfrm>
                <a:custGeom>
                  <a:avLst/>
                  <a:gdLst/>
                  <a:ahLst/>
                  <a:cxnLst/>
                  <a:rect l="l" t="t" r="r" b="b"/>
                  <a:pathLst>
                    <a:path w="786" h="736" extrusionOk="0">
                      <a:moveTo>
                        <a:pt x="439" y="1"/>
                      </a:moveTo>
                      <a:cubicBezTo>
                        <a:pt x="241" y="1"/>
                        <a:pt x="28" y="112"/>
                        <a:pt x="20" y="321"/>
                      </a:cubicBezTo>
                      <a:cubicBezTo>
                        <a:pt x="0" y="510"/>
                        <a:pt x="109" y="709"/>
                        <a:pt x="298" y="729"/>
                      </a:cubicBezTo>
                      <a:cubicBezTo>
                        <a:pt x="322" y="733"/>
                        <a:pt x="346" y="735"/>
                        <a:pt x="371" y="735"/>
                      </a:cubicBezTo>
                      <a:cubicBezTo>
                        <a:pt x="571" y="735"/>
                        <a:pt x="777" y="594"/>
                        <a:pt x="786" y="391"/>
                      </a:cubicBezTo>
                      <a:cubicBezTo>
                        <a:pt x="786" y="231"/>
                        <a:pt x="706" y="62"/>
                        <a:pt x="547" y="13"/>
                      </a:cubicBezTo>
                      <a:cubicBezTo>
                        <a:pt x="513" y="5"/>
                        <a:pt x="476" y="1"/>
                        <a:pt x="4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6"/>
                <p:cNvSpPr/>
                <p:nvPr/>
              </p:nvSpPr>
              <p:spPr>
                <a:xfrm>
                  <a:off x="3601117" y="4364903"/>
                  <a:ext cx="56268" cy="51962"/>
                </a:xfrm>
                <a:custGeom>
                  <a:avLst/>
                  <a:gdLst/>
                  <a:ahLst/>
                  <a:cxnLst/>
                  <a:rect l="l" t="t" r="r" b="b"/>
                  <a:pathLst>
                    <a:path w="797" h="736" extrusionOk="0">
                      <a:moveTo>
                        <a:pt x="450" y="1"/>
                      </a:moveTo>
                      <a:cubicBezTo>
                        <a:pt x="252" y="1"/>
                        <a:pt x="38" y="112"/>
                        <a:pt x="21" y="321"/>
                      </a:cubicBezTo>
                      <a:cubicBezTo>
                        <a:pt x="1" y="510"/>
                        <a:pt x="110" y="709"/>
                        <a:pt x="309" y="729"/>
                      </a:cubicBezTo>
                      <a:cubicBezTo>
                        <a:pt x="333" y="733"/>
                        <a:pt x="357" y="735"/>
                        <a:pt x="381" y="735"/>
                      </a:cubicBezTo>
                      <a:cubicBezTo>
                        <a:pt x="579" y="735"/>
                        <a:pt x="779" y="594"/>
                        <a:pt x="797" y="391"/>
                      </a:cubicBezTo>
                      <a:cubicBezTo>
                        <a:pt x="797"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6"/>
                <p:cNvSpPr/>
                <p:nvPr/>
              </p:nvSpPr>
              <p:spPr>
                <a:xfrm>
                  <a:off x="3044384" y="4364903"/>
                  <a:ext cx="56198" cy="51962"/>
                </a:xfrm>
                <a:custGeom>
                  <a:avLst/>
                  <a:gdLst/>
                  <a:ahLst/>
                  <a:cxnLst/>
                  <a:rect l="l" t="t" r="r" b="b"/>
                  <a:pathLst>
                    <a:path w="796" h="736" extrusionOk="0">
                      <a:moveTo>
                        <a:pt x="449" y="1"/>
                      </a:moveTo>
                      <a:cubicBezTo>
                        <a:pt x="251" y="1"/>
                        <a:pt x="37" y="112"/>
                        <a:pt x="20" y="321"/>
                      </a:cubicBezTo>
                      <a:cubicBezTo>
                        <a:pt x="0" y="510"/>
                        <a:pt x="120" y="709"/>
                        <a:pt x="309" y="729"/>
                      </a:cubicBezTo>
                      <a:cubicBezTo>
                        <a:pt x="332" y="733"/>
                        <a:pt x="357" y="735"/>
                        <a:pt x="381" y="735"/>
                      </a:cubicBezTo>
                      <a:cubicBezTo>
                        <a:pt x="579" y="735"/>
                        <a:pt x="778"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6"/>
                <p:cNvSpPr/>
                <p:nvPr/>
              </p:nvSpPr>
              <p:spPr>
                <a:xfrm>
                  <a:off x="2722811" y="4364903"/>
                  <a:ext cx="55562" cy="51962"/>
                </a:xfrm>
                <a:custGeom>
                  <a:avLst/>
                  <a:gdLst/>
                  <a:ahLst/>
                  <a:cxnLst/>
                  <a:rect l="l" t="t" r="r" b="b"/>
                  <a:pathLst>
                    <a:path w="787" h="736" extrusionOk="0">
                      <a:moveTo>
                        <a:pt x="443" y="1"/>
                      </a:moveTo>
                      <a:cubicBezTo>
                        <a:pt x="249" y="1"/>
                        <a:pt x="29" y="112"/>
                        <a:pt x="20" y="321"/>
                      </a:cubicBezTo>
                      <a:cubicBezTo>
                        <a:pt x="0" y="510"/>
                        <a:pt x="110" y="709"/>
                        <a:pt x="299" y="729"/>
                      </a:cubicBezTo>
                      <a:cubicBezTo>
                        <a:pt x="323" y="733"/>
                        <a:pt x="347" y="735"/>
                        <a:pt x="371" y="735"/>
                      </a:cubicBezTo>
                      <a:cubicBezTo>
                        <a:pt x="571" y="735"/>
                        <a:pt x="777" y="594"/>
                        <a:pt x="786" y="391"/>
                      </a:cubicBezTo>
                      <a:cubicBezTo>
                        <a:pt x="78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6"/>
                <p:cNvSpPr/>
                <p:nvPr/>
              </p:nvSpPr>
              <p:spPr>
                <a:xfrm>
                  <a:off x="2394179" y="4364903"/>
                  <a:ext cx="55562" cy="51962"/>
                </a:xfrm>
                <a:custGeom>
                  <a:avLst/>
                  <a:gdLst/>
                  <a:ahLst/>
                  <a:cxnLst/>
                  <a:rect l="l" t="t" r="r" b="b"/>
                  <a:pathLst>
                    <a:path w="787" h="736" extrusionOk="0">
                      <a:moveTo>
                        <a:pt x="440" y="1"/>
                      </a:moveTo>
                      <a:cubicBezTo>
                        <a:pt x="242" y="1"/>
                        <a:pt x="29" y="112"/>
                        <a:pt x="21" y="321"/>
                      </a:cubicBezTo>
                      <a:cubicBezTo>
                        <a:pt x="1" y="510"/>
                        <a:pt x="110" y="709"/>
                        <a:pt x="299" y="729"/>
                      </a:cubicBezTo>
                      <a:cubicBezTo>
                        <a:pt x="323" y="733"/>
                        <a:pt x="347" y="735"/>
                        <a:pt x="372" y="735"/>
                      </a:cubicBezTo>
                      <a:cubicBezTo>
                        <a:pt x="571" y="735"/>
                        <a:pt x="778" y="594"/>
                        <a:pt x="787" y="391"/>
                      </a:cubicBezTo>
                      <a:cubicBezTo>
                        <a:pt x="787" y="231"/>
                        <a:pt x="707" y="62"/>
                        <a:pt x="548" y="13"/>
                      </a:cubicBezTo>
                      <a:cubicBezTo>
                        <a:pt x="513" y="5"/>
                        <a:pt x="477" y="1"/>
                        <a:pt x="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6"/>
                <p:cNvSpPr/>
                <p:nvPr/>
              </p:nvSpPr>
              <p:spPr>
                <a:xfrm>
                  <a:off x="2064912" y="4364903"/>
                  <a:ext cx="55562" cy="51962"/>
                </a:xfrm>
                <a:custGeom>
                  <a:avLst/>
                  <a:gdLst/>
                  <a:ahLst/>
                  <a:cxnLst/>
                  <a:rect l="l" t="t" r="r" b="b"/>
                  <a:pathLst>
                    <a:path w="787" h="736" extrusionOk="0">
                      <a:moveTo>
                        <a:pt x="443" y="1"/>
                      </a:moveTo>
                      <a:cubicBezTo>
                        <a:pt x="249" y="1"/>
                        <a:pt x="29" y="112"/>
                        <a:pt x="20" y="321"/>
                      </a:cubicBezTo>
                      <a:cubicBezTo>
                        <a:pt x="1" y="510"/>
                        <a:pt x="110" y="709"/>
                        <a:pt x="299" y="729"/>
                      </a:cubicBezTo>
                      <a:cubicBezTo>
                        <a:pt x="323" y="733"/>
                        <a:pt x="347" y="735"/>
                        <a:pt x="371" y="735"/>
                      </a:cubicBezTo>
                      <a:cubicBezTo>
                        <a:pt x="571" y="735"/>
                        <a:pt x="777" y="594"/>
                        <a:pt x="786" y="391"/>
                      </a:cubicBezTo>
                      <a:cubicBezTo>
                        <a:pt x="786" y="231"/>
                        <a:pt x="717" y="62"/>
                        <a:pt x="548" y="13"/>
                      </a:cubicBezTo>
                      <a:cubicBezTo>
                        <a:pt x="515"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6"/>
                <p:cNvSpPr/>
                <p:nvPr/>
              </p:nvSpPr>
              <p:spPr>
                <a:xfrm>
                  <a:off x="1725125" y="4364903"/>
                  <a:ext cx="56198" cy="51962"/>
                </a:xfrm>
                <a:custGeom>
                  <a:avLst/>
                  <a:gdLst/>
                  <a:ahLst/>
                  <a:cxnLst/>
                  <a:rect l="l" t="t" r="r" b="b"/>
                  <a:pathLst>
                    <a:path w="796" h="736" extrusionOk="0">
                      <a:moveTo>
                        <a:pt x="443" y="1"/>
                      </a:moveTo>
                      <a:cubicBezTo>
                        <a:pt x="251" y="1"/>
                        <a:pt x="37" y="112"/>
                        <a:pt x="20" y="321"/>
                      </a:cubicBezTo>
                      <a:cubicBezTo>
                        <a:pt x="0" y="510"/>
                        <a:pt x="109" y="709"/>
                        <a:pt x="308" y="729"/>
                      </a:cubicBezTo>
                      <a:cubicBezTo>
                        <a:pt x="332" y="733"/>
                        <a:pt x="356" y="735"/>
                        <a:pt x="380" y="735"/>
                      </a:cubicBezTo>
                      <a:cubicBezTo>
                        <a:pt x="578" y="735"/>
                        <a:pt x="777" y="594"/>
                        <a:pt x="786" y="391"/>
                      </a:cubicBezTo>
                      <a:cubicBezTo>
                        <a:pt x="79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6"/>
                <p:cNvSpPr/>
                <p:nvPr/>
              </p:nvSpPr>
              <p:spPr>
                <a:xfrm>
                  <a:off x="1331190" y="4364903"/>
                  <a:ext cx="56268" cy="51962"/>
                </a:xfrm>
                <a:custGeom>
                  <a:avLst/>
                  <a:gdLst/>
                  <a:ahLst/>
                  <a:cxnLst/>
                  <a:rect l="l" t="t" r="r" b="b"/>
                  <a:pathLst>
                    <a:path w="797" h="736" extrusionOk="0">
                      <a:moveTo>
                        <a:pt x="450" y="1"/>
                      </a:moveTo>
                      <a:cubicBezTo>
                        <a:pt x="252" y="1"/>
                        <a:pt x="39" y="112"/>
                        <a:pt x="31" y="321"/>
                      </a:cubicBezTo>
                      <a:cubicBezTo>
                        <a:pt x="1" y="510"/>
                        <a:pt x="120" y="709"/>
                        <a:pt x="309" y="729"/>
                      </a:cubicBezTo>
                      <a:cubicBezTo>
                        <a:pt x="333" y="733"/>
                        <a:pt x="357" y="735"/>
                        <a:pt x="381" y="735"/>
                      </a:cubicBezTo>
                      <a:cubicBezTo>
                        <a:pt x="579" y="735"/>
                        <a:pt x="779" y="594"/>
                        <a:pt x="796" y="391"/>
                      </a:cubicBezTo>
                      <a:cubicBezTo>
                        <a:pt x="796"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6"/>
                <p:cNvSpPr/>
                <p:nvPr/>
              </p:nvSpPr>
              <p:spPr>
                <a:xfrm>
                  <a:off x="938737" y="4364903"/>
                  <a:ext cx="56198" cy="51962"/>
                </a:xfrm>
                <a:custGeom>
                  <a:avLst/>
                  <a:gdLst/>
                  <a:ahLst/>
                  <a:cxnLst/>
                  <a:rect l="l" t="t" r="r" b="b"/>
                  <a:pathLst>
                    <a:path w="796" h="736" extrusionOk="0">
                      <a:moveTo>
                        <a:pt x="449" y="1"/>
                      </a:moveTo>
                      <a:cubicBezTo>
                        <a:pt x="251" y="1"/>
                        <a:pt x="39" y="112"/>
                        <a:pt x="30" y="321"/>
                      </a:cubicBezTo>
                      <a:cubicBezTo>
                        <a:pt x="0" y="510"/>
                        <a:pt x="120" y="709"/>
                        <a:pt x="309" y="729"/>
                      </a:cubicBezTo>
                      <a:cubicBezTo>
                        <a:pt x="332" y="733"/>
                        <a:pt x="357" y="735"/>
                        <a:pt x="381" y="735"/>
                      </a:cubicBezTo>
                      <a:cubicBezTo>
                        <a:pt x="581" y="735"/>
                        <a:pt x="787"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6"/>
                <p:cNvSpPr/>
                <p:nvPr/>
              </p:nvSpPr>
              <p:spPr>
                <a:xfrm>
                  <a:off x="532165" y="4364903"/>
                  <a:ext cx="55562" cy="51962"/>
                </a:xfrm>
                <a:custGeom>
                  <a:avLst/>
                  <a:gdLst/>
                  <a:ahLst/>
                  <a:cxnLst/>
                  <a:rect l="l" t="t" r="r" b="b"/>
                  <a:pathLst>
                    <a:path w="787" h="736" extrusionOk="0">
                      <a:moveTo>
                        <a:pt x="443" y="1"/>
                      </a:moveTo>
                      <a:cubicBezTo>
                        <a:pt x="249" y="1"/>
                        <a:pt x="29" y="112"/>
                        <a:pt x="21" y="321"/>
                      </a:cubicBezTo>
                      <a:cubicBezTo>
                        <a:pt x="1" y="510"/>
                        <a:pt x="110" y="709"/>
                        <a:pt x="299" y="729"/>
                      </a:cubicBezTo>
                      <a:cubicBezTo>
                        <a:pt x="323" y="733"/>
                        <a:pt x="347" y="735"/>
                        <a:pt x="372" y="735"/>
                      </a:cubicBezTo>
                      <a:cubicBezTo>
                        <a:pt x="571" y="735"/>
                        <a:pt x="778" y="594"/>
                        <a:pt x="787" y="391"/>
                      </a:cubicBezTo>
                      <a:cubicBezTo>
                        <a:pt x="787" y="231"/>
                        <a:pt x="717" y="62"/>
                        <a:pt x="548" y="13"/>
                      </a:cubicBezTo>
                      <a:cubicBezTo>
                        <a:pt x="515" y="5"/>
                        <a:pt x="480"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1258"/>
        <p:cNvGrpSpPr/>
        <p:nvPr/>
      </p:nvGrpSpPr>
      <p:grpSpPr>
        <a:xfrm>
          <a:off x="0" y="0"/>
          <a:ext cx="0" cy="0"/>
          <a:chOff x="0" y="0"/>
          <a:chExt cx="0" cy="0"/>
        </a:xfrm>
      </p:grpSpPr>
      <p:sp>
        <p:nvSpPr>
          <p:cNvPr id="1259" name="Google Shape;1259;p32"/>
          <p:cNvSpPr txBox="1">
            <a:spLocks noGrp="1"/>
          </p:cNvSpPr>
          <p:nvPr>
            <p:ph type="ctrTitle"/>
          </p:nvPr>
        </p:nvSpPr>
        <p:spPr>
          <a:xfrm>
            <a:off x="2429950" y="670600"/>
            <a:ext cx="4284000" cy="11325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5200"/>
              <a:buNone/>
              <a:defRPr sz="5200"/>
            </a:lvl1pPr>
            <a:lvl2pPr lvl="1" algn="ctr" rtl="0">
              <a:lnSpc>
                <a:spcPct val="115000"/>
              </a:lnSpc>
              <a:spcBef>
                <a:spcPts val="0"/>
              </a:spcBef>
              <a:spcAft>
                <a:spcPts val="0"/>
              </a:spcAft>
              <a:buSzPts val="5200"/>
              <a:buNone/>
              <a:defRPr sz="5200"/>
            </a:lvl2pPr>
            <a:lvl3pPr lvl="2" algn="ctr" rtl="0">
              <a:lnSpc>
                <a:spcPct val="115000"/>
              </a:lnSpc>
              <a:spcBef>
                <a:spcPts val="0"/>
              </a:spcBef>
              <a:spcAft>
                <a:spcPts val="0"/>
              </a:spcAft>
              <a:buSzPts val="5200"/>
              <a:buNone/>
              <a:defRPr sz="5200"/>
            </a:lvl3pPr>
            <a:lvl4pPr lvl="3" algn="ctr" rtl="0">
              <a:lnSpc>
                <a:spcPct val="115000"/>
              </a:lnSpc>
              <a:spcBef>
                <a:spcPts val="0"/>
              </a:spcBef>
              <a:spcAft>
                <a:spcPts val="0"/>
              </a:spcAft>
              <a:buSzPts val="5200"/>
              <a:buNone/>
              <a:defRPr sz="5200"/>
            </a:lvl4pPr>
            <a:lvl5pPr lvl="4" algn="ctr" rtl="0">
              <a:lnSpc>
                <a:spcPct val="115000"/>
              </a:lnSpc>
              <a:spcBef>
                <a:spcPts val="0"/>
              </a:spcBef>
              <a:spcAft>
                <a:spcPts val="0"/>
              </a:spcAft>
              <a:buSzPts val="5200"/>
              <a:buNone/>
              <a:defRPr sz="5200"/>
            </a:lvl5pPr>
            <a:lvl6pPr lvl="5" algn="ctr" rtl="0">
              <a:lnSpc>
                <a:spcPct val="115000"/>
              </a:lnSpc>
              <a:spcBef>
                <a:spcPts val="0"/>
              </a:spcBef>
              <a:spcAft>
                <a:spcPts val="0"/>
              </a:spcAft>
              <a:buSzPts val="5200"/>
              <a:buNone/>
              <a:defRPr sz="5200"/>
            </a:lvl6pPr>
            <a:lvl7pPr lvl="6" algn="ctr" rtl="0">
              <a:lnSpc>
                <a:spcPct val="115000"/>
              </a:lnSpc>
              <a:spcBef>
                <a:spcPts val="0"/>
              </a:spcBef>
              <a:spcAft>
                <a:spcPts val="0"/>
              </a:spcAft>
              <a:buSzPts val="5200"/>
              <a:buNone/>
              <a:defRPr sz="5200"/>
            </a:lvl7pPr>
            <a:lvl8pPr lvl="7" algn="ctr" rtl="0">
              <a:lnSpc>
                <a:spcPct val="115000"/>
              </a:lnSpc>
              <a:spcBef>
                <a:spcPts val="0"/>
              </a:spcBef>
              <a:spcAft>
                <a:spcPts val="0"/>
              </a:spcAft>
              <a:buSzPts val="5200"/>
              <a:buNone/>
              <a:defRPr sz="5200"/>
            </a:lvl8pPr>
            <a:lvl9pPr lvl="8" algn="ctr" rtl="0">
              <a:lnSpc>
                <a:spcPct val="115000"/>
              </a:lnSpc>
              <a:spcBef>
                <a:spcPts val="0"/>
              </a:spcBef>
              <a:spcAft>
                <a:spcPts val="0"/>
              </a:spcAft>
              <a:buSzPts val="5200"/>
              <a:buNone/>
              <a:defRPr sz="5200"/>
            </a:lvl9pPr>
          </a:lstStyle>
          <a:p>
            <a:endParaRPr/>
          </a:p>
        </p:txBody>
      </p:sp>
      <p:sp>
        <p:nvSpPr>
          <p:cNvPr id="1260" name="Google Shape;1260;p32"/>
          <p:cNvSpPr txBox="1">
            <a:spLocks noGrp="1"/>
          </p:cNvSpPr>
          <p:nvPr>
            <p:ph type="subTitle" idx="1"/>
          </p:nvPr>
        </p:nvSpPr>
        <p:spPr>
          <a:xfrm>
            <a:off x="2425075" y="1687750"/>
            <a:ext cx="4293900" cy="12864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a:lvl1pPr>
            <a:lvl2pPr lvl="1" algn="ctr" rtl="0">
              <a:lnSpc>
                <a:spcPct val="115000"/>
              </a:lnSpc>
              <a:spcBef>
                <a:spcPts val="0"/>
              </a:spcBef>
              <a:spcAft>
                <a:spcPts val="0"/>
              </a:spcAft>
              <a:buSzPts val="1800"/>
              <a:buNone/>
              <a:defRPr sz="1800"/>
            </a:lvl2pPr>
            <a:lvl3pPr lvl="2" algn="ctr" rtl="0">
              <a:lnSpc>
                <a:spcPct val="115000"/>
              </a:lnSpc>
              <a:spcBef>
                <a:spcPts val="0"/>
              </a:spcBef>
              <a:spcAft>
                <a:spcPts val="0"/>
              </a:spcAft>
              <a:buSzPts val="1800"/>
              <a:buNone/>
              <a:defRPr sz="1800"/>
            </a:lvl3pPr>
            <a:lvl4pPr lvl="3" algn="ctr" rtl="0">
              <a:lnSpc>
                <a:spcPct val="115000"/>
              </a:lnSpc>
              <a:spcBef>
                <a:spcPts val="0"/>
              </a:spcBef>
              <a:spcAft>
                <a:spcPts val="0"/>
              </a:spcAft>
              <a:buSzPts val="1800"/>
              <a:buNone/>
              <a:defRPr sz="1800"/>
            </a:lvl4pPr>
            <a:lvl5pPr lvl="4" algn="ctr" rtl="0">
              <a:lnSpc>
                <a:spcPct val="115000"/>
              </a:lnSpc>
              <a:spcBef>
                <a:spcPts val="0"/>
              </a:spcBef>
              <a:spcAft>
                <a:spcPts val="0"/>
              </a:spcAft>
              <a:buSzPts val="1800"/>
              <a:buNone/>
              <a:defRPr sz="1800"/>
            </a:lvl5pPr>
            <a:lvl6pPr lvl="5" algn="ctr" rtl="0">
              <a:lnSpc>
                <a:spcPct val="115000"/>
              </a:lnSpc>
              <a:spcBef>
                <a:spcPts val="0"/>
              </a:spcBef>
              <a:spcAft>
                <a:spcPts val="0"/>
              </a:spcAft>
              <a:buSzPts val="1800"/>
              <a:buNone/>
              <a:defRPr sz="1800"/>
            </a:lvl6pPr>
            <a:lvl7pPr lvl="6" algn="ctr" rtl="0">
              <a:lnSpc>
                <a:spcPct val="115000"/>
              </a:lnSpc>
              <a:spcBef>
                <a:spcPts val="0"/>
              </a:spcBef>
              <a:spcAft>
                <a:spcPts val="0"/>
              </a:spcAft>
              <a:buSzPts val="1800"/>
              <a:buNone/>
              <a:defRPr sz="1800"/>
            </a:lvl7pPr>
            <a:lvl8pPr lvl="7" algn="ctr" rtl="0">
              <a:lnSpc>
                <a:spcPct val="115000"/>
              </a:lnSpc>
              <a:spcBef>
                <a:spcPts val="0"/>
              </a:spcBef>
              <a:spcAft>
                <a:spcPts val="0"/>
              </a:spcAft>
              <a:buSzPts val="1800"/>
              <a:buNone/>
              <a:defRPr sz="1800"/>
            </a:lvl8pPr>
            <a:lvl9pPr lvl="8" algn="ctr" rtl="0">
              <a:lnSpc>
                <a:spcPct val="115000"/>
              </a:lnSpc>
              <a:spcBef>
                <a:spcPts val="0"/>
              </a:spcBef>
              <a:spcAft>
                <a:spcPts val="0"/>
              </a:spcAft>
              <a:buSzPts val="1800"/>
              <a:buNone/>
              <a:defRPr sz="1800"/>
            </a:lvl9pPr>
          </a:lstStyle>
          <a:p>
            <a:endParaRPr/>
          </a:p>
        </p:txBody>
      </p:sp>
      <p:grpSp>
        <p:nvGrpSpPr>
          <p:cNvPr id="1261" name="Google Shape;1261;p32"/>
          <p:cNvGrpSpPr/>
          <p:nvPr/>
        </p:nvGrpSpPr>
        <p:grpSpPr>
          <a:xfrm rot="2027220">
            <a:off x="8345981" y="4132936"/>
            <a:ext cx="616578" cy="839806"/>
            <a:chOff x="4569764" y="2947960"/>
            <a:chExt cx="616586" cy="839817"/>
          </a:xfrm>
        </p:grpSpPr>
        <p:sp>
          <p:nvSpPr>
            <p:cNvPr id="1262" name="Google Shape;1262;p32"/>
            <p:cNvSpPr/>
            <p:nvPr/>
          </p:nvSpPr>
          <p:spPr>
            <a:xfrm>
              <a:off x="4646828" y="3107422"/>
              <a:ext cx="539521" cy="680355"/>
            </a:xfrm>
            <a:custGeom>
              <a:avLst/>
              <a:gdLst/>
              <a:ahLst/>
              <a:cxnLst/>
              <a:rect l="l" t="t" r="r" b="b"/>
              <a:pathLst>
                <a:path w="7589" h="9570" extrusionOk="0">
                  <a:moveTo>
                    <a:pt x="2623" y="0"/>
                  </a:moveTo>
                  <a:cubicBezTo>
                    <a:pt x="2105" y="0"/>
                    <a:pt x="1592" y="93"/>
                    <a:pt x="1164" y="387"/>
                  </a:cubicBezTo>
                  <a:cubicBezTo>
                    <a:pt x="140" y="1192"/>
                    <a:pt x="0" y="2495"/>
                    <a:pt x="1094" y="3310"/>
                  </a:cubicBezTo>
                  <a:cubicBezTo>
                    <a:pt x="2437" y="4345"/>
                    <a:pt x="4138" y="3112"/>
                    <a:pt x="5013" y="5170"/>
                  </a:cubicBezTo>
                  <a:cubicBezTo>
                    <a:pt x="5719" y="6612"/>
                    <a:pt x="4744" y="6881"/>
                    <a:pt x="4426" y="8104"/>
                  </a:cubicBezTo>
                  <a:cubicBezTo>
                    <a:pt x="4269" y="8922"/>
                    <a:pt x="4728" y="9570"/>
                    <a:pt x="5394" y="9570"/>
                  </a:cubicBezTo>
                  <a:cubicBezTo>
                    <a:pt x="5611" y="9570"/>
                    <a:pt x="5850" y="9501"/>
                    <a:pt x="6097" y="9347"/>
                  </a:cubicBezTo>
                  <a:cubicBezTo>
                    <a:pt x="7589" y="8403"/>
                    <a:pt x="6783" y="4991"/>
                    <a:pt x="6326" y="3589"/>
                  </a:cubicBezTo>
                  <a:cubicBezTo>
                    <a:pt x="6167" y="3052"/>
                    <a:pt x="5898" y="2555"/>
                    <a:pt x="5689" y="2037"/>
                  </a:cubicBezTo>
                  <a:cubicBezTo>
                    <a:pt x="5301" y="1103"/>
                    <a:pt x="4526" y="217"/>
                    <a:pt x="3481" y="68"/>
                  </a:cubicBezTo>
                  <a:cubicBezTo>
                    <a:pt x="3203" y="29"/>
                    <a:pt x="2913" y="0"/>
                    <a:pt x="2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32"/>
            <p:cNvSpPr/>
            <p:nvPr/>
          </p:nvSpPr>
          <p:spPr>
            <a:xfrm>
              <a:off x="4569764" y="2995308"/>
              <a:ext cx="136498" cy="127967"/>
            </a:xfrm>
            <a:custGeom>
              <a:avLst/>
              <a:gdLst/>
              <a:ahLst/>
              <a:cxnLst/>
              <a:rect l="l" t="t" r="r" b="b"/>
              <a:pathLst>
                <a:path w="1920" h="1800" extrusionOk="0">
                  <a:moveTo>
                    <a:pt x="741" y="1"/>
                  </a:moveTo>
                  <a:cubicBezTo>
                    <a:pt x="615" y="1"/>
                    <a:pt x="489" y="29"/>
                    <a:pt x="378" y="84"/>
                  </a:cubicBezTo>
                  <a:cubicBezTo>
                    <a:pt x="0" y="283"/>
                    <a:pt x="120" y="780"/>
                    <a:pt x="309" y="1068"/>
                  </a:cubicBezTo>
                  <a:cubicBezTo>
                    <a:pt x="488" y="1347"/>
                    <a:pt x="746" y="1566"/>
                    <a:pt x="1035" y="1715"/>
                  </a:cubicBezTo>
                  <a:cubicBezTo>
                    <a:pt x="1131" y="1771"/>
                    <a:pt x="1238" y="1800"/>
                    <a:pt x="1344" y="1800"/>
                  </a:cubicBezTo>
                  <a:cubicBezTo>
                    <a:pt x="1501" y="1800"/>
                    <a:pt x="1654" y="1736"/>
                    <a:pt x="1761" y="1605"/>
                  </a:cubicBezTo>
                  <a:cubicBezTo>
                    <a:pt x="1890" y="1476"/>
                    <a:pt x="1920" y="1287"/>
                    <a:pt x="1920" y="1118"/>
                  </a:cubicBezTo>
                  <a:cubicBezTo>
                    <a:pt x="1910" y="621"/>
                    <a:pt x="1512" y="173"/>
                    <a:pt x="1035" y="54"/>
                  </a:cubicBezTo>
                  <a:cubicBezTo>
                    <a:pt x="942" y="19"/>
                    <a:pt x="841" y="1"/>
                    <a:pt x="7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32"/>
            <p:cNvSpPr/>
            <p:nvPr/>
          </p:nvSpPr>
          <p:spPr>
            <a:xfrm>
              <a:off x="4702992" y="2947960"/>
              <a:ext cx="103724" cy="131166"/>
            </a:xfrm>
            <a:custGeom>
              <a:avLst/>
              <a:gdLst/>
              <a:ahLst/>
              <a:cxnLst/>
              <a:rect l="l" t="t" r="r" b="b"/>
              <a:pathLst>
                <a:path w="1459" h="1845" extrusionOk="0">
                  <a:moveTo>
                    <a:pt x="551" y="0"/>
                  </a:moveTo>
                  <a:cubicBezTo>
                    <a:pt x="158" y="0"/>
                    <a:pt x="0" y="449"/>
                    <a:pt x="76" y="800"/>
                  </a:cubicBezTo>
                  <a:cubicBezTo>
                    <a:pt x="137" y="1176"/>
                    <a:pt x="467" y="1844"/>
                    <a:pt x="912" y="1844"/>
                  </a:cubicBezTo>
                  <a:cubicBezTo>
                    <a:pt x="972" y="1844"/>
                    <a:pt x="1035" y="1832"/>
                    <a:pt x="1100" y="1804"/>
                  </a:cubicBezTo>
                  <a:cubicBezTo>
                    <a:pt x="1329" y="1655"/>
                    <a:pt x="1458" y="1357"/>
                    <a:pt x="1458" y="1088"/>
                  </a:cubicBezTo>
                  <a:cubicBezTo>
                    <a:pt x="1438" y="750"/>
                    <a:pt x="1269" y="412"/>
                    <a:pt x="1001" y="203"/>
                  </a:cubicBezTo>
                  <a:cubicBezTo>
                    <a:pt x="881" y="123"/>
                    <a:pt x="762" y="34"/>
                    <a:pt x="613" y="4"/>
                  </a:cubicBezTo>
                  <a:cubicBezTo>
                    <a:pt x="592" y="2"/>
                    <a:pt x="571" y="0"/>
                    <a:pt x="5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32"/>
            <p:cNvSpPr/>
            <p:nvPr/>
          </p:nvSpPr>
          <p:spPr>
            <a:xfrm>
              <a:off x="4815817" y="2958766"/>
              <a:ext cx="91283" cy="104933"/>
            </a:xfrm>
            <a:custGeom>
              <a:avLst/>
              <a:gdLst/>
              <a:ahLst/>
              <a:cxnLst/>
              <a:rect l="l" t="t" r="r" b="b"/>
              <a:pathLst>
                <a:path w="1284" h="1476" extrusionOk="0">
                  <a:moveTo>
                    <a:pt x="495" y="1"/>
                  </a:moveTo>
                  <a:cubicBezTo>
                    <a:pt x="469" y="1"/>
                    <a:pt x="443" y="4"/>
                    <a:pt x="418" y="11"/>
                  </a:cubicBezTo>
                  <a:cubicBezTo>
                    <a:pt x="339" y="11"/>
                    <a:pt x="259" y="21"/>
                    <a:pt x="189" y="71"/>
                  </a:cubicBezTo>
                  <a:cubicBezTo>
                    <a:pt x="0" y="210"/>
                    <a:pt x="20" y="469"/>
                    <a:pt x="40" y="677"/>
                  </a:cubicBezTo>
                  <a:cubicBezTo>
                    <a:pt x="55" y="1043"/>
                    <a:pt x="339" y="1476"/>
                    <a:pt x="673" y="1476"/>
                  </a:cubicBezTo>
                  <a:cubicBezTo>
                    <a:pt x="784" y="1476"/>
                    <a:pt x="901" y="1428"/>
                    <a:pt x="1015" y="1314"/>
                  </a:cubicBezTo>
                  <a:cubicBezTo>
                    <a:pt x="1283" y="966"/>
                    <a:pt x="1134" y="409"/>
                    <a:pt x="816" y="140"/>
                  </a:cubicBezTo>
                  <a:cubicBezTo>
                    <a:pt x="726" y="67"/>
                    <a:pt x="610" y="1"/>
                    <a:pt x="4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32"/>
            <p:cNvSpPr/>
            <p:nvPr/>
          </p:nvSpPr>
          <p:spPr>
            <a:xfrm>
              <a:off x="4907740" y="2991184"/>
              <a:ext cx="74292" cy="85880"/>
            </a:xfrm>
            <a:custGeom>
              <a:avLst/>
              <a:gdLst/>
              <a:ahLst/>
              <a:cxnLst/>
              <a:rect l="l" t="t" r="r" b="b"/>
              <a:pathLst>
                <a:path w="1045" h="1208" extrusionOk="0">
                  <a:moveTo>
                    <a:pt x="347" y="0"/>
                  </a:moveTo>
                  <a:cubicBezTo>
                    <a:pt x="328" y="0"/>
                    <a:pt x="308" y="1"/>
                    <a:pt x="289" y="3"/>
                  </a:cubicBezTo>
                  <a:cubicBezTo>
                    <a:pt x="20" y="52"/>
                    <a:pt x="0" y="390"/>
                    <a:pt x="30" y="619"/>
                  </a:cubicBezTo>
                  <a:cubicBezTo>
                    <a:pt x="39" y="874"/>
                    <a:pt x="214" y="1208"/>
                    <a:pt x="487" y="1208"/>
                  </a:cubicBezTo>
                  <a:cubicBezTo>
                    <a:pt x="534" y="1208"/>
                    <a:pt x="584" y="1198"/>
                    <a:pt x="637" y="1176"/>
                  </a:cubicBezTo>
                  <a:cubicBezTo>
                    <a:pt x="1045" y="977"/>
                    <a:pt x="975" y="361"/>
                    <a:pt x="647" y="102"/>
                  </a:cubicBezTo>
                  <a:cubicBezTo>
                    <a:pt x="562" y="26"/>
                    <a:pt x="456"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32"/>
            <p:cNvSpPr/>
            <p:nvPr/>
          </p:nvSpPr>
          <p:spPr>
            <a:xfrm>
              <a:off x="4966250" y="3052822"/>
              <a:ext cx="73225" cy="63415"/>
            </a:xfrm>
            <a:custGeom>
              <a:avLst/>
              <a:gdLst/>
              <a:ahLst/>
              <a:cxnLst/>
              <a:rect l="l" t="t" r="r" b="b"/>
              <a:pathLst>
                <a:path w="1030" h="892" extrusionOk="0">
                  <a:moveTo>
                    <a:pt x="558" y="1"/>
                  </a:moveTo>
                  <a:cubicBezTo>
                    <a:pt x="521" y="1"/>
                    <a:pt x="482" y="7"/>
                    <a:pt x="440" y="21"/>
                  </a:cubicBezTo>
                  <a:cubicBezTo>
                    <a:pt x="1" y="176"/>
                    <a:pt x="39" y="892"/>
                    <a:pt x="440" y="892"/>
                  </a:cubicBezTo>
                  <a:cubicBezTo>
                    <a:pt x="501" y="892"/>
                    <a:pt x="571" y="875"/>
                    <a:pt x="649" y="836"/>
                  </a:cubicBezTo>
                  <a:cubicBezTo>
                    <a:pt x="1029" y="628"/>
                    <a:pt x="924" y="1"/>
                    <a:pt x="5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8" name="Google Shape;1268;p32"/>
          <p:cNvGrpSpPr/>
          <p:nvPr/>
        </p:nvGrpSpPr>
        <p:grpSpPr>
          <a:xfrm>
            <a:off x="203550" y="330906"/>
            <a:ext cx="776401" cy="488121"/>
            <a:chOff x="643525" y="2159756"/>
            <a:chExt cx="776401" cy="488121"/>
          </a:xfrm>
        </p:grpSpPr>
        <p:sp>
          <p:nvSpPr>
            <p:cNvPr id="1269" name="Google Shape;1269;p32"/>
            <p:cNvSpPr/>
            <p:nvPr/>
          </p:nvSpPr>
          <p:spPr>
            <a:xfrm>
              <a:off x="931310" y="2323697"/>
              <a:ext cx="201689" cy="147375"/>
            </a:xfrm>
            <a:custGeom>
              <a:avLst/>
              <a:gdLst/>
              <a:ahLst/>
              <a:cxnLst/>
              <a:rect l="l" t="t" r="r" b="b"/>
              <a:pathLst>
                <a:path w="2837" h="2073" extrusionOk="0">
                  <a:moveTo>
                    <a:pt x="1622" y="0"/>
                  </a:moveTo>
                  <a:cubicBezTo>
                    <a:pt x="1254" y="0"/>
                    <a:pt x="869" y="78"/>
                    <a:pt x="607" y="349"/>
                  </a:cubicBezTo>
                  <a:cubicBezTo>
                    <a:pt x="0" y="966"/>
                    <a:pt x="617" y="2060"/>
                    <a:pt x="1423" y="2070"/>
                  </a:cubicBezTo>
                  <a:cubicBezTo>
                    <a:pt x="1443" y="2072"/>
                    <a:pt x="1463" y="2073"/>
                    <a:pt x="1483" y="2073"/>
                  </a:cubicBezTo>
                  <a:cubicBezTo>
                    <a:pt x="2133" y="2073"/>
                    <a:pt x="2836" y="1156"/>
                    <a:pt x="2566" y="548"/>
                  </a:cubicBezTo>
                  <a:cubicBezTo>
                    <a:pt x="2427" y="190"/>
                    <a:pt x="2059" y="11"/>
                    <a:pt x="1691" y="1"/>
                  </a:cubicBezTo>
                  <a:cubicBezTo>
                    <a:pt x="1668" y="1"/>
                    <a:pt x="1645"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32"/>
            <p:cNvSpPr/>
            <p:nvPr/>
          </p:nvSpPr>
          <p:spPr>
            <a:xfrm>
              <a:off x="643525" y="2159756"/>
              <a:ext cx="776401" cy="488121"/>
            </a:xfrm>
            <a:custGeom>
              <a:avLst/>
              <a:gdLst/>
              <a:ahLst/>
              <a:cxnLst/>
              <a:rect l="l" t="t" r="r" b="b"/>
              <a:pathLst>
                <a:path w="10921" h="6866" extrusionOk="0">
                  <a:moveTo>
                    <a:pt x="5931" y="356"/>
                  </a:moveTo>
                  <a:cubicBezTo>
                    <a:pt x="6023" y="356"/>
                    <a:pt x="6118" y="417"/>
                    <a:pt x="6197" y="567"/>
                  </a:cubicBezTo>
                  <a:cubicBezTo>
                    <a:pt x="6246" y="666"/>
                    <a:pt x="6256" y="786"/>
                    <a:pt x="6246" y="905"/>
                  </a:cubicBezTo>
                  <a:cubicBezTo>
                    <a:pt x="6182" y="902"/>
                    <a:pt x="6118" y="901"/>
                    <a:pt x="6054" y="901"/>
                  </a:cubicBezTo>
                  <a:cubicBezTo>
                    <a:pt x="5879" y="901"/>
                    <a:pt x="5702" y="910"/>
                    <a:pt x="5520" y="925"/>
                  </a:cubicBezTo>
                  <a:cubicBezTo>
                    <a:pt x="5530" y="855"/>
                    <a:pt x="5550" y="786"/>
                    <a:pt x="5570" y="726"/>
                  </a:cubicBezTo>
                  <a:cubicBezTo>
                    <a:pt x="5632" y="522"/>
                    <a:pt x="5779" y="356"/>
                    <a:pt x="5931" y="356"/>
                  </a:cubicBezTo>
                  <a:close/>
                  <a:moveTo>
                    <a:pt x="7155" y="446"/>
                  </a:moveTo>
                  <a:cubicBezTo>
                    <a:pt x="7251" y="446"/>
                    <a:pt x="7346" y="484"/>
                    <a:pt x="7410" y="567"/>
                  </a:cubicBezTo>
                  <a:cubicBezTo>
                    <a:pt x="7490" y="706"/>
                    <a:pt x="7490" y="875"/>
                    <a:pt x="7490" y="1034"/>
                  </a:cubicBezTo>
                  <a:cubicBezTo>
                    <a:pt x="7211" y="985"/>
                    <a:pt x="6933" y="945"/>
                    <a:pt x="6654" y="925"/>
                  </a:cubicBezTo>
                  <a:cubicBezTo>
                    <a:pt x="6714" y="786"/>
                    <a:pt x="6773" y="656"/>
                    <a:pt x="6883" y="557"/>
                  </a:cubicBezTo>
                  <a:cubicBezTo>
                    <a:pt x="6954" y="486"/>
                    <a:pt x="7055" y="446"/>
                    <a:pt x="7155" y="446"/>
                  </a:cubicBezTo>
                  <a:close/>
                  <a:moveTo>
                    <a:pt x="4657" y="605"/>
                  </a:moveTo>
                  <a:cubicBezTo>
                    <a:pt x="4735" y="605"/>
                    <a:pt x="4811" y="619"/>
                    <a:pt x="4874" y="666"/>
                  </a:cubicBezTo>
                  <a:cubicBezTo>
                    <a:pt x="4963" y="756"/>
                    <a:pt x="5023" y="865"/>
                    <a:pt x="5073" y="985"/>
                  </a:cubicBezTo>
                  <a:cubicBezTo>
                    <a:pt x="4765" y="1034"/>
                    <a:pt x="4456" y="1104"/>
                    <a:pt x="4158" y="1213"/>
                  </a:cubicBezTo>
                  <a:lnTo>
                    <a:pt x="4138" y="1213"/>
                  </a:lnTo>
                  <a:cubicBezTo>
                    <a:pt x="4138" y="1094"/>
                    <a:pt x="4148" y="965"/>
                    <a:pt x="4218" y="855"/>
                  </a:cubicBezTo>
                  <a:cubicBezTo>
                    <a:pt x="4267" y="756"/>
                    <a:pt x="4327" y="646"/>
                    <a:pt x="4446" y="627"/>
                  </a:cubicBezTo>
                  <a:cubicBezTo>
                    <a:pt x="4513" y="617"/>
                    <a:pt x="4586" y="605"/>
                    <a:pt x="4657" y="605"/>
                  </a:cubicBezTo>
                  <a:close/>
                  <a:moveTo>
                    <a:pt x="8315" y="706"/>
                  </a:moveTo>
                  <a:cubicBezTo>
                    <a:pt x="8782" y="706"/>
                    <a:pt x="8902" y="965"/>
                    <a:pt x="8852" y="1382"/>
                  </a:cubicBezTo>
                  <a:cubicBezTo>
                    <a:pt x="8544" y="1283"/>
                    <a:pt x="8225" y="1193"/>
                    <a:pt x="7907" y="1124"/>
                  </a:cubicBezTo>
                  <a:cubicBezTo>
                    <a:pt x="8007" y="945"/>
                    <a:pt x="8106" y="716"/>
                    <a:pt x="8315" y="706"/>
                  </a:cubicBezTo>
                  <a:close/>
                  <a:moveTo>
                    <a:pt x="3189" y="1058"/>
                  </a:moveTo>
                  <a:cubicBezTo>
                    <a:pt x="3241" y="1058"/>
                    <a:pt x="3293" y="1067"/>
                    <a:pt x="3342" y="1084"/>
                  </a:cubicBezTo>
                  <a:cubicBezTo>
                    <a:pt x="3492" y="1144"/>
                    <a:pt x="3601" y="1263"/>
                    <a:pt x="3690" y="1392"/>
                  </a:cubicBezTo>
                  <a:cubicBezTo>
                    <a:pt x="3442" y="1502"/>
                    <a:pt x="3143" y="1641"/>
                    <a:pt x="2825" y="1800"/>
                  </a:cubicBezTo>
                  <a:cubicBezTo>
                    <a:pt x="2785" y="1661"/>
                    <a:pt x="2775" y="1512"/>
                    <a:pt x="2795" y="1372"/>
                  </a:cubicBezTo>
                  <a:cubicBezTo>
                    <a:pt x="2819" y="1170"/>
                    <a:pt x="3001" y="1058"/>
                    <a:pt x="3189" y="1058"/>
                  </a:cubicBezTo>
                  <a:close/>
                  <a:moveTo>
                    <a:pt x="9718" y="1182"/>
                  </a:moveTo>
                  <a:cubicBezTo>
                    <a:pt x="9728" y="1182"/>
                    <a:pt x="9738" y="1183"/>
                    <a:pt x="9747" y="1183"/>
                  </a:cubicBezTo>
                  <a:cubicBezTo>
                    <a:pt x="9906" y="1223"/>
                    <a:pt x="10055" y="1333"/>
                    <a:pt x="10115" y="1492"/>
                  </a:cubicBezTo>
                  <a:cubicBezTo>
                    <a:pt x="10145" y="1601"/>
                    <a:pt x="10145" y="1711"/>
                    <a:pt x="10125" y="1820"/>
                  </a:cubicBezTo>
                  <a:cubicBezTo>
                    <a:pt x="9866" y="1711"/>
                    <a:pt x="9538" y="1611"/>
                    <a:pt x="9200" y="1502"/>
                  </a:cubicBezTo>
                  <a:cubicBezTo>
                    <a:pt x="9230" y="1422"/>
                    <a:pt x="9300" y="1353"/>
                    <a:pt x="9369" y="1303"/>
                  </a:cubicBezTo>
                  <a:cubicBezTo>
                    <a:pt x="9471" y="1238"/>
                    <a:pt x="9597" y="1182"/>
                    <a:pt x="9718" y="1182"/>
                  </a:cubicBezTo>
                  <a:close/>
                  <a:moveTo>
                    <a:pt x="2045" y="1689"/>
                  </a:moveTo>
                  <a:cubicBezTo>
                    <a:pt x="2227" y="1689"/>
                    <a:pt x="2365" y="1830"/>
                    <a:pt x="2477" y="1979"/>
                  </a:cubicBezTo>
                  <a:cubicBezTo>
                    <a:pt x="2238" y="2108"/>
                    <a:pt x="2010" y="2238"/>
                    <a:pt x="1781" y="2377"/>
                  </a:cubicBezTo>
                  <a:cubicBezTo>
                    <a:pt x="1701" y="2098"/>
                    <a:pt x="1612" y="1701"/>
                    <a:pt x="2010" y="1691"/>
                  </a:cubicBezTo>
                  <a:cubicBezTo>
                    <a:pt x="2022" y="1689"/>
                    <a:pt x="2034" y="1689"/>
                    <a:pt x="2045" y="1689"/>
                  </a:cubicBezTo>
                  <a:close/>
                  <a:moveTo>
                    <a:pt x="1052" y="2310"/>
                  </a:moveTo>
                  <a:cubicBezTo>
                    <a:pt x="1129" y="2310"/>
                    <a:pt x="1209" y="2337"/>
                    <a:pt x="1274" y="2387"/>
                  </a:cubicBezTo>
                  <a:cubicBezTo>
                    <a:pt x="1353" y="2437"/>
                    <a:pt x="1403" y="2506"/>
                    <a:pt x="1453" y="2586"/>
                  </a:cubicBezTo>
                  <a:cubicBezTo>
                    <a:pt x="1244" y="2715"/>
                    <a:pt x="1055" y="2854"/>
                    <a:pt x="886" y="2984"/>
                  </a:cubicBezTo>
                  <a:cubicBezTo>
                    <a:pt x="796" y="2805"/>
                    <a:pt x="747" y="2576"/>
                    <a:pt x="846" y="2397"/>
                  </a:cubicBezTo>
                  <a:cubicBezTo>
                    <a:pt x="901" y="2337"/>
                    <a:pt x="975" y="2310"/>
                    <a:pt x="1052" y="2310"/>
                  </a:cubicBezTo>
                  <a:close/>
                  <a:moveTo>
                    <a:pt x="10085" y="3262"/>
                  </a:moveTo>
                  <a:cubicBezTo>
                    <a:pt x="10115" y="3342"/>
                    <a:pt x="10135" y="3421"/>
                    <a:pt x="10135" y="3501"/>
                  </a:cubicBezTo>
                  <a:cubicBezTo>
                    <a:pt x="10118" y="3780"/>
                    <a:pt x="9863" y="3988"/>
                    <a:pt x="9597" y="3988"/>
                  </a:cubicBezTo>
                  <a:cubicBezTo>
                    <a:pt x="9551" y="3988"/>
                    <a:pt x="9504" y="3981"/>
                    <a:pt x="9459" y="3968"/>
                  </a:cubicBezTo>
                  <a:cubicBezTo>
                    <a:pt x="9409" y="3948"/>
                    <a:pt x="9359" y="3938"/>
                    <a:pt x="9319" y="3918"/>
                  </a:cubicBezTo>
                  <a:cubicBezTo>
                    <a:pt x="9508" y="3739"/>
                    <a:pt x="9707" y="3560"/>
                    <a:pt x="9916" y="3401"/>
                  </a:cubicBezTo>
                  <a:cubicBezTo>
                    <a:pt x="9976" y="3352"/>
                    <a:pt x="10036" y="3312"/>
                    <a:pt x="10085" y="3262"/>
                  </a:cubicBezTo>
                  <a:close/>
                  <a:moveTo>
                    <a:pt x="6416" y="2032"/>
                  </a:moveTo>
                  <a:cubicBezTo>
                    <a:pt x="7424" y="2032"/>
                    <a:pt x="8439" y="2211"/>
                    <a:pt x="9399" y="2496"/>
                  </a:cubicBezTo>
                  <a:cubicBezTo>
                    <a:pt x="8007" y="3908"/>
                    <a:pt x="6933" y="4853"/>
                    <a:pt x="4844" y="4893"/>
                  </a:cubicBezTo>
                  <a:cubicBezTo>
                    <a:pt x="4725" y="4893"/>
                    <a:pt x="4595" y="4893"/>
                    <a:pt x="4476" y="4883"/>
                  </a:cubicBezTo>
                  <a:cubicBezTo>
                    <a:pt x="4198" y="4833"/>
                    <a:pt x="3909" y="4764"/>
                    <a:pt x="3621" y="4704"/>
                  </a:cubicBezTo>
                  <a:cubicBezTo>
                    <a:pt x="2855" y="4505"/>
                    <a:pt x="2079" y="4296"/>
                    <a:pt x="1363" y="3968"/>
                  </a:cubicBezTo>
                  <a:cubicBezTo>
                    <a:pt x="1781" y="3411"/>
                    <a:pt x="2815" y="2944"/>
                    <a:pt x="3422" y="2665"/>
                  </a:cubicBezTo>
                  <a:cubicBezTo>
                    <a:pt x="4366" y="2218"/>
                    <a:pt x="5387" y="2032"/>
                    <a:pt x="6416" y="2032"/>
                  </a:cubicBezTo>
                  <a:close/>
                  <a:moveTo>
                    <a:pt x="8961" y="4237"/>
                  </a:moveTo>
                  <a:lnTo>
                    <a:pt x="8961" y="4237"/>
                  </a:lnTo>
                  <a:cubicBezTo>
                    <a:pt x="9021" y="4485"/>
                    <a:pt x="9041" y="4863"/>
                    <a:pt x="8882" y="4973"/>
                  </a:cubicBezTo>
                  <a:cubicBezTo>
                    <a:pt x="8824" y="4993"/>
                    <a:pt x="8763" y="5002"/>
                    <a:pt x="8700" y="5002"/>
                  </a:cubicBezTo>
                  <a:cubicBezTo>
                    <a:pt x="8515" y="5002"/>
                    <a:pt x="8322" y="4920"/>
                    <a:pt x="8196" y="4794"/>
                  </a:cubicBezTo>
                  <a:cubicBezTo>
                    <a:pt x="8345" y="4694"/>
                    <a:pt x="8484" y="4595"/>
                    <a:pt x="8643" y="4485"/>
                  </a:cubicBezTo>
                  <a:cubicBezTo>
                    <a:pt x="8753" y="4406"/>
                    <a:pt x="8852" y="4326"/>
                    <a:pt x="8961" y="4237"/>
                  </a:cubicBezTo>
                  <a:close/>
                  <a:moveTo>
                    <a:pt x="776" y="4804"/>
                  </a:moveTo>
                  <a:cubicBezTo>
                    <a:pt x="995" y="4903"/>
                    <a:pt x="1224" y="4983"/>
                    <a:pt x="1383" y="5052"/>
                  </a:cubicBezTo>
                  <a:cubicBezTo>
                    <a:pt x="1423" y="5062"/>
                    <a:pt x="1463" y="5082"/>
                    <a:pt x="1502" y="5102"/>
                  </a:cubicBezTo>
                  <a:cubicBezTo>
                    <a:pt x="1413" y="5252"/>
                    <a:pt x="1218" y="5380"/>
                    <a:pt x="1047" y="5380"/>
                  </a:cubicBezTo>
                  <a:cubicBezTo>
                    <a:pt x="934" y="5380"/>
                    <a:pt x="832" y="5324"/>
                    <a:pt x="776" y="5182"/>
                  </a:cubicBezTo>
                  <a:cubicBezTo>
                    <a:pt x="727" y="5052"/>
                    <a:pt x="737" y="4923"/>
                    <a:pt x="776" y="4804"/>
                  </a:cubicBezTo>
                  <a:close/>
                  <a:moveTo>
                    <a:pt x="7858" y="5022"/>
                  </a:moveTo>
                  <a:cubicBezTo>
                    <a:pt x="7877" y="5122"/>
                    <a:pt x="7887" y="5231"/>
                    <a:pt x="7887" y="5331"/>
                  </a:cubicBezTo>
                  <a:cubicBezTo>
                    <a:pt x="7868" y="5572"/>
                    <a:pt x="7633" y="5739"/>
                    <a:pt x="7400" y="5739"/>
                  </a:cubicBezTo>
                  <a:cubicBezTo>
                    <a:pt x="7394" y="5739"/>
                    <a:pt x="7387" y="5739"/>
                    <a:pt x="7380" y="5738"/>
                  </a:cubicBezTo>
                  <a:cubicBezTo>
                    <a:pt x="7231" y="5709"/>
                    <a:pt x="7132" y="5609"/>
                    <a:pt x="7052" y="5490"/>
                  </a:cubicBezTo>
                  <a:cubicBezTo>
                    <a:pt x="7320" y="5361"/>
                    <a:pt x="7589" y="5201"/>
                    <a:pt x="7858" y="5022"/>
                  </a:cubicBezTo>
                  <a:close/>
                  <a:moveTo>
                    <a:pt x="1870" y="5231"/>
                  </a:moveTo>
                  <a:cubicBezTo>
                    <a:pt x="2129" y="5321"/>
                    <a:pt x="2407" y="5410"/>
                    <a:pt x="2676" y="5490"/>
                  </a:cubicBezTo>
                  <a:cubicBezTo>
                    <a:pt x="2646" y="5549"/>
                    <a:pt x="2616" y="5599"/>
                    <a:pt x="2567" y="5639"/>
                  </a:cubicBezTo>
                  <a:cubicBezTo>
                    <a:pt x="2464" y="5727"/>
                    <a:pt x="2350" y="5765"/>
                    <a:pt x="2244" y="5765"/>
                  </a:cubicBezTo>
                  <a:cubicBezTo>
                    <a:pt x="1987" y="5765"/>
                    <a:pt x="1772" y="5540"/>
                    <a:pt x="1870" y="5231"/>
                  </a:cubicBezTo>
                  <a:close/>
                  <a:moveTo>
                    <a:pt x="3064" y="5599"/>
                  </a:moveTo>
                  <a:cubicBezTo>
                    <a:pt x="3303" y="5669"/>
                    <a:pt x="3551" y="5719"/>
                    <a:pt x="3800" y="5768"/>
                  </a:cubicBezTo>
                  <a:cubicBezTo>
                    <a:pt x="3760" y="5868"/>
                    <a:pt x="3710" y="5967"/>
                    <a:pt x="3631" y="6047"/>
                  </a:cubicBezTo>
                  <a:cubicBezTo>
                    <a:pt x="3557" y="6102"/>
                    <a:pt x="3483" y="6126"/>
                    <a:pt x="3415" y="6126"/>
                  </a:cubicBezTo>
                  <a:cubicBezTo>
                    <a:pt x="3198" y="6126"/>
                    <a:pt x="3031" y="5886"/>
                    <a:pt x="3054" y="5629"/>
                  </a:cubicBezTo>
                  <a:cubicBezTo>
                    <a:pt x="3054" y="5619"/>
                    <a:pt x="3054" y="5609"/>
                    <a:pt x="3064" y="5599"/>
                  </a:cubicBezTo>
                  <a:close/>
                  <a:moveTo>
                    <a:pt x="6654" y="5669"/>
                  </a:moveTo>
                  <a:lnTo>
                    <a:pt x="6654" y="5669"/>
                  </a:lnTo>
                  <a:cubicBezTo>
                    <a:pt x="6664" y="5778"/>
                    <a:pt x="6664" y="5888"/>
                    <a:pt x="6634" y="5987"/>
                  </a:cubicBezTo>
                  <a:cubicBezTo>
                    <a:pt x="6565" y="6156"/>
                    <a:pt x="6386" y="6246"/>
                    <a:pt x="6226" y="6295"/>
                  </a:cubicBezTo>
                  <a:cubicBezTo>
                    <a:pt x="6195" y="6303"/>
                    <a:pt x="6164" y="6307"/>
                    <a:pt x="6133" y="6307"/>
                  </a:cubicBezTo>
                  <a:cubicBezTo>
                    <a:pt x="5933" y="6307"/>
                    <a:pt x="5760" y="6147"/>
                    <a:pt x="5699" y="5957"/>
                  </a:cubicBezTo>
                  <a:cubicBezTo>
                    <a:pt x="5689" y="5937"/>
                    <a:pt x="5689" y="5917"/>
                    <a:pt x="5679" y="5898"/>
                  </a:cubicBezTo>
                  <a:cubicBezTo>
                    <a:pt x="6038" y="5858"/>
                    <a:pt x="6356" y="5778"/>
                    <a:pt x="6654" y="5669"/>
                  </a:cubicBezTo>
                  <a:close/>
                  <a:moveTo>
                    <a:pt x="4168" y="5838"/>
                  </a:moveTo>
                  <a:lnTo>
                    <a:pt x="4168" y="5838"/>
                  </a:lnTo>
                  <a:cubicBezTo>
                    <a:pt x="4307" y="5858"/>
                    <a:pt x="4446" y="5878"/>
                    <a:pt x="4585" y="5898"/>
                  </a:cubicBezTo>
                  <a:cubicBezTo>
                    <a:pt x="4824" y="5917"/>
                    <a:pt x="5043" y="5927"/>
                    <a:pt x="5252" y="5927"/>
                  </a:cubicBezTo>
                  <a:cubicBezTo>
                    <a:pt x="5185" y="6228"/>
                    <a:pt x="5055" y="6507"/>
                    <a:pt x="4739" y="6507"/>
                  </a:cubicBezTo>
                  <a:cubicBezTo>
                    <a:pt x="4679" y="6507"/>
                    <a:pt x="4611" y="6497"/>
                    <a:pt x="4536" y="6474"/>
                  </a:cubicBezTo>
                  <a:cubicBezTo>
                    <a:pt x="4357" y="6415"/>
                    <a:pt x="4227" y="6236"/>
                    <a:pt x="4178" y="6047"/>
                  </a:cubicBezTo>
                  <a:cubicBezTo>
                    <a:pt x="4168" y="5977"/>
                    <a:pt x="4168" y="5908"/>
                    <a:pt x="4168" y="5838"/>
                  </a:cubicBezTo>
                  <a:close/>
                  <a:moveTo>
                    <a:pt x="5932" y="0"/>
                  </a:moveTo>
                  <a:cubicBezTo>
                    <a:pt x="5650" y="0"/>
                    <a:pt x="5368" y="203"/>
                    <a:pt x="5252" y="557"/>
                  </a:cubicBezTo>
                  <a:cubicBezTo>
                    <a:pt x="5123" y="328"/>
                    <a:pt x="4876" y="243"/>
                    <a:pt x="4629" y="243"/>
                  </a:cubicBezTo>
                  <a:cubicBezTo>
                    <a:pt x="4533" y="243"/>
                    <a:pt x="4436" y="256"/>
                    <a:pt x="4347" y="278"/>
                  </a:cubicBezTo>
                  <a:cubicBezTo>
                    <a:pt x="4029" y="358"/>
                    <a:pt x="3859" y="686"/>
                    <a:pt x="3800" y="975"/>
                  </a:cubicBezTo>
                  <a:cubicBezTo>
                    <a:pt x="3631" y="788"/>
                    <a:pt x="3406" y="701"/>
                    <a:pt x="3187" y="701"/>
                  </a:cubicBezTo>
                  <a:cubicBezTo>
                    <a:pt x="2801" y="701"/>
                    <a:pt x="2434" y="972"/>
                    <a:pt x="2427" y="1442"/>
                  </a:cubicBezTo>
                  <a:cubicBezTo>
                    <a:pt x="2310" y="1365"/>
                    <a:pt x="2174" y="1329"/>
                    <a:pt x="2039" y="1329"/>
                  </a:cubicBezTo>
                  <a:cubicBezTo>
                    <a:pt x="1671" y="1329"/>
                    <a:pt x="1310" y="1597"/>
                    <a:pt x="1353" y="2019"/>
                  </a:cubicBezTo>
                  <a:cubicBezTo>
                    <a:pt x="1265" y="1975"/>
                    <a:pt x="1166" y="1953"/>
                    <a:pt x="1067" y="1953"/>
                  </a:cubicBezTo>
                  <a:cubicBezTo>
                    <a:pt x="788" y="1953"/>
                    <a:pt x="507" y="2121"/>
                    <a:pt x="448" y="2407"/>
                  </a:cubicBezTo>
                  <a:cubicBezTo>
                    <a:pt x="399" y="2685"/>
                    <a:pt x="468" y="2974"/>
                    <a:pt x="597" y="3232"/>
                  </a:cubicBezTo>
                  <a:cubicBezTo>
                    <a:pt x="229" y="3580"/>
                    <a:pt x="1" y="3918"/>
                    <a:pt x="80" y="4217"/>
                  </a:cubicBezTo>
                  <a:cubicBezTo>
                    <a:pt x="110" y="4386"/>
                    <a:pt x="259" y="4525"/>
                    <a:pt x="448" y="4644"/>
                  </a:cubicBezTo>
                  <a:cubicBezTo>
                    <a:pt x="369" y="4843"/>
                    <a:pt x="359" y="5072"/>
                    <a:pt x="428" y="5281"/>
                  </a:cubicBezTo>
                  <a:cubicBezTo>
                    <a:pt x="518" y="5581"/>
                    <a:pt x="792" y="5738"/>
                    <a:pt x="1071" y="5738"/>
                  </a:cubicBezTo>
                  <a:cubicBezTo>
                    <a:pt x="1227" y="5738"/>
                    <a:pt x="1384" y="5689"/>
                    <a:pt x="1512" y="5589"/>
                  </a:cubicBezTo>
                  <a:cubicBezTo>
                    <a:pt x="1597" y="5933"/>
                    <a:pt x="1923" y="6121"/>
                    <a:pt x="2250" y="6121"/>
                  </a:cubicBezTo>
                  <a:cubicBezTo>
                    <a:pt x="2424" y="6121"/>
                    <a:pt x="2598" y="6068"/>
                    <a:pt x="2736" y="5957"/>
                  </a:cubicBezTo>
                  <a:cubicBezTo>
                    <a:pt x="2807" y="6281"/>
                    <a:pt x="3122" y="6482"/>
                    <a:pt x="3432" y="6482"/>
                  </a:cubicBezTo>
                  <a:cubicBezTo>
                    <a:pt x="3599" y="6482"/>
                    <a:pt x="3764" y="6424"/>
                    <a:pt x="3889" y="6295"/>
                  </a:cubicBezTo>
                  <a:cubicBezTo>
                    <a:pt x="3949" y="6435"/>
                    <a:pt x="4039" y="6564"/>
                    <a:pt x="4158" y="6663"/>
                  </a:cubicBezTo>
                  <a:cubicBezTo>
                    <a:pt x="4317" y="6800"/>
                    <a:pt x="4517" y="6865"/>
                    <a:pt x="4716" y="6865"/>
                  </a:cubicBezTo>
                  <a:cubicBezTo>
                    <a:pt x="5051" y="6865"/>
                    <a:pt x="5382" y="6679"/>
                    <a:pt x="5500" y="6335"/>
                  </a:cubicBezTo>
                  <a:cubicBezTo>
                    <a:pt x="5649" y="6558"/>
                    <a:pt x="5884" y="6656"/>
                    <a:pt x="6124" y="6656"/>
                  </a:cubicBezTo>
                  <a:cubicBezTo>
                    <a:pt x="6527" y="6656"/>
                    <a:pt x="6946" y="6381"/>
                    <a:pt x="7002" y="5957"/>
                  </a:cubicBezTo>
                  <a:cubicBezTo>
                    <a:pt x="7130" y="6052"/>
                    <a:pt x="7276" y="6095"/>
                    <a:pt x="7422" y="6095"/>
                  </a:cubicBezTo>
                  <a:cubicBezTo>
                    <a:pt x="7856" y="6095"/>
                    <a:pt x="8290" y="5722"/>
                    <a:pt x="8245" y="5261"/>
                  </a:cubicBezTo>
                  <a:lnTo>
                    <a:pt x="8245" y="5261"/>
                  </a:lnTo>
                  <a:cubicBezTo>
                    <a:pt x="8381" y="5324"/>
                    <a:pt x="8539" y="5365"/>
                    <a:pt x="8696" y="5365"/>
                  </a:cubicBezTo>
                  <a:cubicBezTo>
                    <a:pt x="8837" y="5365"/>
                    <a:pt x="8978" y="5331"/>
                    <a:pt x="9101" y="5251"/>
                  </a:cubicBezTo>
                  <a:cubicBezTo>
                    <a:pt x="9399" y="5042"/>
                    <a:pt x="9369" y="4625"/>
                    <a:pt x="9339" y="4306"/>
                  </a:cubicBezTo>
                  <a:lnTo>
                    <a:pt x="9339" y="4306"/>
                  </a:lnTo>
                  <a:cubicBezTo>
                    <a:pt x="9424" y="4333"/>
                    <a:pt x="9510" y="4345"/>
                    <a:pt x="9595" y="4345"/>
                  </a:cubicBezTo>
                  <a:cubicBezTo>
                    <a:pt x="10086" y="4345"/>
                    <a:pt x="10535" y="3929"/>
                    <a:pt x="10493" y="3411"/>
                  </a:cubicBezTo>
                  <a:cubicBezTo>
                    <a:pt x="10483" y="3272"/>
                    <a:pt x="10423" y="3143"/>
                    <a:pt x="10374" y="3013"/>
                  </a:cubicBezTo>
                  <a:cubicBezTo>
                    <a:pt x="10921" y="2486"/>
                    <a:pt x="10841" y="2198"/>
                    <a:pt x="10463" y="1969"/>
                  </a:cubicBezTo>
                  <a:cubicBezTo>
                    <a:pt x="10493" y="1810"/>
                    <a:pt x="10513" y="1641"/>
                    <a:pt x="10483" y="1472"/>
                  </a:cubicBezTo>
                  <a:cubicBezTo>
                    <a:pt x="10404" y="1134"/>
                    <a:pt x="10095" y="855"/>
                    <a:pt x="9747" y="825"/>
                  </a:cubicBezTo>
                  <a:cubicBezTo>
                    <a:pt x="9735" y="825"/>
                    <a:pt x="9723" y="824"/>
                    <a:pt x="9711" y="824"/>
                  </a:cubicBezTo>
                  <a:cubicBezTo>
                    <a:pt x="9533" y="824"/>
                    <a:pt x="9349" y="891"/>
                    <a:pt x="9200" y="985"/>
                  </a:cubicBezTo>
                  <a:cubicBezTo>
                    <a:pt x="9160" y="726"/>
                    <a:pt x="8981" y="487"/>
                    <a:pt x="8723" y="418"/>
                  </a:cubicBezTo>
                  <a:cubicBezTo>
                    <a:pt x="8610" y="370"/>
                    <a:pt x="8485" y="345"/>
                    <a:pt x="8361" y="345"/>
                  </a:cubicBezTo>
                  <a:cubicBezTo>
                    <a:pt x="8145" y="345"/>
                    <a:pt x="7934" y="423"/>
                    <a:pt x="7808" y="607"/>
                  </a:cubicBezTo>
                  <a:cubicBezTo>
                    <a:pt x="7730" y="259"/>
                    <a:pt x="7448" y="86"/>
                    <a:pt x="7153" y="86"/>
                  </a:cubicBezTo>
                  <a:cubicBezTo>
                    <a:pt x="6918" y="86"/>
                    <a:pt x="6675" y="197"/>
                    <a:pt x="6525" y="418"/>
                  </a:cubicBezTo>
                  <a:cubicBezTo>
                    <a:pt x="6383" y="130"/>
                    <a:pt x="6157" y="0"/>
                    <a:pt x="59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71" name="Google Shape;1271;p32"/>
          <p:cNvSpPr/>
          <p:nvPr/>
        </p:nvSpPr>
        <p:spPr>
          <a:xfrm rot="8100000" flipH="1">
            <a:off x="1874731" y="-699289"/>
            <a:ext cx="1068759" cy="1360200"/>
          </a:xfrm>
          <a:custGeom>
            <a:avLst/>
            <a:gdLst/>
            <a:ahLst/>
            <a:cxnLst/>
            <a:rect l="l" t="t" r="r" b="b"/>
            <a:pathLst>
              <a:path w="15138" h="19266" extrusionOk="0">
                <a:moveTo>
                  <a:pt x="13765" y="1052"/>
                </a:moveTo>
                <a:cubicBezTo>
                  <a:pt x="13755" y="1061"/>
                  <a:pt x="13745" y="1071"/>
                  <a:pt x="13735" y="1071"/>
                </a:cubicBezTo>
                <a:cubicBezTo>
                  <a:pt x="13735" y="1061"/>
                  <a:pt x="13745" y="1061"/>
                  <a:pt x="13755" y="1052"/>
                </a:cubicBezTo>
                <a:close/>
                <a:moveTo>
                  <a:pt x="637" y="1678"/>
                </a:moveTo>
                <a:cubicBezTo>
                  <a:pt x="637" y="1688"/>
                  <a:pt x="637" y="1698"/>
                  <a:pt x="627" y="1708"/>
                </a:cubicBezTo>
                <a:cubicBezTo>
                  <a:pt x="627" y="1698"/>
                  <a:pt x="627" y="1688"/>
                  <a:pt x="627" y="1678"/>
                </a:cubicBezTo>
                <a:close/>
                <a:moveTo>
                  <a:pt x="4605" y="10818"/>
                </a:moveTo>
                <a:cubicBezTo>
                  <a:pt x="4655" y="10957"/>
                  <a:pt x="4715" y="11106"/>
                  <a:pt x="4765" y="11246"/>
                </a:cubicBezTo>
                <a:cubicBezTo>
                  <a:pt x="4765" y="11248"/>
                  <a:pt x="4765" y="11250"/>
                  <a:pt x="4765" y="11252"/>
                </a:cubicBezTo>
                <a:lnTo>
                  <a:pt x="4765" y="11252"/>
                </a:lnTo>
                <a:cubicBezTo>
                  <a:pt x="4745" y="11203"/>
                  <a:pt x="4728" y="11150"/>
                  <a:pt x="4705" y="11096"/>
                </a:cubicBezTo>
                <a:cubicBezTo>
                  <a:pt x="4675" y="11007"/>
                  <a:pt x="4635" y="10917"/>
                  <a:pt x="4605" y="10818"/>
                </a:cubicBezTo>
                <a:close/>
                <a:moveTo>
                  <a:pt x="10860" y="10913"/>
                </a:moveTo>
                <a:cubicBezTo>
                  <a:pt x="10819" y="11040"/>
                  <a:pt x="10783" y="11166"/>
                  <a:pt x="10732" y="11285"/>
                </a:cubicBezTo>
                <a:cubicBezTo>
                  <a:pt x="10730" y="11289"/>
                  <a:pt x="10728" y="11293"/>
                  <a:pt x="10727" y="11297"/>
                </a:cubicBezTo>
                <a:lnTo>
                  <a:pt x="10727" y="11297"/>
                </a:lnTo>
                <a:cubicBezTo>
                  <a:pt x="10745" y="11243"/>
                  <a:pt x="10766" y="11190"/>
                  <a:pt x="10781" y="11136"/>
                </a:cubicBezTo>
                <a:cubicBezTo>
                  <a:pt x="10805" y="11059"/>
                  <a:pt x="10834" y="10988"/>
                  <a:pt x="10860" y="10913"/>
                </a:cubicBezTo>
                <a:close/>
                <a:moveTo>
                  <a:pt x="10726" y="11299"/>
                </a:moveTo>
                <a:cubicBezTo>
                  <a:pt x="10721" y="11314"/>
                  <a:pt x="10720" y="11330"/>
                  <a:pt x="10712" y="11345"/>
                </a:cubicBezTo>
                <a:cubicBezTo>
                  <a:pt x="10716" y="11330"/>
                  <a:pt x="10721" y="11314"/>
                  <a:pt x="10726" y="11299"/>
                </a:cubicBezTo>
                <a:close/>
                <a:moveTo>
                  <a:pt x="10712" y="15592"/>
                </a:moveTo>
                <a:cubicBezTo>
                  <a:pt x="10712" y="15592"/>
                  <a:pt x="10712" y="15601"/>
                  <a:pt x="10703" y="15602"/>
                </a:cubicBezTo>
                <a:lnTo>
                  <a:pt x="10703" y="15602"/>
                </a:lnTo>
                <a:cubicBezTo>
                  <a:pt x="10706" y="15598"/>
                  <a:pt x="10709" y="15595"/>
                  <a:pt x="10712" y="15592"/>
                </a:cubicBezTo>
                <a:close/>
                <a:moveTo>
                  <a:pt x="10697" y="15608"/>
                </a:moveTo>
                <a:lnTo>
                  <a:pt x="10697" y="15608"/>
                </a:lnTo>
                <a:cubicBezTo>
                  <a:pt x="10619" y="15716"/>
                  <a:pt x="10541" y="15823"/>
                  <a:pt x="10463" y="15920"/>
                </a:cubicBezTo>
                <a:cubicBezTo>
                  <a:pt x="10538" y="15807"/>
                  <a:pt x="10613" y="15703"/>
                  <a:pt x="10697" y="15608"/>
                </a:cubicBezTo>
                <a:close/>
                <a:moveTo>
                  <a:pt x="1333" y="2056"/>
                </a:moveTo>
                <a:lnTo>
                  <a:pt x="1333" y="2056"/>
                </a:lnTo>
                <a:cubicBezTo>
                  <a:pt x="1423" y="2136"/>
                  <a:pt x="1502" y="2225"/>
                  <a:pt x="1582" y="2305"/>
                </a:cubicBezTo>
                <a:cubicBezTo>
                  <a:pt x="1811" y="2523"/>
                  <a:pt x="2040" y="2742"/>
                  <a:pt x="2258" y="2971"/>
                </a:cubicBezTo>
                <a:cubicBezTo>
                  <a:pt x="2407" y="3140"/>
                  <a:pt x="2557" y="3319"/>
                  <a:pt x="2706" y="3488"/>
                </a:cubicBezTo>
                <a:cubicBezTo>
                  <a:pt x="3551" y="4522"/>
                  <a:pt x="4446" y="5537"/>
                  <a:pt x="5103" y="6701"/>
                </a:cubicBezTo>
                <a:cubicBezTo>
                  <a:pt x="5431" y="7317"/>
                  <a:pt x="5719" y="7964"/>
                  <a:pt x="5968" y="8620"/>
                </a:cubicBezTo>
                <a:cubicBezTo>
                  <a:pt x="6445" y="10102"/>
                  <a:pt x="6734" y="11643"/>
                  <a:pt x="6943" y="13185"/>
                </a:cubicBezTo>
                <a:cubicBezTo>
                  <a:pt x="7022" y="13712"/>
                  <a:pt x="7112" y="14249"/>
                  <a:pt x="7161" y="14786"/>
                </a:cubicBezTo>
                <a:cubicBezTo>
                  <a:pt x="7171" y="14945"/>
                  <a:pt x="7181" y="15114"/>
                  <a:pt x="7201" y="15273"/>
                </a:cubicBezTo>
                <a:cubicBezTo>
                  <a:pt x="7201" y="15462"/>
                  <a:pt x="7211" y="15641"/>
                  <a:pt x="7201" y="15830"/>
                </a:cubicBezTo>
                <a:cubicBezTo>
                  <a:pt x="7211" y="16338"/>
                  <a:pt x="7221" y="16845"/>
                  <a:pt x="7201" y="17342"/>
                </a:cubicBezTo>
                <a:cubicBezTo>
                  <a:pt x="7151" y="17223"/>
                  <a:pt x="7112" y="17103"/>
                  <a:pt x="7062" y="16984"/>
                </a:cubicBezTo>
                <a:cubicBezTo>
                  <a:pt x="6833" y="16417"/>
                  <a:pt x="6654" y="15830"/>
                  <a:pt x="6435" y="15264"/>
                </a:cubicBezTo>
                <a:cubicBezTo>
                  <a:pt x="6167" y="14557"/>
                  <a:pt x="5868" y="13861"/>
                  <a:pt x="5620" y="13135"/>
                </a:cubicBezTo>
                <a:cubicBezTo>
                  <a:pt x="5282" y="12141"/>
                  <a:pt x="4973" y="11136"/>
                  <a:pt x="4566" y="10171"/>
                </a:cubicBezTo>
                <a:cubicBezTo>
                  <a:pt x="3810" y="8322"/>
                  <a:pt x="3024" y="6492"/>
                  <a:pt x="2318" y="4622"/>
                </a:cubicBezTo>
                <a:cubicBezTo>
                  <a:pt x="2099" y="4164"/>
                  <a:pt x="1721" y="2842"/>
                  <a:pt x="1333" y="2056"/>
                </a:cubicBezTo>
                <a:close/>
                <a:moveTo>
                  <a:pt x="14053" y="1807"/>
                </a:moveTo>
                <a:cubicBezTo>
                  <a:pt x="14073" y="1927"/>
                  <a:pt x="14083" y="2046"/>
                  <a:pt x="14093" y="2165"/>
                </a:cubicBezTo>
                <a:cubicBezTo>
                  <a:pt x="14133" y="2484"/>
                  <a:pt x="14163" y="2812"/>
                  <a:pt x="14183" y="3130"/>
                </a:cubicBezTo>
                <a:cubicBezTo>
                  <a:pt x="14193" y="3369"/>
                  <a:pt x="14193" y="3607"/>
                  <a:pt x="14193" y="3836"/>
                </a:cubicBezTo>
                <a:cubicBezTo>
                  <a:pt x="14183" y="5209"/>
                  <a:pt x="14223" y="6581"/>
                  <a:pt x="13974" y="7934"/>
                </a:cubicBezTo>
                <a:cubicBezTo>
                  <a:pt x="13835" y="8640"/>
                  <a:pt x="13636" y="9336"/>
                  <a:pt x="13397" y="10012"/>
                </a:cubicBezTo>
                <a:cubicBezTo>
                  <a:pt x="12810" y="11494"/>
                  <a:pt x="12015" y="12897"/>
                  <a:pt x="11179" y="14239"/>
                </a:cubicBezTo>
                <a:cubicBezTo>
                  <a:pt x="10891" y="14717"/>
                  <a:pt x="10612" y="15194"/>
                  <a:pt x="10304" y="15641"/>
                </a:cubicBezTo>
                <a:cubicBezTo>
                  <a:pt x="10205" y="15781"/>
                  <a:pt x="10105" y="15920"/>
                  <a:pt x="10006" y="16059"/>
                </a:cubicBezTo>
                <a:cubicBezTo>
                  <a:pt x="9886" y="16208"/>
                  <a:pt x="9777" y="16348"/>
                  <a:pt x="9648" y="16497"/>
                </a:cubicBezTo>
                <a:cubicBezTo>
                  <a:pt x="9329" y="16895"/>
                  <a:pt x="9001" y="17302"/>
                  <a:pt x="8653" y="17680"/>
                </a:cubicBezTo>
                <a:cubicBezTo>
                  <a:pt x="8693" y="17561"/>
                  <a:pt x="8733" y="17442"/>
                  <a:pt x="8772" y="17312"/>
                </a:cubicBezTo>
                <a:cubicBezTo>
                  <a:pt x="8971" y="16716"/>
                  <a:pt x="9210" y="16139"/>
                  <a:pt x="9409" y="15552"/>
                </a:cubicBezTo>
                <a:cubicBezTo>
                  <a:pt x="9668" y="14816"/>
                  <a:pt x="9886" y="14070"/>
                  <a:pt x="10165" y="13334"/>
                </a:cubicBezTo>
                <a:cubicBezTo>
                  <a:pt x="10553" y="12330"/>
                  <a:pt x="10960" y="11345"/>
                  <a:pt x="11289" y="10311"/>
                </a:cubicBezTo>
                <a:cubicBezTo>
                  <a:pt x="11895" y="8361"/>
                  <a:pt x="12482" y="6412"/>
                  <a:pt x="13148" y="4473"/>
                </a:cubicBezTo>
                <a:cubicBezTo>
                  <a:pt x="13278" y="3966"/>
                  <a:pt x="13845" y="2683"/>
                  <a:pt x="14053" y="1807"/>
                </a:cubicBezTo>
                <a:close/>
                <a:moveTo>
                  <a:pt x="13695" y="1439"/>
                </a:moveTo>
                <a:lnTo>
                  <a:pt x="13695" y="1439"/>
                </a:lnTo>
                <a:cubicBezTo>
                  <a:pt x="13596" y="1698"/>
                  <a:pt x="13506" y="1957"/>
                  <a:pt x="13417" y="2215"/>
                </a:cubicBezTo>
                <a:cubicBezTo>
                  <a:pt x="13208" y="2802"/>
                  <a:pt x="12979" y="3389"/>
                  <a:pt x="12780" y="3985"/>
                </a:cubicBezTo>
                <a:cubicBezTo>
                  <a:pt x="12373" y="5328"/>
                  <a:pt x="11945" y="6661"/>
                  <a:pt x="11517" y="7993"/>
                </a:cubicBezTo>
                <a:cubicBezTo>
                  <a:pt x="11309" y="8600"/>
                  <a:pt x="11120" y="9217"/>
                  <a:pt x="10891" y="9813"/>
                </a:cubicBezTo>
                <a:cubicBezTo>
                  <a:pt x="10602" y="10569"/>
                  <a:pt x="10284" y="11325"/>
                  <a:pt x="10045" y="12101"/>
                </a:cubicBezTo>
                <a:cubicBezTo>
                  <a:pt x="9578" y="13811"/>
                  <a:pt x="8882" y="15433"/>
                  <a:pt x="8255" y="17084"/>
                </a:cubicBezTo>
                <a:cubicBezTo>
                  <a:pt x="8186" y="17302"/>
                  <a:pt x="8126" y="17521"/>
                  <a:pt x="8066" y="17740"/>
                </a:cubicBezTo>
                <a:cubicBezTo>
                  <a:pt x="8037" y="17103"/>
                  <a:pt x="7947" y="16467"/>
                  <a:pt x="8017" y="15830"/>
                </a:cubicBezTo>
                <a:cubicBezTo>
                  <a:pt x="8056" y="15174"/>
                  <a:pt x="8086" y="14508"/>
                  <a:pt x="8146" y="13851"/>
                </a:cubicBezTo>
                <a:cubicBezTo>
                  <a:pt x="8176" y="13185"/>
                  <a:pt x="8365" y="12519"/>
                  <a:pt x="8345" y="11862"/>
                </a:cubicBezTo>
                <a:cubicBezTo>
                  <a:pt x="8782" y="9276"/>
                  <a:pt x="9707" y="6780"/>
                  <a:pt x="11169" y="4602"/>
                </a:cubicBezTo>
                <a:cubicBezTo>
                  <a:pt x="11935" y="3498"/>
                  <a:pt x="12800" y="2474"/>
                  <a:pt x="13676" y="1449"/>
                </a:cubicBezTo>
                <a:cubicBezTo>
                  <a:pt x="13676" y="1449"/>
                  <a:pt x="13685" y="1449"/>
                  <a:pt x="13695" y="1439"/>
                </a:cubicBezTo>
                <a:close/>
                <a:moveTo>
                  <a:pt x="836" y="2006"/>
                </a:moveTo>
                <a:cubicBezTo>
                  <a:pt x="916" y="2265"/>
                  <a:pt x="1015" y="2513"/>
                  <a:pt x="1105" y="2762"/>
                </a:cubicBezTo>
                <a:cubicBezTo>
                  <a:pt x="1323" y="3329"/>
                  <a:pt x="1512" y="3916"/>
                  <a:pt x="1741" y="4483"/>
                </a:cubicBezTo>
                <a:cubicBezTo>
                  <a:pt x="2268" y="5746"/>
                  <a:pt x="2785" y="7019"/>
                  <a:pt x="3293" y="8292"/>
                </a:cubicBezTo>
                <a:cubicBezTo>
                  <a:pt x="3521" y="8869"/>
                  <a:pt x="3760" y="9445"/>
                  <a:pt x="3959" y="10032"/>
                </a:cubicBezTo>
                <a:cubicBezTo>
                  <a:pt x="4218" y="10788"/>
                  <a:pt x="4446" y="11554"/>
                  <a:pt x="4765" y="12280"/>
                </a:cubicBezTo>
                <a:cubicBezTo>
                  <a:pt x="5481" y="13861"/>
                  <a:pt x="5968" y="15512"/>
                  <a:pt x="6525" y="17143"/>
                </a:cubicBezTo>
                <a:cubicBezTo>
                  <a:pt x="6614" y="17352"/>
                  <a:pt x="6704" y="17551"/>
                  <a:pt x="6793" y="17750"/>
                </a:cubicBezTo>
                <a:cubicBezTo>
                  <a:pt x="6376" y="17292"/>
                  <a:pt x="5908" y="16875"/>
                  <a:pt x="5560" y="16348"/>
                </a:cubicBezTo>
                <a:cubicBezTo>
                  <a:pt x="5182" y="15830"/>
                  <a:pt x="4784" y="15323"/>
                  <a:pt x="4426" y="14786"/>
                </a:cubicBezTo>
                <a:cubicBezTo>
                  <a:pt x="4039" y="14269"/>
                  <a:pt x="3750" y="13652"/>
                  <a:pt x="3332" y="13165"/>
                </a:cubicBezTo>
                <a:cubicBezTo>
                  <a:pt x="2049" y="10957"/>
                  <a:pt x="1174" y="8501"/>
                  <a:pt x="906" y="5955"/>
                </a:cubicBezTo>
                <a:cubicBezTo>
                  <a:pt x="796" y="4652"/>
                  <a:pt x="806" y="3339"/>
                  <a:pt x="816" y="2026"/>
                </a:cubicBezTo>
                <a:cubicBezTo>
                  <a:pt x="826" y="2026"/>
                  <a:pt x="826" y="2016"/>
                  <a:pt x="836" y="2006"/>
                </a:cubicBezTo>
                <a:close/>
                <a:moveTo>
                  <a:pt x="14213" y="0"/>
                </a:moveTo>
                <a:cubicBezTo>
                  <a:pt x="13919" y="0"/>
                  <a:pt x="13542" y="401"/>
                  <a:pt x="13377" y="594"/>
                </a:cubicBezTo>
                <a:cubicBezTo>
                  <a:pt x="13089" y="892"/>
                  <a:pt x="12830" y="1211"/>
                  <a:pt x="12562" y="1519"/>
                </a:cubicBezTo>
                <a:cubicBezTo>
                  <a:pt x="11786" y="2404"/>
                  <a:pt x="11060" y="3339"/>
                  <a:pt x="10463" y="4353"/>
                </a:cubicBezTo>
                <a:cubicBezTo>
                  <a:pt x="10274" y="4672"/>
                  <a:pt x="10085" y="5000"/>
                  <a:pt x="9906" y="5328"/>
                </a:cubicBezTo>
                <a:cubicBezTo>
                  <a:pt x="8981" y="6810"/>
                  <a:pt x="8255" y="8421"/>
                  <a:pt x="7897" y="10122"/>
                </a:cubicBezTo>
                <a:cubicBezTo>
                  <a:pt x="7838" y="10380"/>
                  <a:pt x="7798" y="10639"/>
                  <a:pt x="7758" y="10897"/>
                </a:cubicBezTo>
                <a:cubicBezTo>
                  <a:pt x="7718" y="11047"/>
                  <a:pt x="7679" y="11206"/>
                  <a:pt x="7639" y="11355"/>
                </a:cubicBezTo>
                <a:cubicBezTo>
                  <a:pt x="7599" y="11643"/>
                  <a:pt x="7559" y="11932"/>
                  <a:pt x="7519" y="12220"/>
                </a:cubicBezTo>
                <a:cubicBezTo>
                  <a:pt x="7420" y="11514"/>
                  <a:pt x="7291" y="10818"/>
                  <a:pt x="7151" y="10112"/>
                </a:cubicBezTo>
                <a:cubicBezTo>
                  <a:pt x="6992" y="9306"/>
                  <a:pt x="6684" y="8550"/>
                  <a:pt x="6376" y="7794"/>
                </a:cubicBezTo>
                <a:cubicBezTo>
                  <a:pt x="5998" y="6899"/>
                  <a:pt x="5630" y="5994"/>
                  <a:pt x="5063" y="5199"/>
                </a:cubicBezTo>
                <a:cubicBezTo>
                  <a:pt x="4148" y="3786"/>
                  <a:pt x="2915" y="2643"/>
                  <a:pt x="1691" y="1519"/>
                </a:cubicBezTo>
                <a:cubicBezTo>
                  <a:pt x="1343" y="1211"/>
                  <a:pt x="1085" y="793"/>
                  <a:pt x="667" y="584"/>
                </a:cubicBezTo>
                <a:cubicBezTo>
                  <a:pt x="601" y="552"/>
                  <a:pt x="542" y="538"/>
                  <a:pt x="489" y="538"/>
                </a:cubicBezTo>
                <a:cubicBezTo>
                  <a:pt x="116" y="538"/>
                  <a:pt x="70" y="1263"/>
                  <a:pt x="70" y="1569"/>
                </a:cubicBezTo>
                <a:cubicBezTo>
                  <a:pt x="41" y="1976"/>
                  <a:pt x="41" y="2374"/>
                  <a:pt x="31" y="2772"/>
                </a:cubicBezTo>
                <a:cubicBezTo>
                  <a:pt x="1" y="3926"/>
                  <a:pt x="41" y="5079"/>
                  <a:pt x="229" y="6213"/>
                </a:cubicBezTo>
                <a:cubicBezTo>
                  <a:pt x="279" y="6571"/>
                  <a:pt x="349" y="6929"/>
                  <a:pt x="418" y="7287"/>
                </a:cubicBezTo>
                <a:cubicBezTo>
                  <a:pt x="657" y="8978"/>
                  <a:pt x="1105" y="10639"/>
                  <a:pt x="1910" y="12151"/>
                </a:cubicBezTo>
                <a:cubicBezTo>
                  <a:pt x="2030" y="12369"/>
                  <a:pt x="2159" y="12598"/>
                  <a:pt x="2288" y="12817"/>
                </a:cubicBezTo>
                <a:cubicBezTo>
                  <a:pt x="2348" y="12956"/>
                  <a:pt x="2417" y="13095"/>
                  <a:pt x="2487" y="13225"/>
                </a:cubicBezTo>
                <a:cubicBezTo>
                  <a:pt x="2945" y="13981"/>
                  <a:pt x="3432" y="14726"/>
                  <a:pt x="3969" y="15423"/>
                </a:cubicBezTo>
                <a:cubicBezTo>
                  <a:pt x="4377" y="15930"/>
                  <a:pt x="4834" y="16397"/>
                  <a:pt x="5252" y="16885"/>
                </a:cubicBezTo>
                <a:cubicBezTo>
                  <a:pt x="5500" y="17183"/>
                  <a:pt x="5739" y="17481"/>
                  <a:pt x="5988" y="17770"/>
                </a:cubicBezTo>
                <a:cubicBezTo>
                  <a:pt x="6269" y="18156"/>
                  <a:pt x="6891" y="19201"/>
                  <a:pt x="7300" y="19201"/>
                </a:cubicBezTo>
                <a:cubicBezTo>
                  <a:pt x="7354" y="19201"/>
                  <a:pt x="7404" y="19183"/>
                  <a:pt x="7450" y="19142"/>
                </a:cubicBezTo>
                <a:cubicBezTo>
                  <a:pt x="7501" y="19219"/>
                  <a:pt x="7566" y="19266"/>
                  <a:pt x="7658" y="19266"/>
                </a:cubicBezTo>
                <a:cubicBezTo>
                  <a:pt x="7674" y="19266"/>
                  <a:pt x="7691" y="19265"/>
                  <a:pt x="7708" y="19262"/>
                </a:cubicBezTo>
                <a:cubicBezTo>
                  <a:pt x="7728" y="19252"/>
                  <a:pt x="7738" y="19242"/>
                  <a:pt x="7758" y="19232"/>
                </a:cubicBezTo>
                <a:cubicBezTo>
                  <a:pt x="8146" y="19202"/>
                  <a:pt x="8892" y="18197"/>
                  <a:pt x="9111" y="18008"/>
                </a:cubicBezTo>
                <a:cubicBezTo>
                  <a:pt x="9558" y="17561"/>
                  <a:pt x="10016" y="17143"/>
                  <a:pt x="10413" y="16666"/>
                </a:cubicBezTo>
                <a:cubicBezTo>
                  <a:pt x="10831" y="16159"/>
                  <a:pt x="11179" y="15612"/>
                  <a:pt x="11517" y="15055"/>
                </a:cubicBezTo>
                <a:cubicBezTo>
                  <a:pt x="12174" y="14050"/>
                  <a:pt x="12780" y="13016"/>
                  <a:pt x="13357" y="11962"/>
                </a:cubicBezTo>
                <a:cubicBezTo>
                  <a:pt x="13755" y="11226"/>
                  <a:pt x="14014" y="10420"/>
                  <a:pt x="14272" y="9624"/>
                </a:cubicBezTo>
                <a:cubicBezTo>
                  <a:pt x="14561" y="8680"/>
                  <a:pt x="14859" y="7725"/>
                  <a:pt x="14939" y="6730"/>
                </a:cubicBezTo>
                <a:cubicBezTo>
                  <a:pt x="15138" y="5020"/>
                  <a:pt x="14909" y="3309"/>
                  <a:pt x="14690" y="1618"/>
                </a:cubicBezTo>
                <a:cubicBezTo>
                  <a:pt x="14620" y="1151"/>
                  <a:pt x="14690" y="654"/>
                  <a:pt x="14501" y="216"/>
                </a:cubicBezTo>
                <a:cubicBezTo>
                  <a:pt x="14429" y="61"/>
                  <a:pt x="14327" y="0"/>
                  <a:pt x="142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2" name="Google Shape;1272;p32"/>
          <p:cNvGrpSpPr/>
          <p:nvPr/>
        </p:nvGrpSpPr>
        <p:grpSpPr>
          <a:xfrm flipH="1">
            <a:off x="84313" y="1578766"/>
            <a:ext cx="602500" cy="1071355"/>
            <a:chOff x="6166707" y="1876404"/>
            <a:chExt cx="602500" cy="1071355"/>
          </a:xfrm>
        </p:grpSpPr>
        <p:sp>
          <p:nvSpPr>
            <p:cNvPr id="1273" name="Google Shape;1273;p32"/>
            <p:cNvSpPr/>
            <p:nvPr/>
          </p:nvSpPr>
          <p:spPr>
            <a:xfrm>
              <a:off x="6166707" y="1876404"/>
              <a:ext cx="602500" cy="1071355"/>
            </a:xfrm>
            <a:custGeom>
              <a:avLst/>
              <a:gdLst/>
              <a:ahLst/>
              <a:cxnLst/>
              <a:rect l="l" t="t" r="r" b="b"/>
              <a:pathLst>
                <a:path w="8534" h="15175" extrusionOk="0">
                  <a:moveTo>
                    <a:pt x="7101" y="1010"/>
                  </a:moveTo>
                  <a:cubicBezTo>
                    <a:pt x="7220" y="2561"/>
                    <a:pt x="7141" y="4123"/>
                    <a:pt x="7121" y="5674"/>
                  </a:cubicBezTo>
                  <a:cubicBezTo>
                    <a:pt x="7121" y="6738"/>
                    <a:pt x="7131" y="7802"/>
                    <a:pt x="7131" y="8867"/>
                  </a:cubicBezTo>
                  <a:cubicBezTo>
                    <a:pt x="7171" y="9712"/>
                    <a:pt x="7111" y="10557"/>
                    <a:pt x="7121" y="11403"/>
                  </a:cubicBezTo>
                  <a:cubicBezTo>
                    <a:pt x="7161" y="11979"/>
                    <a:pt x="7260" y="12556"/>
                    <a:pt x="7310" y="13133"/>
                  </a:cubicBezTo>
                  <a:cubicBezTo>
                    <a:pt x="6514" y="11960"/>
                    <a:pt x="5749" y="10776"/>
                    <a:pt x="4953" y="9612"/>
                  </a:cubicBezTo>
                  <a:cubicBezTo>
                    <a:pt x="4217" y="8618"/>
                    <a:pt x="3561" y="7574"/>
                    <a:pt x="2914" y="6519"/>
                  </a:cubicBezTo>
                  <a:cubicBezTo>
                    <a:pt x="2487" y="5853"/>
                    <a:pt x="1979" y="5187"/>
                    <a:pt x="1790" y="4401"/>
                  </a:cubicBezTo>
                  <a:cubicBezTo>
                    <a:pt x="1751" y="3944"/>
                    <a:pt x="2178" y="3645"/>
                    <a:pt x="2467" y="3367"/>
                  </a:cubicBezTo>
                  <a:cubicBezTo>
                    <a:pt x="3262" y="2601"/>
                    <a:pt x="4287" y="2104"/>
                    <a:pt x="5271" y="1646"/>
                  </a:cubicBezTo>
                  <a:cubicBezTo>
                    <a:pt x="5868" y="1417"/>
                    <a:pt x="6455" y="1089"/>
                    <a:pt x="7101" y="1010"/>
                  </a:cubicBezTo>
                  <a:close/>
                  <a:moveTo>
                    <a:pt x="7432" y="1"/>
                  </a:moveTo>
                  <a:cubicBezTo>
                    <a:pt x="6907" y="1"/>
                    <a:pt x="6161" y="537"/>
                    <a:pt x="5759" y="672"/>
                  </a:cubicBezTo>
                  <a:cubicBezTo>
                    <a:pt x="4645" y="1039"/>
                    <a:pt x="3590" y="1567"/>
                    <a:pt x="2566" y="2124"/>
                  </a:cubicBezTo>
                  <a:cubicBezTo>
                    <a:pt x="1890" y="2521"/>
                    <a:pt x="1104" y="2860"/>
                    <a:pt x="607" y="3486"/>
                  </a:cubicBezTo>
                  <a:cubicBezTo>
                    <a:pt x="0" y="4739"/>
                    <a:pt x="2009" y="6370"/>
                    <a:pt x="2496" y="7504"/>
                  </a:cubicBezTo>
                  <a:cubicBezTo>
                    <a:pt x="2954" y="8389"/>
                    <a:pt x="3471" y="9254"/>
                    <a:pt x="4078" y="10050"/>
                  </a:cubicBezTo>
                  <a:cubicBezTo>
                    <a:pt x="4426" y="10478"/>
                    <a:pt x="4824" y="10885"/>
                    <a:pt x="5072" y="11383"/>
                  </a:cubicBezTo>
                  <a:cubicBezTo>
                    <a:pt x="5381" y="11979"/>
                    <a:pt x="5580" y="12626"/>
                    <a:pt x="5957" y="13173"/>
                  </a:cubicBezTo>
                  <a:cubicBezTo>
                    <a:pt x="6222" y="13529"/>
                    <a:pt x="7140" y="15174"/>
                    <a:pt x="7697" y="15174"/>
                  </a:cubicBezTo>
                  <a:cubicBezTo>
                    <a:pt x="7747" y="15174"/>
                    <a:pt x="7794" y="15161"/>
                    <a:pt x="7837" y="15132"/>
                  </a:cubicBezTo>
                  <a:cubicBezTo>
                    <a:pt x="8533" y="14714"/>
                    <a:pt x="8086" y="13153"/>
                    <a:pt x="8036" y="12457"/>
                  </a:cubicBezTo>
                  <a:cubicBezTo>
                    <a:pt x="7917" y="11800"/>
                    <a:pt x="7937" y="11144"/>
                    <a:pt x="7917" y="10488"/>
                  </a:cubicBezTo>
                  <a:cubicBezTo>
                    <a:pt x="7807" y="8797"/>
                    <a:pt x="7956" y="7136"/>
                    <a:pt x="8026" y="5435"/>
                  </a:cubicBezTo>
                  <a:cubicBezTo>
                    <a:pt x="8036" y="3784"/>
                    <a:pt x="8165" y="2124"/>
                    <a:pt x="7976" y="483"/>
                  </a:cubicBezTo>
                  <a:cubicBezTo>
                    <a:pt x="7889" y="126"/>
                    <a:pt x="7686" y="1"/>
                    <a:pt x="74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32"/>
            <p:cNvSpPr/>
            <p:nvPr/>
          </p:nvSpPr>
          <p:spPr>
            <a:xfrm>
              <a:off x="6370452" y="2132250"/>
              <a:ext cx="213847" cy="145789"/>
            </a:xfrm>
            <a:custGeom>
              <a:avLst/>
              <a:gdLst/>
              <a:ahLst/>
              <a:cxnLst/>
              <a:rect l="l" t="t" r="r" b="b"/>
              <a:pathLst>
                <a:path w="3029" h="2065" extrusionOk="0">
                  <a:moveTo>
                    <a:pt x="1382" y="1"/>
                  </a:moveTo>
                  <a:cubicBezTo>
                    <a:pt x="1148" y="1"/>
                    <a:pt x="901" y="83"/>
                    <a:pt x="665" y="280"/>
                  </a:cubicBezTo>
                  <a:cubicBezTo>
                    <a:pt x="1" y="927"/>
                    <a:pt x="594" y="2065"/>
                    <a:pt x="1401" y="2065"/>
                  </a:cubicBezTo>
                  <a:cubicBezTo>
                    <a:pt x="1548" y="2065"/>
                    <a:pt x="1703" y="2027"/>
                    <a:pt x="1858" y="1941"/>
                  </a:cubicBezTo>
                  <a:cubicBezTo>
                    <a:pt x="3028" y="1328"/>
                    <a:pt x="2319" y="1"/>
                    <a:pt x="1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75" name="Google Shape;1275;p32"/>
          <p:cNvGrpSpPr/>
          <p:nvPr/>
        </p:nvGrpSpPr>
        <p:grpSpPr>
          <a:xfrm flipH="1">
            <a:off x="5567829" y="-137006"/>
            <a:ext cx="1135389" cy="545738"/>
            <a:chOff x="2646989" y="3730794"/>
            <a:chExt cx="1135389" cy="545738"/>
          </a:xfrm>
        </p:grpSpPr>
        <p:sp>
          <p:nvSpPr>
            <p:cNvPr id="1276" name="Google Shape;1276;p32"/>
            <p:cNvSpPr/>
            <p:nvPr/>
          </p:nvSpPr>
          <p:spPr>
            <a:xfrm>
              <a:off x="2646989" y="3730794"/>
              <a:ext cx="1135389" cy="545738"/>
            </a:xfrm>
            <a:custGeom>
              <a:avLst/>
              <a:gdLst/>
              <a:ahLst/>
              <a:cxnLst/>
              <a:rect l="l" t="t" r="r" b="b"/>
              <a:pathLst>
                <a:path w="16082" h="7730" extrusionOk="0">
                  <a:moveTo>
                    <a:pt x="11130" y="1294"/>
                  </a:moveTo>
                  <a:cubicBezTo>
                    <a:pt x="11562" y="1294"/>
                    <a:pt x="11838" y="1697"/>
                    <a:pt x="12114" y="1973"/>
                  </a:cubicBezTo>
                  <a:cubicBezTo>
                    <a:pt x="12870" y="2769"/>
                    <a:pt x="13367" y="3793"/>
                    <a:pt x="13824" y="4778"/>
                  </a:cubicBezTo>
                  <a:cubicBezTo>
                    <a:pt x="14063" y="5375"/>
                    <a:pt x="14391" y="5961"/>
                    <a:pt x="14461" y="6608"/>
                  </a:cubicBezTo>
                  <a:cubicBezTo>
                    <a:pt x="13827" y="6657"/>
                    <a:pt x="13192" y="6672"/>
                    <a:pt x="12556" y="6672"/>
                  </a:cubicBezTo>
                  <a:cubicBezTo>
                    <a:pt x="11636" y="6672"/>
                    <a:pt x="10714" y="6639"/>
                    <a:pt x="9796" y="6628"/>
                  </a:cubicBezTo>
                  <a:cubicBezTo>
                    <a:pt x="8732" y="6628"/>
                    <a:pt x="7678" y="6638"/>
                    <a:pt x="6604" y="6638"/>
                  </a:cubicBezTo>
                  <a:cubicBezTo>
                    <a:pt x="6385" y="6648"/>
                    <a:pt x="6166" y="6652"/>
                    <a:pt x="5947" y="6652"/>
                  </a:cubicBezTo>
                  <a:cubicBezTo>
                    <a:pt x="5453" y="6652"/>
                    <a:pt x="4956" y="6633"/>
                    <a:pt x="4459" y="6633"/>
                  </a:cubicBezTo>
                  <a:cubicBezTo>
                    <a:pt x="4332" y="6633"/>
                    <a:pt x="4205" y="6635"/>
                    <a:pt x="4078" y="6638"/>
                  </a:cubicBezTo>
                  <a:cubicBezTo>
                    <a:pt x="3491" y="6667"/>
                    <a:pt x="2924" y="6767"/>
                    <a:pt x="2347" y="6817"/>
                  </a:cubicBezTo>
                  <a:cubicBezTo>
                    <a:pt x="3511" y="6021"/>
                    <a:pt x="4704" y="5255"/>
                    <a:pt x="5868" y="4460"/>
                  </a:cubicBezTo>
                  <a:cubicBezTo>
                    <a:pt x="6863" y="3724"/>
                    <a:pt x="7907" y="3067"/>
                    <a:pt x="8951" y="2421"/>
                  </a:cubicBezTo>
                  <a:cubicBezTo>
                    <a:pt x="9627" y="1993"/>
                    <a:pt x="10294" y="1486"/>
                    <a:pt x="11069" y="1297"/>
                  </a:cubicBezTo>
                  <a:cubicBezTo>
                    <a:pt x="11090" y="1295"/>
                    <a:pt x="11110" y="1294"/>
                    <a:pt x="11130" y="1294"/>
                  </a:cubicBezTo>
                  <a:close/>
                  <a:moveTo>
                    <a:pt x="11489" y="0"/>
                  </a:moveTo>
                  <a:cubicBezTo>
                    <a:pt x="10321" y="0"/>
                    <a:pt x="8964" y="1579"/>
                    <a:pt x="7976" y="2003"/>
                  </a:cubicBezTo>
                  <a:cubicBezTo>
                    <a:pt x="7091" y="2461"/>
                    <a:pt x="6226" y="2978"/>
                    <a:pt x="5430" y="3584"/>
                  </a:cubicBezTo>
                  <a:cubicBezTo>
                    <a:pt x="5003" y="3932"/>
                    <a:pt x="4595" y="4330"/>
                    <a:pt x="4098" y="4579"/>
                  </a:cubicBezTo>
                  <a:cubicBezTo>
                    <a:pt x="3501" y="4887"/>
                    <a:pt x="2855" y="5086"/>
                    <a:pt x="2298" y="5464"/>
                  </a:cubicBezTo>
                  <a:cubicBezTo>
                    <a:pt x="1920" y="5752"/>
                    <a:pt x="0" y="6827"/>
                    <a:pt x="338" y="7344"/>
                  </a:cubicBezTo>
                  <a:cubicBezTo>
                    <a:pt x="521" y="7641"/>
                    <a:pt x="911" y="7730"/>
                    <a:pt x="1352" y="7730"/>
                  </a:cubicBezTo>
                  <a:cubicBezTo>
                    <a:pt x="1943" y="7730"/>
                    <a:pt x="2625" y="7571"/>
                    <a:pt x="3024" y="7543"/>
                  </a:cubicBezTo>
                  <a:cubicBezTo>
                    <a:pt x="3670" y="7423"/>
                    <a:pt x="4336" y="7443"/>
                    <a:pt x="4993" y="7423"/>
                  </a:cubicBezTo>
                  <a:cubicBezTo>
                    <a:pt x="5422" y="7396"/>
                    <a:pt x="5848" y="7384"/>
                    <a:pt x="6274" y="7384"/>
                  </a:cubicBezTo>
                  <a:cubicBezTo>
                    <a:pt x="7528" y="7384"/>
                    <a:pt x="8776" y="7481"/>
                    <a:pt x="10045" y="7533"/>
                  </a:cubicBezTo>
                  <a:cubicBezTo>
                    <a:pt x="11004" y="7539"/>
                    <a:pt x="11970" y="7585"/>
                    <a:pt x="12934" y="7585"/>
                  </a:cubicBezTo>
                  <a:cubicBezTo>
                    <a:pt x="13620" y="7585"/>
                    <a:pt x="14306" y="7562"/>
                    <a:pt x="14988" y="7483"/>
                  </a:cubicBezTo>
                  <a:cubicBezTo>
                    <a:pt x="16082" y="7214"/>
                    <a:pt x="15008" y="5862"/>
                    <a:pt x="14799" y="5265"/>
                  </a:cubicBezTo>
                  <a:cubicBezTo>
                    <a:pt x="14431" y="4151"/>
                    <a:pt x="13904" y="3107"/>
                    <a:pt x="13357" y="2073"/>
                  </a:cubicBezTo>
                  <a:cubicBezTo>
                    <a:pt x="12959" y="1396"/>
                    <a:pt x="12621" y="611"/>
                    <a:pt x="11994" y="113"/>
                  </a:cubicBezTo>
                  <a:cubicBezTo>
                    <a:pt x="11831" y="35"/>
                    <a:pt x="11662" y="0"/>
                    <a:pt x="114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32"/>
            <p:cNvSpPr/>
            <p:nvPr/>
          </p:nvSpPr>
          <p:spPr>
            <a:xfrm>
              <a:off x="3317173" y="3926703"/>
              <a:ext cx="195703" cy="147342"/>
            </a:xfrm>
            <a:custGeom>
              <a:avLst/>
              <a:gdLst/>
              <a:ahLst/>
              <a:cxnLst/>
              <a:rect l="l" t="t" r="r" b="b"/>
              <a:pathLst>
                <a:path w="2772" h="2087" extrusionOk="0">
                  <a:moveTo>
                    <a:pt x="1404" y="0"/>
                  </a:moveTo>
                  <a:cubicBezTo>
                    <a:pt x="705" y="0"/>
                    <a:pt x="0" y="727"/>
                    <a:pt x="423" y="1476"/>
                  </a:cubicBezTo>
                  <a:cubicBezTo>
                    <a:pt x="651" y="1911"/>
                    <a:pt x="978" y="2086"/>
                    <a:pt x="1298" y="2086"/>
                  </a:cubicBezTo>
                  <a:cubicBezTo>
                    <a:pt x="2053" y="2086"/>
                    <a:pt x="2772" y="1113"/>
                    <a:pt x="2074" y="282"/>
                  </a:cubicBezTo>
                  <a:cubicBezTo>
                    <a:pt x="1881" y="85"/>
                    <a:pt x="1643" y="0"/>
                    <a:pt x="14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78" name="Google Shape;1278;p32"/>
          <p:cNvSpPr/>
          <p:nvPr/>
        </p:nvSpPr>
        <p:spPr>
          <a:xfrm rot="-6040335" flipH="1">
            <a:off x="-546893" y="3058175"/>
            <a:ext cx="2277289" cy="1744931"/>
          </a:xfrm>
          <a:custGeom>
            <a:avLst/>
            <a:gdLst/>
            <a:ahLst/>
            <a:cxnLst/>
            <a:rect l="l" t="t" r="r" b="b"/>
            <a:pathLst>
              <a:path w="28186" h="21597" extrusionOk="0">
                <a:moveTo>
                  <a:pt x="10761" y="5659"/>
                </a:moveTo>
                <a:cubicBezTo>
                  <a:pt x="9946" y="6276"/>
                  <a:pt x="9150" y="6912"/>
                  <a:pt x="8374" y="7559"/>
                </a:cubicBezTo>
                <a:cubicBezTo>
                  <a:pt x="7798" y="8056"/>
                  <a:pt x="7280" y="8623"/>
                  <a:pt x="6694" y="9100"/>
                </a:cubicBezTo>
                <a:cubicBezTo>
                  <a:pt x="6564" y="9229"/>
                  <a:pt x="6425" y="9359"/>
                  <a:pt x="6296" y="9478"/>
                </a:cubicBezTo>
                <a:cubicBezTo>
                  <a:pt x="5530" y="10125"/>
                  <a:pt x="4705" y="10701"/>
                  <a:pt x="3919" y="11338"/>
                </a:cubicBezTo>
                <a:cubicBezTo>
                  <a:pt x="3312" y="11805"/>
                  <a:pt x="2835" y="12412"/>
                  <a:pt x="2298" y="12959"/>
                </a:cubicBezTo>
                <a:lnTo>
                  <a:pt x="2278" y="12979"/>
                </a:lnTo>
                <a:cubicBezTo>
                  <a:pt x="2159" y="13078"/>
                  <a:pt x="2039" y="13178"/>
                  <a:pt x="1920" y="13287"/>
                </a:cubicBezTo>
                <a:cubicBezTo>
                  <a:pt x="1900" y="13287"/>
                  <a:pt x="1870" y="13297"/>
                  <a:pt x="1850" y="13307"/>
                </a:cubicBezTo>
                <a:cubicBezTo>
                  <a:pt x="2914" y="12084"/>
                  <a:pt x="4028" y="10900"/>
                  <a:pt x="5102" y="9667"/>
                </a:cubicBezTo>
                <a:cubicBezTo>
                  <a:pt x="5908" y="8722"/>
                  <a:pt x="6743" y="7767"/>
                  <a:pt x="7718" y="6992"/>
                </a:cubicBezTo>
                <a:cubicBezTo>
                  <a:pt x="8673" y="6276"/>
                  <a:pt x="9588" y="5898"/>
                  <a:pt x="10761" y="5659"/>
                </a:cubicBezTo>
                <a:close/>
                <a:moveTo>
                  <a:pt x="2904" y="13894"/>
                </a:moveTo>
                <a:cubicBezTo>
                  <a:pt x="2894" y="13894"/>
                  <a:pt x="2894" y="13904"/>
                  <a:pt x="2885" y="13904"/>
                </a:cubicBezTo>
                <a:cubicBezTo>
                  <a:pt x="2885" y="13904"/>
                  <a:pt x="2894" y="13894"/>
                  <a:pt x="2904" y="13894"/>
                </a:cubicBezTo>
                <a:close/>
                <a:moveTo>
                  <a:pt x="11139" y="5918"/>
                </a:moveTo>
                <a:cubicBezTo>
                  <a:pt x="11139" y="5928"/>
                  <a:pt x="11139" y="5937"/>
                  <a:pt x="11129" y="5937"/>
                </a:cubicBezTo>
                <a:cubicBezTo>
                  <a:pt x="10821" y="6693"/>
                  <a:pt x="10254" y="7300"/>
                  <a:pt x="9797" y="7966"/>
                </a:cubicBezTo>
                <a:cubicBezTo>
                  <a:pt x="9309" y="8593"/>
                  <a:pt x="8703" y="9130"/>
                  <a:pt x="8185" y="9737"/>
                </a:cubicBezTo>
                <a:cubicBezTo>
                  <a:pt x="6455" y="11766"/>
                  <a:pt x="4068" y="13039"/>
                  <a:pt x="1711" y="14192"/>
                </a:cubicBezTo>
                <a:cubicBezTo>
                  <a:pt x="1761" y="14142"/>
                  <a:pt x="1810" y="14083"/>
                  <a:pt x="1850" y="14033"/>
                </a:cubicBezTo>
                <a:cubicBezTo>
                  <a:pt x="2487" y="13317"/>
                  <a:pt x="3213" y="12690"/>
                  <a:pt x="3939" y="12064"/>
                </a:cubicBezTo>
                <a:cubicBezTo>
                  <a:pt x="4287" y="11865"/>
                  <a:pt x="4605" y="11616"/>
                  <a:pt x="4893" y="11338"/>
                </a:cubicBezTo>
                <a:cubicBezTo>
                  <a:pt x="5968" y="10184"/>
                  <a:pt x="7181" y="9180"/>
                  <a:pt x="8404" y="8185"/>
                </a:cubicBezTo>
                <a:cubicBezTo>
                  <a:pt x="9080" y="7658"/>
                  <a:pt x="9687" y="7051"/>
                  <a:pt x="10334" y="6484"/>
                </a:cubicBezTo>
                <a:cubicBezTo>
                  <a:pt x="10612" y="6305"/>
                  <a:pt x="10881" y="6117"/>
                  <a:pt x="11139" y="5918"/>
                </a:cubicBezTo>
                <a:close/>
                <a:moveTo>
                  <a:pt x="16547" y="1719"/>
                </a:moveTo>
                <a:cubicBezTo>
                  <a:pt x="16425" y="1719"/>
                  <a:pt x="16291" y="1747"/>
                  <a:pt x="16191" y="1760"/>
                </a:cubicBezTo>
                <a:cubicBezTo>
                  <a:pt x="15217" y="1959"/>
                  <a:pt x="14431" y="2646"/>
                  <a:pt x="13635" y="3202"/>
                </a:cubicBezTo>
                <a:cubicBezTo>
                  <a:pt x="13437" y="3352"/>
                  <a:pt x="12532" y="3978"/>
                  <a:pt x="11955" y="4485"/>
                </a:cubicBezTo>
                <a:cubicBezTo>
                  <a:pt x="11587" y="4625"/>
                  <a:pt x="11139" y="4933"/>
                  <a:pt x="10940" y="4983"/>
                </a:cubicBezTo>
                <a:cubicBezTo>
                  <a:pt x="10115" y="5231"/>
                  <a:pt x="9250" y="5331"/>
                  <a:pt x="8444" y="5649"/>
                </a:cubicBezTo>
                <a:cubicBezTo>
                  <a:pt x="7459" y="5997"/>
                  <a:pt x="6803" y="6833"/>
                  <a:pt x="6117" y="7569"/>
                </a:cubicBezTo>
                <a:cubicBezTo>
                  <a:pt x="5331" y="8464"/>
                  <a:pt x="4376" y="9200"/>
                  <a:pt x="3551" y="10055"/>
                </a:cubicBezTo>
                <a:cubicBezTo>
                  <a:pt x="2885" y="10681"/>
                  <a:pt x="2338" y="11407"/>
                  <a:pt x="1781" y="12124"/>
                </a:cubicBezTo>
                <a:cubicBezTo>
                  <a:pt x="1323" y="12730"/>
                  <a:pt x="816" y="13307"/>
                  <a:pt x="468" y="13973"/>
                </a:cubicBezTo>
                <a:cubicBezTo>
                  <a:pt x="289" y="14431"/>
                  <a:pt x="0" y="15018"/>
                  <a:pt x="339" y="15455"/>
                </a:cubicBezTo>
                <a:cubicBezTo>
                  <a:pt x="412" y="15522"/>
                  <a:pt x="491" y="15548"/>
                  <a:pt x="573" y="15548"/>
                </a:cubicBezTo>
                <a:cubicBezTo>
                  <a:pt x="758" y="15548"/>
                  <a:pt x="953" y="15416"/>
                  <a:pt x="1104" y="15326"/>
                </a:cubicBezTo>
                <a:cubicBezTo>
                  <a:pt x="1602" y="15028"/>
                  <a:pt x="2079" y="14709"/>
                  <a:pt x="2586" y="14431"/>
                </a:cubicBezTo>
                <a:cubicBezTo>
                  <a:pt x="3720" y="13804"/>
                  <a:pt x="4774" y="13048"/>
                  <a:pt x="5848" y="12322"/>
                </a:cubicBezTo>
                <a:cubicBezTo>
                  <a:pt x="6505" y="11885"/>
                  <a:pt x="7131" y="11407"/>
                  <a:pt x="7728" y="10880"/>
                </a:cubicBezTo>
                <a:cubicBezTo>
                  <a:pt x="8175" y="10483"/>
                  <a:pt x="8543" y="10005"/>
                  <a:pt x="8971" y="9587"/>
                </a:cubicBezTo>
                <a:cubicBezTo>
                  <a:pt x="10194" y="8444"/>
                  <a:pt x="11109" y="7708"/>
                  <a:pt x="11796" y="6107"/>
                </a:cubicBezTo>
                <a:cubicBezTo>
                  <a:pt x="11985" y="5828"/>
                  <a:pt x="12253" y="5490"/>
                  <a:pt x="12402" y="5142"/>
                </a:cubicBezTo>
                <a:cubicBezTo>
                  <a:pt x="12691" y="4794"/>
                  <a:pt x="12989" y="4446"/>
                  <a:pt x="13337" y="4147"/>
                </a:cubicBezTo>
                <a:cubicBezTo>
                  <a:pt x="14093" y="3501"/>
                  <a:pt x="15048" y="3103"/>
                  <a:pt x="15913" y="2636"/>
                </a:cubicBezTo>
                <a:cubicBezTo>
                  <a:pt x="16102" y="2496"/>
                  <a:pt x="16917" y="2158"/>
                  <a:pt x="16868" y="1910"/>
                </a:cubicBezTo>
                <a:cubicBezTo>
                  <a:pt x="16824" y="1758"/>
                  <a:pt x="16693" y="1719"/>
                  <a:pt x="16547" y="1719"/>
                </a:cubicBezTo>
                <a:close/>
                <a:moveTo>
                  <a:pt x="20826" y="6813"/>
                </a:moveTo>
                <a:cubicBezTo>
                  <a:pt x="21234" y="7748"/>
                  <a:pt x="21671" y="8663"/>
                  <a:pt x="22119" y="9578"/>
                </a:cubicBezTo>
                <a:cubicBezTo>
                  <a:pt x="22467" y="10254"/>
                  <a:pt x="22895" y="10880"/>
                  <a:pt x="23223" y="11567"/>
                </a:cubicBezTo>
                <a:cubicBezTo>
                  <a:pt x="23322" y="11726"/>
                  <a:pt x="23412" y="11885"/>
                  <a:pt x="23491" y="12054"/>
                </a:cubicBezTo>
                <a:cubicBezTo>
                  <a:pt x="23949" y="12949"/>
                  <a:pt x="24317" y="13884"/>
                  <a:pt x="24744" y="14789"/>
                </a:cubicBezTo>
                <a:cubicBezTo>
                  <a:pt x="25063" y="15495"/>
                  <a:pt x="25540" y="16102"/>
                  <a:pt x="25948" y="16748"/>
                </a:cubicBezTo>
                <a:cubicBezTo>
                  <a:pt x="25948" y="16758"/>
                  <a:pt x="25958" y="16758"/>
                  <a:pt x="25958" y="16768"/>
                </a:cubicBezTo>
                <a:cubicBezTo>
                  <a:pt x="26027" y="16907"/>
                  <a:pt x="26107" y="17047"/>
                  <a:pt x="26176" y="17196"/>
                </a:cubicBezTo>
                <a:cubicBezTo>
                  <a:pt x="26176" y="17216"/>
                  <a:pt x="26176" y="17235"/>
                  <a:pt x="26176" y="17265"/>
                </a:cubicBezTo>
                <a:cubicBezTo>
                  <a:pt x="25242" y="15943"/>
                  <a:pt x="24347" y="14580"/>
                  <a:pt x="23402" y="13257"/>
                </a:cubicBezTo>
                <a:cubicBezTo>
                  <a:pt x="22666" y="12253"/>
                  <a:pt x="21940" y="11219"/>
                  <a:pt x="21413" y="10085"/>
                </a:cubicBezTo>
                <a:cubicBezTo>
                  <a:pt x="20935" y="8991"/>
                  <a:pt x="20786" y="8006"/>
                  <a:pt x="20826" y="6813"/>
                </a:cubicBezTo>
                <a:close/>
                <a:moveTo>
                  <a:pt x="21164" y="6504"/>
                </a:moveTo>
                <a:lnTo>
                  <a:pt x="21164" y="6504"/>
                </a:lnTo>
                <a:cubicBezTo>
                  <a:pt x="21174" y="6504"/>
                  <a:pt x="21184" y="6514"/>
                  <a:pt x="21184" y="6514"/>
                </a:cubicBezTo>
                <a:cubicBezTo>
                  <a:pt x="21840" y="7002"/>
                  <a:pt x="22298" y="7698"/>
                  <a:pt x="22845" y="8295"/>
                </a:cubicBezTo>
                <a:cubicBezTo>
                  <a:pt x="23342" y="8911"/>
                  <a:pt x="23720" y="9627"/>
                  <a:pt x="24187" y="10274"/>
                </a:cubicBezTo>
                <a:cubicBezTo>
                  <a:pt x="25759" y="12422"/>
                  <a:pt x="26435" y="15038"/>
                  <a:pt x="27012" y="17603"/>
                </a:cubicBezTo>
                <a:cubicBezTo>
                  <a:pt x="26972" y="17544"/>
                  <a:pt x="26932" y="17484"/>
                  <a:pt x="26893" y="17434"/>
                </a:cubicBezTo>
                <a:cubicBezTo>
                  <a:pt x="26346" y="16649"/>
                  <a:pt x="25898" y="15793"/>
                  <a:pt x="25460" y="14948"/>
                </a:cubicBezTo>
                <a:cubicBezTo>
                  <a:pt x="25351" y="14560"/>
                  <a:pt x="25182" y="14192"/>
                  <a:pt x="24973" y="13844"/>
                </a:cubicBezTo>
                <a:cubicBezTo>
                  <a:pt x="24108" y="12531"/>
                  <a:pt x="23412" y="11119"/>
                  <a:pt x="22735" y="9697"/>
                </a:cubicBezTo>
                <a:cubicBezTo>
                  <a:pt x="22387" y="8911"/>
                  <a:pt x="21930" y="8185"/>
                  <a:pt x="21532" y="7419"/>
                </a:cubicBezTo>
                <a:cubicBezTo>
                  <a:pt x="21423" y="7111"/>
                  <a:pt x="21293" y="6803"/>
                  <a:pt x="21164" y="6504"/>
                </a:cubicBezTo>
                <a:close/>
                <a:moveTo>
                  <a:pt x="15445" y="7748"/>
                </a:moveTo>
                <a:cubicBezTo>
                  <a:pt x="15097" y="8702"/>
                  <a:pt x="14759" y="9657"/>
                  <a:pt x="14441" y="10632"/>
                </a:cubicBezTo>
                <a:cubicBezTo>
                  <a:pt x="14222" y="11348"/>
                  <a:pt x="14083" y="12104"/>
                  <a:pt x="13844" y="12820"/>
                </a:cubicBezTo>
                <a:cubicBezTo>
                  <a:pt x="13805" y="12999"/>
                  <a:pt x="13755" y="13178"/>
                  <a:pt x="13705" y="13357"/>
                </a:cubicBezTo>
                <a:cubicBezTo>
                  <a:pt x="13397" y="14312"/>
                  <a:pt x="13009" y="15236"/>
                  <a:pt x="12681" y="16191"/>
                </a:cubicBezTo>
                <a:cubicBezTo>
                  <a:pt x="12412" y="16917"/>
                  <a:pt x="12333" y="17683"/>
                  <a:pt x="12173" y="18429"/>
                </a:cubicBezTo>
                <a:cubicBezTo>
                  <a:pt x="12173" y="18439"/>
                  <a:pt x="12173" y="18449"/>
                  <a:pt x="12164" y="18449"/>
                </a:cubicBezTo>
                <a:cubicBezTo>
                  <a:pt x="12124" y="18608"/>
                  <a:pt x="12074" y="18757"/>
                  <a:pt x="12024" y="18906"/>
                </a:cubicBezTo>
                <a:cubicBezTo>
                  <a:pt x="12004" y="18926"/>
                  <a:pt x="11994" y="18946"/>
                  <a:pt x="11975" y="18966"/>
                </a:cubicBezTo>
                <a:cubicBezTo>
                  <a:pt x="12233" y="17355"/>
                  <a:pt x="12541" y="15764"/>
                  <a:pt x="12790" y="14152"/>
                </a:cubicBezTo>
                <a:cubicBezTo>
                  <a:pt x="12969" y="12919"/>
                  <a:pt x="13178" y="11676"/>
                  <a:pt x="13586" y="10492"/>
                </a:cubicBezTo>
                <a:cubicBezTo>
                  <a:pt x="14013" y="9379"/>
                  <a:pt x="14590" y="8573"/>
                  <a:pt x="15445" y="7748"/>
                </a:cubicBezTo>
                <a:close/>
                <a:moveTo>
                  <a:pt x="15913" y="7757"/>
                </a:moveTo>
                <a:cubicBezTo>
                  <a:pt x="15913" y="7767"/>
                  <a:pt x="15913" y="7777"/>
                  <a:pt x="15913" y="7787"/>
                </a:cubicBezTo>
                <a:cubicBezTo>
                  <a:pt x="16052" y="8593"/>
                  <a:pt x="15893" y="9408"/>
                  <a:pt x="15863" y="10214"/>
                </a:cubicBezTo>
                <a:cubicBezTo>
                  <a:pt x="15784" y="11010"/>
                  <a:pt x="15555" y="11785"/>
                  <a:pt x="15436" y="12571"/>
                </a:cubicBezTo>
                <a:cubicBezTo>
                  <a:pt x="15058" y="15207"/>
                  <a:pt x="13715" y="17554"/>
                  <a:pt x="12333" y="19782"/>
                </a:cubicBezTo>
                <a:cubicBezTo>
                  <a:pt x="12343" y="19712"/>
                  <a:pt x="12362" y="19642"/>
                  <a:pt x="12372" y="19573"/>
                </a:cubicBezTo>
                <a:cubicBezTo>
                  <a:pt x="12372" y="19583"/>
                  <a:pt x="12372" y="19583"/>
                  <a:pt x="12372" y="19583"/>
                </a:cubicBezTo>
                <a:cubicBezTo>
                  <a:pt x="12522" y="18638"/>
                  <a:pt x="12800" y="17713"/>
                  <a:pt x="13088" y="16808"/>
                </a:cubicBezTo>
                <a:cubicBezTo>
                  <a:pt x="13277" y="16450"/>
                  <a:pt x="13417" y="16072"/>
                  <a:pt x="13506" y="15674"/>
                </a:cubicBezTo>
                <a:cubicBezTo>
                  <a:pt x="13805" y="14133"/>
                  <a:pt x="14302" y="12631"/>
                  <a:pt x="14799" y="11139"/>
                </a:cubicBezTo>
                <a:cubicBezTo>
                  <a:pt x="15097" y="10333"/>
                  <a:pt x="15286" y="9498"/>
                  <a:pt x="15535" y="8672"/>
                </a:cubicBezTo>
                <a:cubicBezTo>
                  <a:pt x="15674" y="8374"/>
                  <a:pt x="15794" y="8066"/>
                  <a:pt x="15913" y="7757"/>
                </a:cubicBezTo>
                <a:close/>
                <a:moveTo>
                  <a:pt x="18608" y="0"/>
                </a:moveTo>
                <a:cubicBezTo>
                  <a:pt x="18320" y="20"/>
                  <a:pt x="18330" y="408"/>
                  <a:pt x="18300" y="617"/>
                </a:cubicBezTo>
                <a:cubicBezTo>
                  <a:pt x="18290" y="845"/>
                  <a:pt x="18310" y="1064"/>
                  <a:pt x="18350" y="1283"/>
                </a:cubicBezTo>
                <a:cubicBezTo>
                  <a:pt x="18210" y="1333"/>
                  <a:pt x="18071" y="1472"/>
                  <a:pt x="17972" y="1552"/>
                </a:cubicBezTo>
                <a:cubicBezTo>
                  <a:pt x="17256" y="2248"/>
                  <a:pt x="16957" y="3232"/>
                  <a:pt x="16579" y="4137"/>
                </a:cubicBezTo>
                <a:cubicBezTo>
                  <a:pt x="16490" y="4366"/>
                  <a:pt x="16052" y="5381"/>
                  <a:pt x="15833" y="6117"/>
                </a:cubicBezTo>
                <a:cubicBezTo>
                  <a:pt x="15605" y="6425"/>
                  <a:pt x="15386" y="6932"/>
                  <a:pt x="15247" y="7081"/>
                </a:cubicBezTo>
                <a:cubicBezTo>
                  <a:pt x="14680" y="7728"/>
                  <a:pt x="13993" y="8275"/>
                  <a:pt x="13486" y="8971"/>
                </a:cubicBezTo>
                <a:cubicBezTo>
                  <a:pt x="12840" y="9796"/>
                  <a:pt x="12720" y="10841"/>
                  <a:pt x="12532" y="11835"/>
                </a:cubicBezTo>
                <a:cubicBezTo>
                  <a:pt x="12352" y="13009"/>
                  <a:pt x="11935" y="14142"/>
                  <a:pt x="11696" y="15306"/>
                </a:cubicBezTo>
                <a:cubicBezTo>
                  <a:pt x="11457" y="16191"/>
                  <a:pt x="11378" y="17096"/>
                  <a:pt x="11288" y="18001"/>
                </a:cubicBezTo>
                <a:cubicBezTo>
                  <a:pt x="11229" y="18757"/>
                  <a:pt x="11099" y="19513"/>
                  <a:pt x="11169" y="20269"/>
                </a:cubicBezTo>
                <a:cubicBezTo>
                  <a:pt x="11249" y="20746"/>
                  <a:pt x="11318" y="21393"/>
                  <a:pt x="11845" y="21592"/>
                </a:cubicBezTo>
                <a:cubicBezTo>
                  <a:pt x="11866" y="21595"/>
                  <a:pt x="11886" y="21596"/>
                  <a:pt x="11905" y="21596"/>
                </a:cubicBezTo>
                <a:cubicBezTo>
                  <a:pt x="12173" y="21596"/>
                  <a:pt x="12311" y="21287"/>
                  <a:pt x="12422" y="21064"/>
                </a:cubicBezTo>
                <a:cubicBezTo>
                  <a:pt x="12681" y="20557"/>
                  <a:pt x="12919" y="20030"/>
                  <a:pt x="13208" y="19523"/>
                </a:cubicBezTo>
                <a:cubicBezTo>
                  <a:pt x="13824" y="18389"/>
                  <a:pt x="14322" y="17186"/>
                  <a:pt x="14839" y="16002"/>
                </a:cubicBezTo>
                <a:cubicBezTo>
                  <a:pt x="15167" y="15286"/>
                  <a:pt x="15445" y="14540"/>
                  <a:pt x="15654" y="13784"/>
                </a:cubicBezTo>
                <a:cubicBezTo>
                  <a:pt x="15833" y="13208"/>
                  <a:pt x="15883" y="12611"/>
                  <a:pt x="16022" y="12024"/>
                </a:cubicBezTo>
                <a:cubicBezTo>
                  <a:pt x="16460" y="10403"/>
                  <a:pt x="16838" y="9289"/>
                  <a:pt x="16569" y="7578"/>
                </a:cubicBezTo>
                <a:cubicBezTo>
                  <a:pt x="16579" y="7240"/>
                  <a:pt x="16629" y="6813"/>
                  <a:pt x="16569" y="6435"/>
                </a:cubicBezTo>
                <a:cubicBezTo>
                  <a:pt x="16629" y="5987"/>
                  <a:pt x="16689" y="5530"/>
                  <a:pt x="16828" y="5092"/>
                </a:cubicBezTo>
                <a:cubicBezTo>
                  <a:pt x="17126" y="4147"/>
                  <a:pt x="17713" y="3302"/>
                  <a:pt x="18200" y="2447"/>
                </a:cubicBezTo>
                <a:cubicBezTo>
                  <a:pt x="18250" y="2337"/>
                  <a:pt x="18389" y="2108"/>
                  <a:pt x="18499" y="1890"/>
                </a:cubicBezTo>
                <a:cubicBezTo>
                  <a:pt x="18668" y="2417"/>
                  <a:pt x="18906" y="2934"/>
                  <a:pt x="19105" y="3441"/>
                </a:cubicBezTo>
                <a:cubicBezTo>
                  <a:pt x="19205" y="3680"/>
                  <a:pt x="19603" y="4704"/>
                  <a:pt x="19961" y="5371"/>
                </a:cubicBezTo>
                <a:cubicBezTo>
                  <a:pt x="20010" y="5768"/>
                  <a:pt x="20209" y="6276"/>
                  <a:pt x="20219" y="6475"/>
                </a:cubicBezTo>
                <a:cubicBezTo>
                  <a:pt x="20259" y="7340"/>
                  <a:pt x="20150" y="8215"/>
                  <a:pt x="20279" y="9070"/>
                </a:cubicBezTo>
                <a:cubicBezTo>
                  <a:pt x="20388" y="10105"/>
                  <a:pt x="21035" y="10940"/>
                  <a:pt x="21602" y="11775"/>
                </a:cubicBezTo>
                <a:cubicBezTo>
                  <a:pt x="22288" y="12750"/>
                  <a:pt x="22775" y="13844"/>
                  <a:pt x="23422" y="14849"/>
                </a:cubicBezTo>
                <a:cubicBezTo>
                  <a:pt x="23869" y="15644"/>
                  <a:pt x="24446" y="16350"/>
                  <a:pt x="25013" y="17056"/>
                </a:cubicBezTo>
                <a:cubicBezTo>
                  <a:pt x="25500" y="17643"/>
                  <a:pt x="25938" y="18270"/>
                  <a:pt x="26515" y="18767"/>
                </a:cubicBezTo>
                <a:cubicBezTo>
                  <a:pt x="26832" y="18989"/>
                  <a:pt x="27213" y="19300"/>
                  <a:pt x="27612" y="19300"/>
                </a:cubicBezTo>
                <a:cubicBezTo>
                  <a:pt x="27713" y="19300"/>
                  <a:pt x="27815" y="19281"/>
                  <a:pt x="27917" y="19235"/>
                </a:cubicBezTo>
                <a:cubicBezTo>
                  <a:pt x="28185" y="19055"/>
                  <a:pt x="28046" y="18707"/>
                  <a:pt x="27967" y="18459"/>
                </a:cubicBezTo>
                <a:cubicBezTo>
                  <a:pt x="27798" y="17912"/>
                  <a:pt x="27599" y="17365"/>
                  <a:pt x="27449" y="16808"/>
                </a:cubicBezTo>
                <a:cubicBezTo>
                  <a:pt x="27101" y="15565"/>
                  <a:pt x="26614" y="14361"/>
                  <a:pt x="26167" y="13148"/>
                </a:cubicBezTo>
                <a:cubicBezTo>
                  <a:pt x="25888" y="12402"/>
                  <a:pt x="25570" y="11676"/>
                  <a:pt x="25192" y="10990"/>
                </a:cubicBezTo>
                <a:cubicBezTo>
                  <a:pt x="24913" y="10453"/>
                  <a:pt x="24536" y="9985"/>
                  <a:pt x="24227" y="9478"/>
                </a:cubicBezTo>
                <a:cubicBezTo>
                  <a:pt x="23402" y="8016"/>
                  <a:pt x="22904" y="6952"/>
                  <a:pt x="21502" y="5918"/>
                </a:cubicBezTo>
                <a:cubicBezTo>
                  <a:pt x="21283" y="5659"/>
                  <a:pt x="21015" y="5321"/>
                  <a:pt x="20707" y="5092"/>
                </a:cubicBezTo>
                <a:cubicBezTo>
                  <a:pt x="20438" y="4734"/>
                  <a:pt x="20160" y="4366"/>
                  <a:pt x="19961" y="3958"/>
                </a:cubicBezTo>
                <a:cubicBezTo>
                  <a:pt x="19513" y="3073"/>
                  <a:pt x="19344" y="2049"/>
                  <a:pt x="19085" y="1094"/>
                </a:cubicBezTo>
                <a:cubicBezTo>
                  <a:pt x="18996" y="875"/>
                  <a:pt x="18857" y="10"/>
                  <a:pt x="186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9" name="Google Shape;1279;p32"/>
          <p:cNvGrpSpPr/>
          <p:nvPr/>
        </p:nvGrpSpPr>
        <p:grpSpPr>
          <a:xfrm flipH="1">
            <a:off x="8073665" y="-219175"/>
            <a:ext cx="1380505" cy="1276011"/>
            <a:chOff x="152350" y="646450"/>
            <a:chExt cx="1380505" cy="1276011"/>
          </a:xfrm>
        </p:grpSpPr>
        <p:sp>
          <p:nvSpPr>
            <p:cNvPr id="1280" name="Google Shape;1280;p32"/>
            <p:cNvSpPr/>
            <p:nvPr/>
          </p:nvSpPr>
          <p:spPr>
            <a:xfrm>
              <a:off x="152350" y="1054576"/>
              <a:ext cx="1351708" cy="867886"/>
            </a:xfrm>
            <a:custGeom>
              <a:avLst/>
              <a:gdLst/>
              <a:ahLst/>
              <a:cxnLst/>
              <a:rect l="l" t="t" r="r" b="b"/>
              <a:pathLst>
                <a:path w="19146" h="12293" extrusionOk="0">
                  <a:moveTo>
                    <a:pt x="2835" y="0"/>
                  </a:moveTo>
                  <a:cubicBezTo>
                    <a:pt x="2706" y="10"/>
                    <a:pt x="2576" y="20"/>
                    <a:pt x="2447" y="50"/>
                  </a:cubicBezTo>
                  <a:cubicBezTo>
                    <a:pt x="2387" y="60"/>
                    <a:pt x="2328" y="80"/>
                    <a:pt x="2268" y="100"/>
                  </a:cubicBezTo>
                  <a:cubicBezTo>
                    <a:pt x="2198" y="119"/>
                    <a:pt x="2129" y="149"/>
                    <a:pt x="2059" y="179"/>
                  </a:cubicBezTo>
                  <a:cubicBezTo>
                    <a:pt x="1562" y="527"/>
                    <a:pt x="1114" y="1024"/>
                    <a:pt x="806" y="1442"/>
                  </a:cubicBezTo>
                  <a:cubicBezTo>
                    <a:pt x="727" y="1581"/>
                    <a:pt x="647" y="1721"/>
                    <a:pt x="577" y="1860"/>
                  </a:cubicBezTo>
                  <a:cubicBezTo>
                    <a:pt x="170" y="2685"/>
                    <a:pt x="1" y="3640"/>
                    <a:pt x="120" y="4545"/>
                  </a:cubicBezTo>
                  <a:cubicBezTo>
                    <a:pt x="189" y="5092"/>
                    <a:pt x="249" y="5649"/>
                    <a:pt x="458" y="6156"/>
                  </a:cubicBezTo>
                  <a:cubicBezTo>
                    <a:pt x="866" y="7449"/>
                    <a:pt x="1880" y="8583"/>
                    <a:pt x="3034" y="9269"/>
                  </a:cubicBezTo>
                  <a:cubicBezTo>
                    <a:pt x="3770" y="9687"/>
                    <a:pt x="4595" y="9856"/>
                    <a:pt x="5391" y="10085"/>
                  </a:cubicBezTo>
                  <a:cubicBezTo>
                    <a:pt x="5776" y="10151"/>
                    <a:pt x="6282" y="10427"/>
                    <a:pt x="6715" y="10427"/>
                  </a:cubicBezTo>
                  <a:cubicBezTo>
                    <a:pt x="6929" y="10427"/>
                    <a:pt x="7126" y="10359"/>
                    <a:pt x="7281" y="10164"/>
                  </a:cubicBezTo>
                  <a:cubicBezTo>
                    <a:pt x="7509" y="9766"/>
                    <a:pt x="7300" y="9309"/>
                    <a:pt x="7221" y="8891"/>
                  </a:cubicBezTo>
                  <a:cubicBezTo>
                    <a:pt x="7101" y="8245"/>
                    <a:pt x="7231" y="7578"/>
                    <a:pt x="7012" y="6942"/>
                  </a:cubicBezTo>
                  <a:cubicBezTo>
                    <a:pt x="6684" y="5967"/>
                    <a:pt x="5779" y="4326"/>
                    <a:pt x="7072" y="3690"/>
                  </a:cubicBezTo>
                  <a:cubicBezTo>
                    <a:pt x="7079" y="3683"/>
                    <a:pt x="7113" y="3681"/>
                    <a:pt x="7142" y="3680"/>
                  </a:cubicBezTo>
                  <a:lnTo>
                    <a:pt x="7142" y="3680"/>
                  </a:lnTo>
                  <a:cubicBezTo>
                    <a:pt x="7986" y="3999"/>
                    <a:pt x="7609" y="6286"/>
                    <a:pt x="7768" y="7071"/>
                  </a:cubicBezTo>
                  <a:cubicBezTo>
                    <a:pt x="7927" y="7887"/>
                    <a:pt x="8096" y="8702"/>
                    <a:pt x="8205" y="9518"/>
                  </a:cubicBezTo>
                  <a:cubicBezTo>
                    <a:pt x="8476" y="10889"/>
                    <a:pt x="9819" y="11753"/>
                    <a:pt x="11165" y="11753"/>
                  </a:cubicBezTo>
                  <a:cubicBezTo>
                    <a:pt x="11303" y="11753"/>
                    <a:pt x="11440" y="11744"/>
                    <a:pt x="11577" y="11726"/>
                  </a:cubicBezTo>
                  <a:cubicBezTo>
                    <a:pt x="12293" y="11567"/>
                    <a:pt x="13606" y="11964"/>
                    <a:pt x="13327" y="10761"/>
                  </a:cubicBezTo>
                  <a:cubicBezTo>
                    <a:pt x="13287" y="10483"/>
                    <a:pt x="13168" y="10154"/>
                    <a:pt x="13297" y="9886"/>
                  </a:cubicBezTo>
                  <a:cubicBezTo>
                    <a:pt x="13347" y="9867"/>
                    <a:pt x="13392" y="9859"/>
                    <a:pt x="13435" y="9859"/>
                  </a:cubicBezTo>
                  <a:cubicBezTo>
                    <a:pt x="13959" y="9859"/>
                    <a:pt x="14001" y="11184"/>
                    <a:pt x="14332" y="11497"/>
                  </a:cubicBezTo>
                  <a:cubicBezTo>
                    <a:pt x="14817" y="12106"/>
                    <a:pt x="15527" y="12292"/>
                    <a:pt x="16262" y="12292"/>
                  </a:cubicBezTo>
                  <a:cubicBezTo>
                    <a:pt x="16702" y="12292"/>
                    <a:pt x="17150" y="12225"/>
                    <a:pt x="17564" y="12143"/>
                  </a:cubicBezTo>
                  <a:cubicBezTo>
                    <a:pt x="18071" y="11984"/>
                    <a:pt x="18688" y="12183"/>
                    <a:pt x="19145" y="11915"/>
                  </a:cubicBezTo>
                  <a:cubicBezTo>
                    <a:pt x="19056" y="11855"/>
                    <a:pt x="18956" y="11805"/>
                    <a:pt x="18857" y="11746"/>
                  </a:cubicBezTo>
                  <a:cubicBezTo>
                    <a:pt x="18757" y="11696"/>
                    <a:pt x="18658" y="11636"/>
                    <a:pt x="18549" y="11586"/>
                  </a:cubicBezTo>
                  <a:cubicBezTo>
                    <a:pt x="18469" y="11547"/>
                    <a:pt x="18389" y="11517"/>
                    <a:pt x="18310" y="11477"/>
                  </a:cubicBezTo>
                  <a:cubicBezTo>
                    <a:pt x="18230" y="11447"/>
                    <a:pt x="18151" y="11407"/>
                    <a:pt x="18081" y="11378"/>
                  </a:cubicBezTo>
                  <a:cubicBezTo>
                    <a:pt x="18012" y="11338"/>
                    <a:pt x="17932" y="11308"/>
                    <a:pt x="17872" y="11268"/>
                  </a:cubicBezTo>
                  <a:cubicBezTo>
                    <a:pt x="17803" y="11238"/>
                    <a:pt x="17743" y="11189"/>
                    <a:pt x="17693" y="11149"/>
                  </a:cubicBezTo>
                  <a:cubicBezTo>
                    <a:pt x="17574" y="11039"/>
                    <a:pt x="17455" y="10920"/>
                    <a:pt x="17345" y="10801"/>
                  </a:cubicBezTo>
                  <a:cubicBezTo>
                    <a:pt x="17226" y="10681"/>
                    <a:pt x="17106" y="10562"/>
                    <a:pt x="16997" y="10423"/>
                  </a:cubicBezTo>
                  <a:cubicBezTo>
                    <a:pt x="16997" y="10423"/>
                    <a:pt x="16987" y="10413"/>
                    <a:pt x="16987" y="10413"/>
                  </a:cubicBezTo>
                  <a:cubicBezTo>
                    <a:pt x="16937" y="10353"/>
                    <a:pt x="16898" y="10284"/>
                    <a:pt x="16848" y="10224"/>
                  </a:cubicBezTo>
                  <a:cubicBezTo>
                    <a:pt x="16798" y="10174"/>
                    <a:pt x="16748" y="10125"/>
                    <a:pt x="16699" y="10065"/>
                  </a:cubicBezTo>
                  <a:cubicBezTo>
                    <a:pt x="16589" y="9965"/>
                    <a:pt x="16460" y="9866"/>
                    <a:pt x="16341" y="9757"/>
                  </a:cubicBezTo>
                  <a:cubicBezTo>
                    <a:pt x="16291" y="9697"/>
                    <a:pt x="16231" y="9637"/>
                    <a:pt x="16172" y="9578"/>
                  </a:cubicBezTo>
                  <a:cubicBezTo>
                    <a:pt x="16122" y="9528"/>
                    <a:pt x="16062" y="9478"/>
                    <a:pt x="16013" y="9428"/>
                  </a:cubicBezTo>
                  <a:cubicBezTo>
                    <a:pt x="15933" y="9349"/>
                    <a:pt x="15843" y="9279"/>
                    <a:pt x="15764" y="9210"/>
                  </a:cubicBezTo>
                  <a:cubicBezTo>
                    <a:pt x="15674" y="9140"/>
                    <a:pt x="15585" y="9060"/>
                    <a:pt x="15495" y="8991"/>
                  </a:cubicBezTo>
                  <a:cubicBezTo>
                    <a:pt x="15416" y="8921"/>
                    <a:pt x="15346" y="8852"/>
                    <a:pt x="15267" y="8782"/>
                  </a:cubicBezTo>
                  <a:cubicBezTo>
                    <a:pt x="15187" y="8702"/>
                    <a:pt x="15098" y="8623"/>
                    <a:pt x="15018" y="8543"/>
                  </a:cubicBezTo>
                  <a:cubicBezTo>
                    <a:pt x="14948" y="8464"/>
                    <a:pt x="14879" y="8384"/>
                    <a:pt x="14809" y="8305"/>
                  </a:cubicBezTo>
                  <a:cubicBezTo>
                    <a:pt x="14730" y="8225"/>
                    <a:pt x="14650" y="8155"/>
                    <a:pt x="14580" y="8076"/>
                  </a:cubicBezTo>
                  <a:cubicBezTo>
                    <a:pt x="14511" y="8006"/>
                    <a:pt x="14441" y="7927"/>
                    <a:pt x="14372" y="7857"/>
                  </a:cubicBezTo>
                  <a:cubicBezTo>
                    <a:pt x="14302" y="7777"/>
                    <a:pt x="14232" y="7698"/>
                    <a:pt x="14163" y="7618"/>
                  </a:cubicBezTo>
                  <a:cubicBezTo>
                    <a:pt x="14113" y="7559"/>
                    <a:pt x="14053" y="7499"/>
                    <a:pt x="13994" y="7449"/>
                  </a:cubicBezTo>
                  <a:cubicBezTo>
                    <a:pt x="13914" y="7370"/>
                    <a:pt x="13834" y="7300"/>
                    <a:pt x="13745" y="7220"/>
                  </a:cubicBezTo>
                  <a:cubicBezTo>
                    <a:pt x="13655" y="7141"/>
                    <a:pt x="13566" y="7051"/>
                    <a:pt x="13476" y="6972"/>
                  </a:cubicBezTo>
                  <a:cubicBezTo>
                    <a:pt x="13417" y="6922"/>
                    <a:pt x="13367" y="6872"/>
                    <a:pt x="13307" y="6823"/>
                  </a:cubicBezTo>
                  <a:cubicBezTo>
                    <a:pt x="13238" y="6773"/>
                    <a:pt x="13168" y="6723"/>
                    <a:pt x="13108" y="6664"/>
                  </a:cubicBezTo>
                  <a:cubicBezTo>
                    <a:pt x="12979" y="6554"/>
                    <a:pt x="12860" y="6425"/>
                    <a:pt x="12740" y="6296"/>
                  </a:cubicBezTo>
                  <a:cubicBezTo>
                    <a:pt x="12621" y="6176"/>
                    <a:pt x="12512" y="6067"/>
                    <a:pt x="12412" y="5937"/>
                  </a:cubicBezTo>
                  <a:cubicBezTo>
                    <a:pt x="12363" y="5888"/>
                    <a:pt x="12323" y="5828"/>
                    <a:pt x="12273" y="5778"/>
                  </a:cubicBezTo>
                  <a:cubicBezTo>
                    <a:pt x="12263" y="5768"/>
                    <a:pt x="12253" y="5749"/>
                    <a:pt x="12233" y="5739"/>
                  </a:cubicBezTo>
                  <a:cubicBezTo>
                    <a:pt x="12154" y="5649"/>
                    <a:pt x="12064" y="5560"/>
                    <a:pt x="11985" y="5480"/>
                  </a:cubicBezTo>
                  <a:cubicBezTo>
                    <a:pt x="11975" y="5480"/>
                    <a:pt x="11975" y="5470"/>
                    <a:pt x="11975" y="5470"/>
                  </a:cubicBezTo>
                  <a:cubicBezTo>
                    <a:pt x="11915" y="5420"/>
                    <a:pt x="11865" y="5371"/>
                    <a:pt x="11816" y="5321"/>
                  </a:cubicBezTo>
                  <a:cubicBezTo>
                    <a:pt x="11806" y="5311"/>
                    <a:pt x="11796" y="5301"/>
                    <a:pt x="11786" y="5291"/>
                  </a:cubicBezTo>
                  <a:cubicBezTo>
                    <a:pt x="11637" y="5152"/>
                    <a:pt x="11497" y="5013"/>
                    <a:pt x="11348" y="4883"/>
                  </a:cubicBezTo>
                  <a:cubicBezTo>
                    <a:pt x="11279" y="4804"/>
                    <a:pt x="11199" y="4734"/>
                    <a:pt x="11129" y="4664"/>
                  </a:cubicBezTo>
                  <a:cubicBezTo>
                    <a:pt x="11050" y="4585"/>
                    <a:pt x="10970" y="4505"/>
                    <a:pt x="10891" y="4436"/>
                  </a:cubicBezTo>
                  <a:cubicBezTo>
                    <a:pt x="10791" y="4326"/>
                    <a:pt x="10692" y="4227"/>
                    <a:pt x="10592" y="4127"/>
                  </a:cubicBezTo>
                  <a:cubicBezTo>
                    <a:pt x="10493" y="4028"/>
                    <a:pt x="10383" y="3929"/>
                    <a:pt x="10284" y="3839"/>
                  </a:cubicBezTo>
                  <a:cubicBezTo>
                    <a:pt x="10254" y="3809"/>
                    <a:pt x="10234" y="3789"/>
                    <a:pt x="10204" y="3769"/>
                  </a:cubicBezTo>
                  <a:cubicBezTo>
                    <a:pt x="10095" y="3670"/>
                    <a:pt x="9976" y="3570"/>
                    <a:pt x="9866" y="3471"/>
                  </a:cubicBezTo>
                  <a:lnTo>
                    <a:pt x="9856" y="3471"/>
                  </a:lnTo>
                  <a:cubicBezTo>
                    <a:pt x="9856" y="3471"/>
                    <a:pt x="9856" y="3461"/>
                    <a:pt x="9856" y="3461"/>
                  </a:cubicBezTo>
                  <a:cubicBezTo>
                    <a:pt x="9727" y="3362"/>
                    <a:pt x="9608" y="3252"/>
                    <a:pt x="9488" y="3143"/>
                  </a:cubicBezTo>
                  <a:cubicBezTo>
                    <a:pt x="9468" y="3123"/>
                    <a:pt x="9439" y="3103"/>
                    <a:pt x="9419" y="3083"/>
                  </a:cubicBezTo>
                  <a:cubicBezTo>
                    <a:pt x="9359" y="3053"/>
                    <a:pt x="9289" y="3023"/>
                    <a:pt x="9230" y="3004"/>
                  </a:cubicBezTo>
                  <a:cubicBezTo>
                    <a:pt x="9180" y="2984"/>
                    <a:pt x="9120" y="2964"/>
                    <a:pt x="9071" y="2944"/>
                  </a:cubicBezTo>
                  <a:cubicBezTo>
                    <a:pt x="9011" y="2914"/>
                    <a:pt x="8961" y="2894"/>
                    <a:pt x="8902" y="2864"/>
                  </a:cubicBezTo>
                  <a:cubicBezTo>
                    <a:pt x="8792" y="2825"/>
                    <a:pt x="8693" y="2775"/>
                    <a:pt x="8593" y="2725"/>
                  </a:cubicBezTo>
                  <a:cubicBezTo>
                    <a:pt x="8504" y="2685"/>
                    <a:pt x="8414" y="2636"/>
                    <a:pt x="8335" y="2586"/>
                  </a:cubicBezTo>
                  <a:cubicBezTo>
                    <a:pt x="8235" y="2526"/>
                    <a:pt x="8136" y="2467"/>
                    <a:pt x="8046" y="2407"/>
                  </a:cubicBezTo>
                  <a:cubicBezTo>
                    <a:pt x="7997" y="2377"/>
                    <a:pt x="7947" y="2337"/>
                    <a:pt x="7887" y="2307"/>
                  </a:cubicBezTo>
                  <a:cubicBezTo>
                    <a:pt x="7837" y="2268"/>
                    <a:pt x="7798" y="2228"/>
                    <a:pt x="7748" y="2188"/>
                  </a:cubicBezTo>
                  <a:cubicBezTo>
                    <a:pt x="7668" y="2118"/>
                    <a:pt x="7589" y="2039"/>
                    <a:pt x="7519" y="1959"/>
                  </a:cubicBezTo>
                  <a:cubicBezTo>
                    <a:pt x="7460" y="1900"/>
                    <a:pt x="7400" y="1840"/>
                    <a:pt x="7340" y="1780"/>
                  </a:cubicBezTo>
                  <a:cubicBezTo>
                    <a:pt x="7261" y="1731"/>
                    <a:pt x="7191" y="1671"/>
                    <a:pt x="7121" y="1611"/>
                  </a:cubicBezTo>
                  <a:lnTo>
                    <a:pt x="7121" y="1611"/>
                  </a:lnTo>
                  <a:cubicBezTo>
                    <a:pt x="7121" y="1611"/>
                    <a:pt x="7131" y="1621"/>
                    <a:pt x="7131" y="1621"/>
                  </a:cubicBezTo>
                  <a:cubicBezTo>
                    <a:pt x="7092" y="1591"/>
                    <a:pt x="7052" y="1562"/>
                    <a:pt x="7012" y="1532"/>
                  </a:cubicBezTo>
                  <a:cubicBezTo>
                    <a:pt x="7002" y="1522"/>
                    <a:pt x="6992" y="1512"/>
                    <a:pt x="6982" y="1502"/>
                  </a:cubicBezTo>
                  <a:cubicBezTo>
                    <a:pt x="6972" y="1492"/>
                    <a:pt x="6962" y="1492"/>
                    <a:pt x="6952" y="1482"/>
                  </a:cubicBezTo>
                  <a:cubicBezTo>
                    <a:pt x="6903" y="1442"/>
                    <a:pt x="6843" y="1402"/>
                    <a:pt x="6793" y="1373"/>
                  </a:cubicBezTo>
                  <a:lnTo>
                    <a:pt x="6793" y="1373"/>
                  </a:lnTo>
                  <a:cubicBezTo>
                    <a:pt x="6803" y="1373"/>
                    <a:pt x="6803" y="1382"/>
                    <a:pt x="6813" y="1382"/>
                  </a:cubicBezTo>
                  <a:cubicBezTo>
                    <a:pt x="6743" y="1333"/>
                    <a:pt x="6674" y="1293"/>
                    <a:pt x="6614" y="1243"/>
                  </a:cubicBezTo>
                  <a:cubicBezTo>
                    <a:pt x="6604" y="1233"/>
                    <a:pt x="6594" y="1233"/>
                    <a:pt x="6584" y="1223"/>
                  </a:cubicBezTo>
                  <a:cubicBezTo>
                    <a:pt x="6525" y="1194"/>
                    <a:pt x="6465" y="1164"/>
                    <a:pt x="6395" y="1134"/>
                  </a:cubicBezTo>
                  <a:cubicBezTo>
                    <a:pt x="6296" y="1094"/>
                    <a:pt x="6187" y="1064"/>
                    <a:pt x="6087" y="1024"/>
                  </a:cubicBezTo>
                  <a:cubicBezTo>
                    <a:pt x="5978" y="985"/>
                    <a:pt x="5868" y="945"/>
                    <a:pt x="5759" y="905"/>
                  </a:cubicBezTo>
                  <a:cubicBezTo>
                    <a:pt x="5570" y="816"/>
                    <a:pt x="5371" y="736"/>
                    <a:pt x="5182" y="647"/>
                  </a:cubicBezTo>
                  <a:cubicBezTo>
                    <a:pt x="5023" y="567"/>
                    <a:pt x="4854" y="497"/>
                    <a:pt x="4705" y="408"/>
                  </a:cubicBezTo>
                  <a:cubicBezTo>
                    <a:pt x="4635" y="388"/>
                    <a:pt x="4575" y="378"/>
                    <a:pt x="4516" y="358"/>
                  </a:cubicBezTo>
                  <a:cubicBezTo>
                    <a:pt x="4396" y="318"/>
                    <a:pt x="4297" y="269"/>
                    <a:pt x="4188" y="229"/>
                  </a:cubicBezTo>
                  <a:lnTo>
                    <a:pt x="4178" y="229"/>
                  </a:lnTo>
                  <a:cubicBezTo>
                    <a:pt x="4098" y="199"/>
                    <a:pt x="4018" y="169"/>
                    <a:pt x="3949" y="139"/>
                  </a:cubicBezTo>
                  <a:cubicBezTo>
                    <a:pt x="3929" y="139"/>
                    <a:pt x="3919" y="139"/>
                    <a:pt x="3909" y="129"/>
                  </a:cubicBezTo>
                  <a:cubicBezTo>
                    <a:pt x="3660" y="70"/>
                    <a:pt x="3412" y="40"/>
                    <a:pt x="3153" y="10"/>
                  </a:cubicBezTo>
                  <a:lnTo>
                    <a:pt x="3123" y="10"/>
                  </a:lnTo>
                  <a:cubicBezTo>
                    <a:pt x="3034" y="0"/>
                    <a:pt x="2934" y="0"/>
                    <a:pt x="28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32"/>
            <p:cNvSpPr/>
            <p:nvPr/>
          </p:nvSpPr>
          <p:spPr>
            <a:xfrm>
              <a:off x="369296" y="646450"/>
              <a:ext cx="1163559" cy="1230417"/>
            </a:xfrm>
            <a:custGeom>
              <a:avLst/>
              <a:gdLst/>
              <a:ahLst/>
              <a:cxnLst/>
              <a:rect l="l" t="t" r="r" b="b"/>
              <a:pathLst>
                <a:path w="16481" h="17428" extrusionOk="0">
                  <a:moveTo>
                    <a:pt x="3860" y="0"/>
                  </a:moveTo>
                  <a:cubicBezTo>
                    <a:pt x="3599" y="0"/>
                    <a:pt x="3359" y="23"/>
                    <a:pt x="3153" y="72"/>
                  </a:cubicBezTo>
                  <a:cubicBezTo>
                    <a:pt x="2626" y="222"/>
                    <a:pt x="2149" y="530"/>
                    <a:pt x="1652" y="779"/>
                  </a:cubicBezTo>
                  <a:cubicBezTo>
                    <a:pt x="1164" y="1007"/>
                    <a:pt x="816" y="1435"/>
                    <a:pt x="548" y="1892"/>
                  </a:cubicBezTo>
                  <a:cubicBezTo>
                    <a:pt x="438" y="2042"/>
                    <a:pt x="349" y="2211"/>
                    <a:pt x="269" y="2380"/>
                  </a:cubicBezTo>
                  <a:cubicBezTo>
                    <a:pt x="160" y="2599"/>
                    <a:pt x="70" y="2827"/>
                    <a:pt x="1" y="3056"/>
                  </a:cubicBezTo>
                  <a:cubicBezTo>
                    <a:pt x="1" y="3066"/>
                    <a:pt x="1" y="3086"/>
                    <a:pt x="1" y="3096"/>
                  </a:cubicBezTo>
                  <a:cubicBezTo>
                    <a:pt x="1" y="3155"/>
                    <a:pt x="1" y="3225"/>
                    <a:pt x="1" y="3285"/>
                  </a:cubicBezTo>
                  <a:cubicBezTo>
                    <a:pt x="1" y="3335"/>
                    <a:pt x="1" y="3374"/>
                    <a:pt x="1" y="3424"/>
                  </a:cubicBezTo>
                  <a:cubicBezTo>
                    <a:pt x="1" y="3533"/>
                    <a:pt x="11" y="3653"/>
                    <a:pt x="21" y="3762"/>
                  </a:cubicBezTo>
                  <a:cubicBezTo>
                    <a:pt x="30" y="3822"/>
                    <a:pt x="40" y="3891"/>
                    <a:pt x="40" y="3951"/>
                  </a:cubicBezTo>
                  <a:cubicBezTo>
                    <a:pt x="50" y="4021"/>
                    <a:pt x="60" y="4090"/>
                    <a:pt x="80" y="4150"/>
                  </a:cubicBezTo>
                  <a:cubicBezTo>
                    <a:pt x="90" y="4210"/>
                    <a:pt x="110" y="4259"/>
                    <a:pt x="130" y="4309"/>
                  </a:cubicBezTo>
                  <a:cubicBezTo>
                    <a:pt x="160" y="4369"/>
                    <a:pt x="190" y="4438"/>
                    <a:pt x="219" y="4498"/>
                  </a:cubicBezTo>
                  <a:cubicBezTo>
                    <a:pt x="309" y="4637"/>
                    <a:pt x="398" y="4767"/>
                    <a:pt x="498" y="4896"/>
                  </a:cubicBezTo>
                  <a:cubicBezTo>
                    <a:pt x="548" y="4956"/>
                    <a:pt x="597" y="5015"/>
                    <a:pt x="647" y="5075"/>
                  </a:cubicBezTo>
                  <a:cubicBezTo>
                    <a:pt x="727" y="5155"/>
                    <a:pt x="816" y="5234"/>
                    <a:pt x="906" y="5304"/>
                  </a:cubicBezTo>
                  <a:cubicBezTo>
                    <a:pt x="965" y="5343"/>
                    <a:pt x="1025" y="5383"/>
                    <a:pt x="1085" y="5423"/>
                  </a:cubicBezTo>
                  <a:cubicBezTo>
                    <a:pt x="1144" y="5463"/>
                    <a:pt x="1194" y="5503"/>
                    <a:pt x="1254" y="5542"/>
                  </a:cubicBezTo>
                  <a:cubicBezTo>
                    <a:pt x="1294" y="5572"/>
                    <a:pt x="1333" y="5602"/>
                    <a:pt x="1373" y="5632"/>
                  </a:cubicBezTo>
                  <a:cubicBezTo>
                    <a:pt x="1423" y="5652"/>
                    <a:pt x="1463" y="5672"/>
                    <a:pt x="1512" y="5692"/>
                  </a:cubicBezTo>
                  <a:cubicBezTo>
                    <a:pt x="1582" y="5731"/>
                    <a:pt x="1662" y="5761"/>
                    <a:pt x="1741" y="5791"/>
                  </a:cubicBezTo>
                  <a:cubicBezTo>
                    <a:pt x="1831" y="5831"/>
                    <a:pt x="1940" y="5871"/>
                    <a:pt x="2039" y="5900"/>
                  </a:cubicBezTo>
                  <a:cubicBezTo>
                    <a:pt x="2089" y="5920"/>
                    <a:pt x="2149" y="5930"/>
                    <a:pt x="2189" y="5950"/>
                  </a:cubicBezTo>
                  <a:cubicBezTo>
                    <a:pt x="2268" y="5980"/>
                    <a:pt x="2338" y="6010"/>
                    <a:pt x="2407" y="6050"/>
                  </a:cubicBezTo>
                  <a:cubicBezTo>
                    <a:pt x="2457" y="6079"/>
                    <a:pt x="2517" y="6109"/>
                    <a:pt x="2567" y="6129"/>
                  </a:cubicBezTo>
                  <a:cubicBezTo>
                    <a:pt x="2636" y="6169"/>
                    <a:pt x="2696" y="6199"/>
                    <a:pt x="2755" y="6239"/>
                  </a:cubicBezTo>
                  <a:cubicBezTo>
                    <a:pt x="2785" y="6249"/>
                    <a:pt x="2825" y="6268"/>
                    <a:pt x="2855" y="6278"/>
                  </a:cubicBezTo>
                  <a:cubicBezTo>
                    <a:pt x="2905" y="6298"/>
                    <a:pt x="2944" y="6318"/>
                    <a:pt x="2994" y="6338"/>
                  </a:cubicBezTo>
                  <a:cubicBezTo>
                    <a:pt x="3074" y="6378"/>
                    <a:pt x="3153" y="6428"/>
                    <a:pt x="3233" y="6467"/>
                  </a:cubicBezTo>
                  <a:cubicBezTo>
                    <a:pt x="3273" y="6497"/>
                    <a:pt x="3312" y="6517"/>
                    <a:pt x="3362" y="6547"/>
                  </a:cubicBezTo>
                  <a:cubicBezTo>
                    <a:pt x="3412" y="6567"/>
                    <a:pt x="3472" y="6587"/>
                    <a:pt x="3531" y="6607"/>
                  </a:cubicBezTo>
                  <a:cubicBezTo>
                    <a:pt x="3710" y="6676"/>
                    <a:pt x="3869" y="6776"/>
                    <a:pt x="4028" y="6885"/>
                  </a:cubicBezTo>
                  <a:cubicBezTo>
                    <a:pt x="4188" y="7004"/>
                    <a:pt x="4337" y="7124"/>
                    <a:pt x="4496" y="7253"/>
                  </a:cubicBezTo>
                  <a:cubicBezTo>
                    <a:pt x="4566" y="7303"/>
                    <a:pt x="4625" y="7372"/>
                    <a:pt x="4685" y="7432"/>
                  </a:cubicBezTo>
                  <a:cubicBezTo>
                    <a:pt x="4755" y="7492"/>
                    <a:pt x="4824" y="7561"/>
                    <a:pt x="4894" y="7621"/>
                  </a:cubicBezTo>
                  <a:cubicBezTo>
                    <a:pt x="4894" y="7621"/>
                    <a:pt x="4904" y="7621"/>
                    <a:pt x="4914" y="7631"/>
                  </a:cubicBezTo>
                  <a:cubicBezTo>
                    <a:pt x="5053" y="7710"/>
                    <a:pt x="5202" y="7800"/>
                    <a:pt x="5351" y="7880"/>
                  </a:cubicBezTo>
                  <a:cubicBezTo>
                    <a:pt x="5510" y="7969"/>
                    <a:pt x="5669" y="8059"/>
                    <a:pt x="5819" y="8148"/>
                  </a:cubicBezTo>
                  <a:cubicBezTo>
                    <a:pt x="5888" y="8178"/>
                    <a:pt x="5958" y="8208"/>
                    <a:pt x="6028" y="8238"/>
                  </a:cubicBezTo>
                  <a:cubicBezTo>
                    <a:pt x="6077" y="8257"/>
                    <a:pt x="6127" y="8287"/>
                    <a:pt x="6177" y="8307"/>
                  </a:cubicBezTo>
                  <a:cubicBezTo>
                    <a:pt x="6236" y="8327"/>
                    <a:pt x="6286" y="8357"/>
                    <a:pt x="6346" y="8377"/>
                  </a:cubicBezTo>
                  <a:cubicBezTo>
                    <a:pt x="6525" y="8446"/>
                    <a:pt x="6704" y="8546"/>
                    <a:pt x="6863" y="8665"/>
                  </a:cubicBezTo>
                  <a:cubicBezTo>
                    <a:pt x="6952" y="8735"/>
                    <a:pt x="7042" y="8814"/>
                    <a:pt x="7121" y="8884"/>
                  </a:cubicBezTo>
                  <a:cubicBezTo>
                    <a:pt x="7211" y="8964"/>
                    <a:pt x="7301" y="9033"/>
                    <a:pt x="7390" y="9103"/>
                  </a:cubicBezTo>
                  <a:cubicBezTo>
                    <a:pt x="7559" y="9252"/>
                    <a:pt x="7708" y="9421"/>
                    <a:pt x="7867" y="9580"/>
                  </a:cubicBezTo>
                  <a:cubicBezTo>
                    <a:pt x="7887" y="9590"/>
                    <a:pt x="7907" y="9610"/>
                    <a:pt x="7927" y="9630"/>
                  </a:cubicBezTo>
                  <a:lnTo>
                    <a:pt x="7917" y="9630"/>
                  </a:lnTo>
                  <a:cubicBezTo>
                    <a:pt x="8017" y="9729"/>
                    <a:pt x="8116" y="9819"/>
                    <a:pt x="8206" y="9928"/>
                  </a:cubicBezTo>
                  <a:cubicBezTo>
                    <a:pt x="8305" y="10028"/>
                    <a:pt x="8394" y="10127"/>
                    <a:pt x="8484" y="10227"/>
                  </a:cubicBezTo>
                  <a:cubicBezTo>
                    <a:pt x="8534" y="10266"/>
                    <a:pt x="8574" y="10306"/>
                    <a:pt x="8623" y="10346"/>
                  </a:cubicBezTo>
                  <a:cubicBezTo>
                    <a:pt x="8683" y="10406"/>
                    <a:pt x="8743" y="10475"/>
                    <a:pt x="8802" y="10535"/>
                  </a:cubicBezTo>
                  <a:cubicBezTo>
                    <a:pt x="8912" y="10644"/>
                    <a:pt x="9011" y="10754"/>
                    <a:pt x="9111" y="10863"/>
                  </a:cubicBezTo>
                  <a:cubicBezTo>
                    <a:pt x="9170" y="10923"/>
                    <a:pt x="9220" y="10973"/>
                    <a:pt x="9280" y="11022"/>
                  </a:cubicBezTo>
                  <a:cubicBezTo>
                    <a:pt x="9339" y="11082"/>
                    <a:pt x="9399" y="11152"/>
                    <a:pt x="9459" y="11211"/>
                  </a:cubicBezTo>
                  <a:cubicBezTo>
                    <a:pt x="9518" y="11281"/>
                    <a:pt x="9568" y="11341"/>
                    <a:pt x="9618" y="11410"/>
                  </a:cubicBezTo>
                  <a:cubicBezTo>
                    <a:pt x="9667" y="11470"/>
                    <a:pt x="9717" y="11530"/>
                    <a:pt x="9777" y="11589"/>
                  </a:cubicBezTo>
                  <a:cubicBezTo>
                    <a:pt x="9856" y="11679"/>
                    <a:pt x="9936" y="11758"/>
                    <a:pt x="10026" y="11838"/>
                  </a:cubicBezTo>
                  <a:cubicBezTo>
                    <a:pt x="10105" y="11927"/>
                    <a:pt x="10195" y="12027"/>
                    <a:pt x="10294" y="12106"/>
                  </a:cubicBezTo>
                  <a:cubicBezTo>
                    <a:pt x="10354" y="12156"/>
                    <a:pt x="10413" y="12206"/>
                    <a:pt x="10473" y="12246"/>
                  </a:cubicBezTo>
                  <a:cubicBezTo>
                    <a:pt x="10533" y="12295"/>
                    <a:pt x="10592" y="12345"/>
                    <a:pt x="10652" y="12395"/>
                  </a:cubicBezTo>
                  <a:cubicBezTo>
                    <a:pt x="10771" y="12504"/>
                    <a:pt x="10891" y="12614"/>
                    <a:pt x="11010" y="12723"/>
                  </a:cubicBezTo>
                  <a:cubicBezTo>
                    <a:pt x="11129" y="12832"/>
                    <a:pt x="11259" y="12942"/>
                    <a:pt x="11368" y="13061"/>
                  </a:cubicBezTo>
                  <a:cubicBezTo>
                    <a:pt x="11478" y="13180"/>
                    <a:pt x="11587" y="13310"/>
                    <a:pt x="11696" y="13429"/>
                  </a:cubicBezTo>
                  <a:cubicBezTo>
                    <a:pt x="11796" y="13548"/>
                    <a:pt x="11915" y="13658"/>
                    <a:pt x="12015" y="13767"/>
                  </a:cubicBezTo>
                  <a:cubicBezTo>
                    <a:pt x="12134" y="13877"/>
                    <a:pt x="12233" y="14006"/>
                    <a:pt x="12343" y="14115"/>
                  </a:cubicBezTo>
                  <a:cubicBezTo>
                    <a:pt x="12442" y="14225"/>
                    <a:pt x="12542" y="14324"/>
                    <a:pt x="12651" y="14414"/>
                  </a:cubicBezTo>
                  <a:cubicBezTo>
                    <a:pt x="12760" y="14523"/>
                    <a:pt x="12880" y="14623"/>
                    <a:pt x="12999" y="14732"/>
                  </a:cubicBezTo>
                  <a:cubicBezTo>
                    <a:pt x="13109" y="14841"/>
                    <a:pt x="13218" y="14951"/>
                    <a:pt x="13327" y="15060"/>
                  </a:cubicBezTo>
                  <a:cubicBezTo>
                    <a:pt x="13437" y="15170"/>
                    <a:pt x="13536" y="15289"/>
                    <a:pt x="13646" y="15388"/>
                  </a:cubicBezTo>
                  <a:cubicBezTo>
                    <a:pt x="13735" y="15468"/>
                    <a:pt x="13825" y="15547"/>
                    <a:pt x="13904" y="15627"/>
                  </a:cubicBezTo>
                  <a:cubicBezTo>
                    <a:pt x="13974" y="15707"/>
                    <a:pt x="14033" y="15786"/>
                    <a:pt x="14093" y="15876"/>
                  </a:cubicBezTo>
                  <a:cubicBezTo>
                    <a:pt x="14093" y="15876"/>
                    <a:pt x="14103" y="15886"/>
                    <a:pt x="14103" y="15886"/>
                  </a:cubicBezTo>
                  <a:cubicBezTo>
                    <a:pt x="14123" y="15906"/>
                    <a:pt x="14133" y="15915"/>
                    <a:pt x="14153" y="15935"/>
                  </a:cubicBezTo>
                  <a:cubicBezTo>
                    <a:pt x="14222" y="16005"/>
                    <a:pt x="14292" y="16075"/>
                    <a:pt x="14362" y="16144"/>
                  </a:cubicBezTo>
                  <a:cubicBezTo>
                    <a:pt x="14431" y="16204"/>
                    <a:pt x="14501" y="16264"/>
                    <a:pt x="14561" y="16333"/>
                  </a:cubicBezTo>
                  <a:cubicBezTo>
                    <a:pt x="14640" y="16413"/>
                    <a:pt x="14710" y="16482"/>
                    <a:pt x="14789" y="16562"/>
                  </a:cubicBezTo>
                  <a:cubicBezTo>
                    <a:pt x="14889" y="16651"/>
                    <a:pt x="14998" y="16731"/>
                    <a:pt x="15108" y="16801"/>
                  </a:cubicBezTo>
                  <a:cubicBezTo>
                    <a:pt x="15177" y="16850"/>
                    <a:pt x="15257" y="16900"/>
                    <a:pt x="15326" y="16950"/>
                  </a:cubicBezTo>
                  <a:cubicBezTo>
                    <a:pt x="15366" y="16970"/>
                    <a:pt x="15396" y="16980"/>
                    <a:pt x="15426" y="16990"/>
                  </a:cubicBezTo>
                  <a:cubicBezTo>
                    <a:pt x="15466" y="17009"/>
                    <a:pt x="15515" y="17019"/>
                    <a:pt x="15555" y="17039"/>
                  </a:cubicBezTo>
                  <a:cubicBezTo>
                    <a:pt x="15605" y="17059"/>
                    <a:pt x="15655" y="17089"/>
                    <a:pt x="15704" y="17109"/>
                  </a:cubicBezTo>
                  <a:cubicBezTo>
                    <a:pt x="15784" y="17149"/>
                    <a:pt x="15853" y="17188"/>
                    <a:pt x="15933" y="17228"/>
                  </a:cubicBezTo>
                  <a:cubicBezTo>
                    <a:pt x="16003" y="17268"/>
                    <a:pt x="16082" y="17308"/>
                    <a:pt x="16152" y="17348"/>
                  </a:cubicBezTo>
                  <a:cubicBezTo>
                    <a:pt x="16192" y="17367"/>
                    <a:pt x="16231" y="17397"/>
                    <a:pt x="16271" y="17427"/>
                  </a:cubicBezTo>
                  <a:cubicBezTo>
                    <a:pt x="16480" y="16761"/>
                    <a:pt x="15883" y="15726"/>
                    <a:pt x="15744" y="15100"/>
                  </a:cubicBezTo>
                  <a:cubicBezTo>
                    <a:pt x="15596" y="14121"/>
                    <a:pt x="15782" y="12454"/>
                    <a:pt x="14396" y="12454"/>
                  </a:cubicBezTo>
                  <a:cubicBezTo>
                    <a:pt x="14388" y="12454"/>
                    <a:pt x="14380" y="12454"/>
                    <a:pt x="14372" y="12454"/>
                  </a:cubicBezTo>
                  <a:cubicBezTo>
                    <a:pt x="13914" y="12385"/>
                    <a:pt x="13347" y="12375"/>
                    <a:pt x="13039" y="11987"/>
                  </a:cubicBezTo>
                  <a:cubicBezTo>
                    <a:pt x="12900" y="11788"/>
                    <a:pt x="12949" y="11430"/>
                    <a:pt x="13178" y="11321"/>
                  </a:cubicBezTo>
                  <a:cubicBezTo>
                    <a:pt x="13212" y="11314"/>
                    <a:pt x="13244" y="11312"/>
                    <a:pt x="13277" y="11312"/>
                  </a:cubicBezTo>
                  <a:cubicBezTo>
                    <a:pt x="13400" y="11312"/>
                    <a:pt x="13518" y="11351"/>
                    <a:pt x="13636" y="11390"/>
                  </a:cubicBezTo>
                  <a:cubicBezTo>
                    <a:pt x="14043" y="11571"/>
                    <a:pt x="14391" y="11657"/>
                    <a:pt x="14670" y="11657"/>
                  </a:cubicBezTo>
                  <a:cubicBezTo>
                    <a:pt x="15433" y="11657"/>
                    <a:pt x="15669" y="11010"/>
                    <a:pt x="15137" y="9889"/>
                  </a:cubicBezTo>
                  <a:cubicBezTo>
                    <a:pt x="14501" y="8884"/>
                    <a:pt x="14014" y="7094"/>
                    <a:pt x="12741" y="6776"/>
                  </a:cubicBezTo>
                  <a:cubicBezTo>
                    <a:pt x="12607" y="6745"/>
                    <a:pt x="12478" y="6732"/>
                    <a:pt x="12352" y="6732"/>
                  </a:cubicBezTo>
                  <a:cubicBezTo>
                    <a:pt x="11734" y="6732"/>
                    <a:pt x="11190" y="7055"/>
                    <a:pt x="10612" y="7303"/>
                  </a:cubicBezTo>
                  <a:cubicBezTo>
                    <a:pt x="10379" y="7366"/>
                    <a:pt x="10117" y="7409"/>
                    <a:pt x="9855" y="7409"/>
                  </a:cubicBezTo>
                  <a:cubicBezTo>
                    <a:pt x="9458" y="7409"/>
                    <a:pt x="9064" y="7310"/>
                    <a:pt x="8782" y="7034"/>
                  </a:cubicBezTo>
                  <a:cubicBezTo>
                    <a:pt x="8454" y="6328"/>
                    <a:pt x="9518" y="5990"/>
                    <a:pt x="10045" y="5861"/>
                  </a:cubicBezTo>
                  <a:cubicBezTo>
                    <a:pt x="10191" y="5835"/>
                    <a:pt x="10338" y="5826"/>
                    <a:pt x="10487" y="5826"/>
                  </a:cubicBezTo>
                  <a:cubicBezTo>
                    <a:pt x="10926" y="5826"/>
                    <a:pt x="11376" y="5909"/>
                    <a:pt x="11816" y="5909"/>
                  </a:cubicBezTo>
                  <a:cubicBezTo>
                    <a:pt x="12041" y="5909"/>
                    <a:pt x="12264" y="5887"/>
                    <a:pt x="12482" y="5821"/>
                  </a:cubicBezTo>
                  <a:cubicBezTo>
                    <a:pt x="12979" y="5513"/>
                    <a:pt x="12204" y="4747"/>
                    <a:pt x="11975" y="4458"/>
                  </a:cubicBezTo>
                  <a:cubicBezTo>
                    <a:pt x="11517" y="4011"/>
                    <a:pt x="10960" y="3683"/>
                    <a:pt x="10463" y="3285"/>
                  </a:cubicBezTo>
                  <a:cubicBezTo>
                    <a:pt x="9787" y="2758"/>
                    <a:pt x="9190" y="2141"/>
                    <a:pt x="8464" y="1674"/>
                  </a:cubicBezTo>
                  <a:cubicBezTo>
                    <a:pt x="8424" y="1654"/>
                    <a:pt x="8394" y="1624"/>
                    <a:pt x="8355" y="1604"/>
                  </a:cubicBezTo>
                  <a:cubicBezTo>
                    <a:pt x="8206" y="1465"/>
                    <a:pt x="8046" y="1326"/>
                    <a:pt x="7887" y="1206"/>
                  </a:cubicBezTo>
                  <a:cubicBezTo>
                    <a:pt x="7033" y="576"/>
                    <a:pt x="5174" y="0"/>
                    <a:pt x="3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82" name="Google Shape;1282;p32"/>
          <p:cNvSpPr/>
          <p:nvPr/>
        </p:nvSpPr>
        <p:spPr>
          <a:xfrm rot="-1385650" flipH="1">
            <a:off x="8658978" y="2299324"/>
            <a:ext cx="1149867" cy="2235700"/>
          </a:xfrm>
          <a:custGeom>
            <a:avLst/>
            <a:gdLst/>
            <a:ahLst/>
            <a:cxnLst/>
            <a:rect l="l" t="t" r="r" b="b"/>
            <a:pathLst>
              <a:path w="16287" h="31667" extrusionOk="0">
                <a:moveTo>
                  <a:pt x="14450" y="1"/>
                </a:moveTo>
                <a:cubicBezTo>
                  <a:pt x="14395" y="1"/>
                  <a:pt x="14337" y="18"/>
                  <a:pt x="14292" y="45"/>
                </a:cubicBezTo>
                <a:cubicBezTo>
                  <a:pt x="13616" y="462"/>
                  <a:pt x="12949" y="880"/>
                  <a:pt x="12333" y="1368"/>
                </a:cubicBezTo>
                <a:cubicBezTo>
                  <a:pt x="11239" y="2253"/>
                  <a:pt x="10264" y="3287"/>
                  <a:pt x="9379" y="4381"/>
                </a:cubicBezTo>
                <a:cubicBezTo>
                  <a:pt x="8693" y="5196"/>
                  <a:pt x="8086" y="6072"/>
                  <a:pt x="7678" y="7046"/>
                </a:cubicBezTo>
                <a:cubicBezTo>
                  <a:pt x="6803" y="8876"/>
                  <a:pt x="6684" y="10875"/>
                  <a:pt x="6445" y="12845"/>
                </a:cubicBezTo>
                <a:cubicBezTo>
                  <a:pt x="6336" y="13451"/>
                  <a:pt x="6147" y="14028"/>
                  <a:pt x="5928" y="14585"/>
                </a:cubicBezTo>
                <a:cubicBezTo>
                  <a:pt x="6047" y="13998"/>
                  <a:pt x="6057" y="13382"/>
                  <a:pt x="6097" y="12775"/>
                </a:cubicBezTo>
                <a:cubicBezTo>
                  <a:pt x="6157" y="11810"/>
                  <a:pt x="6276" y="10855"/>
                  <a:pt x="6256" y="9891"/>
                </a:cubicBezTo>
                <a:cubicBezTo>
                  <a:pt x="6226" y="9165"/>
                  <a:pt x="6017" y="8459"/>
                  <a:pt x="5888" y="7752"/>
                </a:cubicBezTo>
                <a:cubicBezTo>
                  <a:pt x="5729" y="6778"/>
                  <a:pt x="5470" y="5843"/>
                  <a:pt x="5232" y="4888"/>
                </a:cubicBezTo>
                <a:cubicBezTo>
                  <a:pt x="4933" y="3794"/>
                  <a:pt x="4933" y="2650"/>
                  <a:pt x="4615" y="1556"/>
                </a:cubicBezTo>
                <a:cubicBezTo>
                  <a:pt x="4567" y="1388"/>
                  <a:pt x="4435" y="1104"/>
                  <a:pt x="4250" y="1104"/>
                </a:cubicBezTo>
                <a:cubicBezTo>
                  <a:pt x="4206" y="1104"/>
                  <a:pt x="4158" y="1120"/>
                  <a:pt x="4108" y="1159"/>
                </a:cubicBezTo>
                <a:cubicBezTo>
                  <a:pt x="3959" y="1358"/>
                  <a:pt x="3979" y="1636"/>
                  <a:pt x="3909" y="1865"/>
                </a:cubicBezTo>
                <a:cubicBezTo>
                  <a:pt x="3730" y="2720"/>
                  <a:pt x="3591" y="3595"/>
                  <a:pt x="3611" y="4470"/>
                </a:cubicBezTo>
                <a:cubicBezTo>
                  <a:pt x="3611" y="5893"/>
                  <a:pt x="4277" y="7186"/>
                  <a:pt x="4416" y="8578"/>
                </a:cubicBezTo>
                <a:cubicBezTo>
                  <a:pt x="4506" y="9413"/>
                  <a:pt x="4426" y="10269"/>
                  <a:pt x="4645" y="11084"/>
                </a:cubicBezTo>
                <a:cubicBezTo>
                  <a:pt x="4864" y="12158"/>
                  <a:pt x="5282" y="13203"/>
                  <a:pt x="5391" y="14297"/>
                </a:cubicBezTo>
                <a:cubicBezTo>
                  <a:pt x="5431" y="14694"/>
                  <a:pt x="5431" y="15092"/>
                  <a:pt x="5371" y="15490"/>
                </a:cubicBezTo>
                <a:cubicBezTo>
                  <a:pt x="5262" y="15788"/>
                  <a:pt x="5142" y="16087"/>
                  <a:pt x="5023" y="16385"/>
                </a:cubicBezTo>
                <a:cubicBezTo>
                  <a:pt x="4635" y="17529"/>
                  <a:pt x="4197" y="18663"/>
                  <a:pt x="4048" y="19856"/>
                </a:cubicBezTo>
                <a:cubicBezTo>
                  <a:pt x="3959" y="19239"/>
                  <a:pt x="3839" y="18623"/>
                  <a:pt x="3621" y="18036"/>
                </a:cubicBezTo>
                <a:cubicBezTo>
                  <a:pt x="3332" y="17350"/>
                  <a:pt x="3034" y="16664"/>
                  <a:pt x="2944" y="15928"/>
                </a:cubicBezTo>
                <a:cubicBezTo>
                  <a:pt x="2855" y="14665"/>
                  <a:pt x="2358" y="13511"/>
                  <a:pt x="1920" y="12347"/>
                </a:cubicBezTo>
                <a:cubicBezTo>
                  <a:pt x="1602" y="11253"/>
                  <a:pt x="1303" y="10149"/>
                  <a:pt x="1035" y="9045"/>
                </a:cubicBezTo>
                <a:cubicBezTo>
                  <a:pt x="986" y="8815"/>
                  <a:pt x="805" y="8644"/>
                  <a:pt x="631" y="8644"/>
                </a:cubicBezTo>
                <a:cubicBezTo>
                  <a:pt x="518" y="8644"/>
                  <a:pt x="409" y="8715"/>
                  <a:pt x="339" y="8886"/>
                </a:cubicBezTo>
                <a:cubicBezTo>
                  <a:pt x="1" y="9801"/>
                  <a:pt x="40" y="10826"/>
                  <a:pt x="70" y="11790"/>
                </a:cubicBezTo>
                <a:cubicBezTo>
                  <a:pt x="150" y="12805"/>
                  <a:pt x="448" y="13779"/>
                  <a:pt x="597" y="14784"/>
                </a:cubicBezTo>
                <a:cubicBezTo>
                  <a:pt x="727" y="15729"/>
                  <a:pt x="707" y="16713"/>
                  <a:pt x="906" y="17658"/>
                </a:cubicBezTo>
                <a:cubicBezTo>
                  <a:pt x="1075" y="18533"/>
                  <a:pt x="1463" y="19339"/>
                  <a:pt x="1930" y="20085"/>
                </a:cubicBezTo>
                <a:cubicBezTo>
                  <a:pt x="2586" y="21179"/>
                  <a:pt x="3571" y="22223"/>
                  <a:pt x="3879" y="23476"/>
                </a:cubicBezTo>
                <a:cubicBezTo>
                  <a:pt x="3879" y="23745"/>
                  <a:pt x="3879" y="24013"/>
                  <a:pt x="3879" y="24282"/>
                </a:cubicBezTo>
                <a:cubicBezTo>
                  <a:pt x="3859" y="25147"/>
                  <a:pt x="3750" y="26002"/>
                  <a:pt x="3641" y="26858"/>
                </a:cubicBezTo>
                <a:cubicBezTo>
                  <a:pt x="3591" y="27345"/>
                  <a:pt x="3511" y="27842"/>
                  <a:pt x="3422" y="28330"/>
                </a:cubicBezTo>
                <a:cubicBezTo>
                  <a:pt x="3342" y="28668"/>
                  <a:pt x="3352" y="29036"/>
                  <a:pt x="3213" y="29354"/>
                </a:cubicBezTo>
                <a:cubicBezTo>
                  <a:pt x="3044" y="29901"/>
                  <a:pt x="2198" y="31104"/>
                  <a:pt x="2547" y="31602"/>
                </a:cubicBezTo>
                <a:cubicBezTo>
                  <a:pt x="2623" y="31647"/>
                  <a:pt x="2713" y="31667"/>
                  <a:pt x="2807" y="31667"/>
                </a:cubicBezTo>
                <a:cubicBezTo>
                  <a:pt x="2980" y="31667"/>
                  <a:pt x="3163" y="31599"/>
                  <a:pt x="3292" y="31502"/>
                </a:cubicBezTo>
                <a:cubicBezTo>
                  <a:pt x="3442" y="31383"/>
                  <a:pt x="3471" y="31184"/>
                  <a:pt x="3531" y="31015"/>
                </a:cubicBezTo>
                <a:cubicBezTo>
                  <a:pt x="3710" y="30408"/>
                  <a:pt x="3919" y="29811"/>
                  <a:pt x="4058" y="29195"/>
                </a:cubicBezTo>
                <a:cubicBezTo>
                  <a:pt x="4277" y="28260"/>
                  <a:pt x="4317" y="27285"/>
                  <a:pt x="4406" y="26331"/>
                </a:cubicBezTo>
                <a:cubicBezTo>
                  <a:pt x="4456" y="25893"/>
                  <a:pt x="4506" y="25455"/>
                  <a:pt x="4526" y="25028"/>
                </a:cubicBezTo>
                <a:cubicBezTo>
                  <a:pt x="4546" y="24938"/>
                  <a:pt x="4565" y="24849"/>
                  <a:pt x="4585" y="24759"/>
                </a:cubicBezTo>
                <a:cubicBezTo>
                  <a:pt x="4854" y="24133"/>
                  <a:pt x="5182" y="23496"/>
                  <a:pt x="5550" y="22919"/>
                </a:cubicBezTo>
                <a:cubicBezTo>
                  <a:pt x="6435" y="21835"/>
                  <a:pt x="8056" y="21984"/>
                  <a:pt x="9190" y="21288"/>
                </a:cubicBezTo>
                <a:cubicBezTo>
                  <a:pt x="9807" y="20910"/>
                  <a:pt x="10413" y="20493"/>
                  <a:pt x="10930" y="19975"/>
                </a:cubicBezTo>
                <a:cubicBezTo>
                  <a:pt x="11706" y="19229"/>
                  <a:pt x="12323" y="18324"/>
                  <a:pt x="13198" y="17688"/>
                </a:cubicBezTo>
                <a:cubicBezTo>
                  <a:pt x="13805" y="17240"/>
                  <a:pt x="14342" y="16693"/>
                  <a:pt x="14749" y="16047"/>
                </a:cubicBezTo>
                <a:cubicBezTo>
                  <a:pt x="14998" y="15649"/>
                  <a:pt x="15247" y="15251"/>
                  <a:pt x="15475" y="14844"/>
                </a:cubicBezTo>
                <a:cubicBezTo>
                  <a:pt x="15613" y="14568"/>
                  <a:pt x="16286" y="13670"/>
                  <a:pt x="15636" y="13670"/>
                </a:cubicBezTo>
                <a:cubicBezTo>
                  <a:pt x="15629" y="13670"/>
                  <a:pt x="15622" y="13670"/>
                  <a:pt x="15615" y="13670"/>
                </a:cubicBezTo>
                <a:cubicBezTo>
                  <a:pt x="14163" y="14277"/>
                  <a:pt x="12721" y="14993"/>
                  <a:pt x="11448" y="15928"/>
                </a:cubicBezTo>
                <a:cubicBezTo>
                  <a:pt x="10453" y="16683"/>
                  <a:pt x="9608" y="17608"/>
                  <a:pt x="8713" y="18474"/>
                </a:cubicBezTo>
                <a:cubicBezTo>
                  <a:pt x="7639" y="19568"/>
                  <a:pt x="6475" y="20572"/>
                  <a:pt x="5451" y="21726"/>
                </a:cubicBezTo>
                <a:cubicBezTo>
                  <a:pt x="5063" y="22193"/>
                  <a:pt x="4794" y="22750"/>
                  <a:pt x="4575" y="23317"/>
                </a:cubicBezTo>
                <a:cubicBezTo>
                  <a:pt x="4575" y="23029"/>
                  <a:pt x="4565" y="22740"/>
                  <a:pt x="4546" y="22452"/>
                </a:cubicBezTo>
                <a:cubicBezTo>
                  <a:pt x="4655" y="21149"/>
                  <a:pt x="4784" y="19826"/>
                  <a:pt x="5351" y="18643"/>
                </a:cubicBezTo>
                <a:cubicBezTo>
                  <a:pt x="5799" y="17847"/>
                  <a:pt x="6346" y="17051"/>
                  <a:pt x="7052" y="16465"/>
                </a:cubicBezTo>
                <a:cubicBezTo>
                  <a:pt x="8007" y="15918"/>
                  <a:pt x="8971" y="15351"/>
                  <a:pt x="9886" y="14724"/>
                </a:cubicBezTo>
                <a:cubicBezTo>
                  <a:pt x="11090" y="13899"/>
                  <a:pt x="12144" y="12835"/>
                  <a:pt x="12949" y="11611"/>
                </a:cubicBezTo>
                <a:cubicBezTo>
                  <a:pt x="13407" y="10845"/>
                  <a:pt x="13755" y="10020"/>
                  <a:pt x="14232" y="9274"/>
                </a:cubicBezTo>
                <a:cubicBezTo>
                  <a:pt x="14372" y="8966"/>
                  <a:pt x="15127" y="8120"/>
                  <a:pt x="14909" y="7842"/>
                </a:cubicBezTo>
                <a:cubicBezTo>
                  <a:pt x="14877" y="7809"/>
                  <a:pt x="14834" y="7795"/>
                  <a:pt x="14783" y="7795"/>
                </a:cubicBezTo>
                <a:cubicBezTo>
                  <a:pt x="14497" y="7795"/>
                  <a:pt x="13955" y="8246"/>
                  <a:pt x="13735" y="8339"/>
                </a:cubicBezTo>
                <a:cubicBezTo>
                  <a:pt x="11159" y="9891"/>
                  <a:pt x="9399" y="12357"/>
                  <a:pt x="7589" y="14694"/>
                </a:cubicBezTo>
                <a:cubicBezTo>
                  <a:pt x="6773" y="15719"/>
                  <a:pt x="5848" y="16664"/>
                  <a:pt x="5112" y="17748"/>
                </a:cubicBezTo>
                <a:cubicBezTo>
                  <a:pt x="5480" y="16733"/>
                  <a:pt x="5918" y="15739"/>
                  <a:pt x="6326" y="14734"/>
                </a:cubicBezTo>
                <a:cubicBezTo>
                  <a:pt x="6992" y="12914"/>
                  <a:pt x="7708" y="11114"/>
                  <a:pt x="8414" y="9314"/>
                </a:cubicBezTo>
                <a:cubicBezTo>
                  <a:pt x="9081" y="7941"/>
                  <a:pt x="10393" y="7017"/>
                  <a:pt x="11308" y="5813"/>
                </a:cubicBezTo>
                <a:cubicBezTo>
                  <a:pt x="12591" y="4311"/>
                  <a:pt x="13188" y="2372"/>
                  <a:pt x="14352" y="781"/>
                </a:cubicBezTo>
                <a:cubicBezTo>
                  <a:pt x="14461" y="572"/>
                  <a:pt x="14700" y="333"/>
                  <a:pt x="14610" y="85"/>
                </a:cubicBezTo>
                <a:cubicBezTo>
                  <a:pt x="14578" y="25"/>
                  <a:pt x="14516" y="1"/>
                  <a:pt x="144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32"/>
          <p:cNvSpPr txBox="1"/>
          <p:nvPr/>
        </p:nvSpPr>
        <p:spPr>
          <a:xfrm>
            <a:off x="2685550" y="3453200"/>
            <a:ext cx="3913800" cy="471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300"/>
              </a:spcBef>
              <a:spcAft>
                <a:spcPts val="0"/>
              </a:spcAft>
              <a:buNone/>
            </a:pPr>
            <a:r>
              <a:rPr lang="en" sz="1000">
                <a:solidFill>
                  <a:schemeClr val="dk1"/>
                </a:solidFill>
                <a:latin typeface="Barlow"/>
                <a:ea typeface="Barlow"/>
                <a:cs typeface="Barlow"/>
                <a:sym typeface="Barlow"/>
              </a:rPr>
              <a:t>CREDITS: This presentation template was created by </a:t>
            </a:r>
            <a:r>
              <a:rPr lang="en" sz="1000" b="1">
                <a:solidFill>
                  <a:schemeClr val="dk1"/>
                </a:solidFill>
                <a:uFill>
                  <a:noFill/>
                </a:uFill>
                <a:latin typeface="Barlow"/>
                <a:ea typeface="Barlow"/>
                <a:cs typeface="Barlow"/>
                <a:sym typeface="Barlow"/>
                <a:hlinkClick r:id="rId2">
                  <a:extLst>
                    <a:ext uri="{A12FA001-AC4F-418D-AE19-62706E023703}">
                      <ahyp:hlinkClr xmlns:ahyp="http://schemas.microsoft.com/office/drawing/2018/hyperlinkcolor" val="tx"/>
                    </a:ext>
                  </a:extLst>
                </a:hlinkClick>
              </a:rPr>
              <a:t>Slidesgo</a:t>
            </a:r>
            <a:r>
              <a:rPr lang="en" sz="1000">
                <a:solidFill>
                  <a:schemeClr val="dk1"/>
                </a:solidFill>
                <a:latin typeface="Barlow"/>
                <a:ea typeface="Barlow"/>
                <a:cs typeface="Barlow"/>
                <a:sym typeface="Barlow"/>
              </a:rPr>
              <a:t>, and includes icons by </a:t>
            </a:r>
            <a:r>
              <a:rPr lang="en" sz="1000" b="1">
                <a:solidFill>
                  <a:schemeClr val="dk1"/>
                </a:solidFill>
                <a:uFill>
                  <a:noFill/>
                </a:uFill>
                <a:latin typeface="Barlow"/>
                <a:ea typeface="Barlow"/>
                <a:cs typeface="Barlow"/>
                <a:sym typeface="Barlow"/>
                <a:hlinkClick r:id="rId3">
                  <a:extLst>
                    <a:ext uri="{A12FA001-AC4F-418D-AE19-62706E023703}">
                      <ahyp:hlinkClr xmlns:ahyp="http://schemas.microsoft.com/office/drawing/2018/hyperlinkcolor" val="tx"/>
                    </a:ext>
                  </a:extLst>
                </a:hlinkClick>
              </a:rPr>
              <a:t>Flaticon</a:t>
            </a:r>
            <a:r>
              <a:rPr lang="en" sz="1000" b="1">
                <a:solidFill>
                  <a:schemeClr val="dk1"/>
                </a:solidFill>
                <a:latin typeface="Barlow"/>
                <a:ea typeface="Barlow"/>
                <a:cs typeface="Barlow"/>
                <a:sym typeface="Barlow"/>
              </a:rPr>
              <a:t> </a:t>
            </a:r>
            <a:r>
              <a:rPr lang="en" sz="1000">
                <a:solidFill>
                  <a:schemeClr val="dk1"/>
                </a:solidFill>
                <a:latin typeface="Barlow"/>
                <a:ea typeface="Barlow"/>
                <a:cs typeface="Barlow"/>
                <a:sym typeface="Barlow"/>
              </a:rPr>
              <a:t>and infographics &amp; images by </a:t>
            </a:r>
            <a:r>
              <a:rPr lang="en" sz="1000" b="1">
                <a:solidFill>
                  <a:schemeClr val="dk1"/>
                </a:solidFill>
                <a:uFill>
                  <a:noFill/>
                </a:uFill>
                <a:latin typeface="Barlow"/>
                <a:ea typeface="Barlow"/>
                <a:cs typeface="Barlow"/>
                <a:sym typeface="Barlow"/>
                <a:hlinkClick r:id="rId4">
                  <a:extLst>
                    <a:ext uri="{A12FA001-AC4F-418D-AE19-62706E023703}">
                      <ahyp:hlinkClr xmlns:ahyp="http://schemas.microsoft.com/office/drawing/2018/hyperlinkcolor" val="tx"/>
                    </a:ext>
                  </a:extLst>
                </a:hlinkClick>
              </a:rPr>
              <a:t>Freepik</a:t>
            </a:r>
            <a:endParaRPr sz="1000" b="1">
              <a:solidFill>
                <a:schemeClr val="dk1"/>
              </a:solidFill>
              <a:latin typeface="Barlow"/>
              <a:ea typeface="Barlow"/>
              <a:cs typeface="Barlow"/>
              <a:sym typeface="Barlow"/>
            </a:endParaRPr>
          </a:p>
        </p:txBody>
      </p:sp>
      <p:sp>
        <p:nvSpPr>
          <p:cNvPr id="1284" name="Google Shape;1284;p32"/>
          <p:cNvSpPr/>
          <p:nvPr/>
        </p:nvSpPr>
        <p:spPr>
          <a:xfrm flipH="1">
            <a:off x="6998654" y="4670947"/>
            <a:ext cx="1075026" cy="1019888"/>
          </a:xfrm>
          <a:custGeom>
            <a:avLst/>
            <a:gdLst/>
            <a:ahLst/>
            <a:cxnLst/>
            <a:rect l="l" t="t" r="r" b="b"/>
            <a:pathLst>
              <a:path w="15227" h="14446" extrusionOk="0">
                <a:moveTo>
                  <a:pt x="3631" y="3020"/>
                </a:moveTo>
                <a:cubicBezTo>
                  <a:pt x="3641" y="3030"/>
                  <a:pt x="3651" y="3030"/>
                  <a:pt x="3660" y="3040"/>
                </a:cubicBezTo>
                <a:lnTo>
                  <a:pt x="3641" y="3040"/>
                </a:lnTo>
                <a:cubicBezTo>
                  <a:pt x="3631" y="3040"/>
                  <a:pt x="3631" y="3030"/>
                  <a:pt x="3631" y="3020"/>
                </a:cubicBezTo>
                <a:close/>
                <a:moveTo>
                  <a:pt x="12492" y="11324"/>
                </a:moveTo>
                <a:cubicBezTo>
                  <a:pt x="12482" y="11334"/>
                  <a:pt x="12472" y="11344"/>
                  <a:pt x="12472" y="11344"/>
                </a:cubicBezTo>
                <a:cubicBezTo>
                  <a:pt x="12472" y="11344"/>
                  <a:pt x="12472" y="11334"/>
                  <a:pt x="12472" y="11334"/>
                </a:cubicBezTo>
                <a:cubicBezTo>
                  <a:pt x="12472" y="11324"/>
                  <a:pt x="12482" y="11324"/>
                  <a:pt x="12492" y="11324"/>
                </a:cubicBezTo>
                <a:close/>
                <a:moveTo>
                  <a:pt x="7478" y="1"/>
                </a:moveTo>
                <a:cubicBezTo>
                  <a:pt x="7316" y="1"/>
                  <a:pt x="7154" y="6"/>
                  <a:pt x="6992" y="17"/>
                </a:cubicBezTo>
                <a:cubicBezTo>
                  <a:pt x="5590" y="66"/>
                  <a:pt x="4277" y="673"/>
                  <a:pt x="3193" y="1548"/>
                </a:cubicBezTo>
                <a:cubicBezTo>
                  <a:pt x="2825" y="1866"/>
                  <a:pt x="2427" y="2175"/>
                  <a:pt x="2139" y="2573"/>
                </a:cubicBezTo>
                <a:cubicBezTo>
                  <a:pt x="2059" y="2682"/>
                  <a:pt x="1940" y="2881"/>
                  <a:pt x="1880" y="3070"/>
                </a:cubicBezTo>
                <a:cubicBezTo>
                  <a:pt x="1880" y="3080"/>
                  <a:pt x="1880" y="3080"/>
                  <a:pt x="1880" y="3090"/>
                </a:cubicBezTo>
                <a:cubicBezTo>
                  <a:pt x="1890" y="3090"/>
                  <a:pt x="1890" y="3100"/>
                  <a:pt x="1890" y="3110"/>
                </a:cubicBezTo>
                <a:cubicBezTo>
                  <a:pt x="1900" y="3110"/>
                  <a:pt x="1900" y="3120"/>
                  <a:pt x="1910" y="3129"/>
                </a:cubicBezTo>
                <a:cubicBezTo>
                  <a:pt x="1920" y="3139"/>
                  <a:pt x="1930" y="3149"/>
                  <a:pt x="1950" y="3159"/>
                </a:cubicBezTo>
                <a:cubicBezTo>
                  <a:pt x="1960" y="3169"/>
                  <a:pt x="1970" y="3179"/>
                  <a:pt x="1980" y="3189"/>
                </a:cubicBezTo>
                <a:cubicBezTo>
                  <a:pt x="1990" y="3199"/>
                  <a:pt x="2000" y="3199"/>
                  <a:pt x="2010" y="3209"/>
                </a:cubicBezTo>
                <a:cubicBezTo>
                  <a:pt x="2029" y="3219"/>
                  <a:pt x="2049" y="3219"/>
                  <a:pt x="2069" y="3229"/>
                </a:cubicBezTo>
                <a:cubicBezTo>
                  <a:pt x="2109" y="3239"/>
                  <a:pt x="2139" y="3249"/>
                  <a:pt x="2179" y="3259"/>
                </a:cubicBezTo>
                <a:cubicBezTo>
                  <a:pt x="2268" y="3279"/>
                  <a:pt x="2358" y="3289"/>
                  <a:pt x="2437" y="3299"/>
                </a:cubicBezTo>
                <a:cubicBezTo>
                  <a:pt x="2537" y="3308"/>
                  <a:pt x="2626" y="3318"/>
                  <a:pt x="2716" y="3328"/>
                </a:cubicBezTo>
                <a:lnTo>
                  <a:pt x="2855" y="3328"/>
                </a:lnTo>
                <a:cubicBezTo>
                  <a:pt x="2964" y="3318"/>
                  <a:pt x="3064" y="3308"/>
                  <a:pt x="3173" y="3308"/>
                </a:cubicBezTo>
                <a:cubicBezTo>
                  <a:pt x="3233" y="3308"/>
                  <a:pt x="3293" y="3308"/>
                  <a:pt x="3352" y="3318"/>
                </a:cubicBezTo>
                <a:lnTo>
                  <a:pt x="3521" y="3318"/>
                </a:lnTo>
                <a:cubicBezTo>
                  <a:pt x="3641" y="3328"/>
                  <a:pt x="3750" y="3348"/>
                  <a:pt x="3859" y="3368"/>
                </a:cubicBezTo>
                <a:cubicBezTo>
                  <a:pt x="3919" y="3378"/>
                  <a:pt x="3979" y="3378"/>
                  <a:pt x="4038" y="3388"/>
                </a:cubicBezTo>
                <a:cubicBezTo>
                  <a:pt x="4098" y="3398"/>
                  <a:pt x="4158" y="3398"/>
                  <a:pt x="4217" y="3408"/>
                </a:cubicBezTo>
                <a:lnTo>
                  <a:pt x="4645" y="3408"/>
                </a:lnTo>
                <a:cubicBezTo>
                  <a:pt x="4695" y="3408"/>
                  <a:pt x="4735" y="3418"/>
                  <a:pt x="4784" y="3428"/>
                </a:cubicBezTo>
                <a:cubicBezTo>
                  <a:pt x="4834" y="3438"/>
                  <a:pt x="4894" y="3458"/>
                  <a:pt x="4953" y="3478"/>
                </a:cubicBezTo>
                <a:cubicBezTo>
                  <a:pt x="4993" y="3487"/>
                  <a:pt x="5033" y="3497"/>
                  <a:pt x="5073" y="3517"/>
                </a:cubicBezTo>
                <a:cubicBezTo>
                  <a:pt x="5093" y="3537"/>
                  <a:pt x="5103" y="3547"/>
                  <a:pt x="5113" y="3577"/>
                </a:cubicBezTo>
                <a:cubicBezTo>
                  <a:pt x="5122" y="3607"/>
                  <a:pt x="5113" y="3647"/>
                  <a:pt x="5093" y="3676"/>
                </a:cubicBezTo>
                <a:cubicBezTo>
                  <a:pt x="5053" y="3746"/>
                  <a:pt x="4963" y="3766"/>
                  <a:pt x="4884" y="3776"/>
                </a:cubicBezTo>
                <a:cubicBezTo>
                  <a:pt x="4854" y="3781"/>
                  <a:pt x="4824" y="3783"/>
                  <a:pt x="4794" y="3783"/>
                </a:cubicBezTo>
                <a:cubicBezTo>
                  <a:pt x="4764" y="3783"/>
                  <a:pt x="4735" y="3781"/>
                  <a:pt x="4705" y="3776"/>
                </a:cubicBezTo>
                <a:cubicBezTo>
                  <a:pt x="4645" y="3766"/>
                  <a:pt x="4575" y="3766"/>
                  <a:pt x="4516" y="3756"/>
                </a:cubicBezTo>
                <a:cubicBezTo>
                  <a:pt x="4456" y="3756"/>
                  <a:pt x="4396" y="3746"/>
                  <a:pt x="4337" y="3746"/>
                </a:cubicBezTo>
                <a:cubicBezTo>
                  <a:pt x="4277" y="3746"/>
                  <a:pt x="4227" y="3736"/>
                  <a:pt x="4168" y="3736"/>
                </a:cubicBezTo>
                <a:lnTo>
                  <a:pt x="4108" y="3736"/>
                </a:lnTo>
                <a:cubicBezTo>
                  <a:pt x="4048" y="3726"/>
                  <a:pt x="3979" y="3726"/>
                  <a:pt x="3909" y="3726"/>
                </a:cubicBezTo>
                <a:cubicBezTo>
                  <a:pt x="3790" y="3726"/>
                  <a:pt x="3670" y="3716"/>
                  <a:pt x="3551" y="3716"/>
                </a:cubicBezTo>
                <a:cubicBezTo>
                  <a:pt x="3531" y="3713"/>
                  <a:pt x="3511" y="3712"/>
                  <a:pt x="3492" y="3712"/>
                </a:cubicBezTo>
                <a:cubicBezTo>
                  <a:pt x="3453" y="3712"/>
                  <a:pt x="3415" y="3716"/>
                  <a:pt x="3382" y="3716"/>
                </a:cubicBezTo>
                <a:cubicBezTo>
                  <a:pt x="3263" y="3736"/>
                  <a:pt x="3143" y="3756"/>
                  <a:pt x="3014" y="3756"/>
                </a:cubicBezTo>
                <a:cubicBezTo>
                  <a:pt x="2954" y="3766"/>
                  <a:pt x="2895" y="3766"/>
                  <a:pt x="2835" y="3766"/>
                </a:cubicBezTo>
                <a:lnTo>
                  <a:pt x="2656" y="3766"/>
                </a:lnTo>
                <a:cubicBezTo>
                  <a:pt x="2633" y="3768"/>
                  <a:pt x="2610" y="3769"/>
                  <a:pt x="2588" y="3769"/>
                </a:cubicBezTo>
                <a:cubicBezTo>
                  <a:pt x="2491" y="3769"/>
                  <a:pt x="2395" y="3754"/>
                  <a:pt x="2298" y="3746"/>
                </a:cubicBezTo>
                <a:cubicBezTo>
                  <a:pt x="2199" y="3746"/>
                  <a:pt x="2109" y="3736"/>
                  <a:pt x="2020" y="3736"/>
                </a:cubicBezTo>
                <a:cubicBezTo>
                  <a:pt x="1880" y="3766"/>
                  <a:pt x="1751" y="3796"/>
                  <a:pt x="1622" y="3846"/>
                </a:cubicBezTo>
                <a:cubicBezTo>
                  <a:pt x="1433" y="3905"/>
                  <a:pt x="1274" y="4064"/>
                  <a:pt x="1174" y="4243"/>
                </a:cubicBezTo>
                <a:cubicBezTo>
                  <a:pt x="1164" y="4273"/>
                  <a:pt x="1164" y="4303"/>
                  <a:pt x="1154" y="4333"/>
                </a:cubicBezTo>
                <a:cubicBezTo>
                  <a:pt x="1144" y="4363"/>
                  <a:pt x="1144" y="4402"/>
                  <a:pt x="1144" y="4442"/>
                </a:cubicBezTo>
                <a:cubicBezTo>
                  <a:pt x="1144" y="4532"/>
                  <a:pt x="1134" y="4611"/>
                  <a:pt x="1144" y="4701"/>
                </a:cubicBezTo>
                <a:cubicBezTo>
                  <a:pt x="1154" y="4780"/>
                  <a:pt x="1164" y="4860"/>
                  <a:pt x="1184" y="4930"/>
                </a:cubicBezTo>
                <a:cubicBezTo>
                  <a:pt x="1184" y="4949"/>
                  <a:pt x="1184" y="4959"/>
                  <a:pt x="1194" y="4969"/>
                </a:cubicBezTo>
                <a:cubicBezTo>
                  <a:pt x="1194" y="4979"/>
                  <a:pt x="1194" y="4979"/>
                  <a:pt x="1204" y="4989"/>
                </a:cubicBezTo>
                <a:cubicBezTo>
                  <a:pt x="1214" y="5019"/>
                  <a:pt x="1234" y="5039"/>
                  <a:pt x="1254" y="5069"/>
                </a:cubicBezTo>
                <a:cubicBezTo>
                  <a:pt x="1254" y="5079"/>
                  <a:pt x="1254" y="5079"/>
                  <a:pt x="1264" y="5079"/>
                </a:cubicBezTo>
                <a:cubicBezTo>
                  <a:pt x="1264" y="5089"/>
                  <a:pt x="1264" y="5089"/>
                  <a:pt x="1274" y="5089"/>
                </a:cubicBezTo>
                <a:cubicBezTo>
                  <a:pt x="1274" y="5099"/>
                  <a:pt x="1284" y="5109"/>
                  <a:pt x="1294" y="5109"/>
                </a:cubicBezTo>
                <a:cubicBezTo>
                  <a:pt x="1303" y="5119"/>
                  <a:pt x="1313" y="5119"/>
                  <a:pt x="1323" y="5128"/>
                </a:cubicBezTo>
                <a:cubicBezTo>
                  <a:pt x="1373" y="5148"/>
                  <a:pt x="1413" y="5168"/>
                  <a:pt x="1453" y="5178"/>
                </a:cubicBezTo>
                <a:cubicBezTo>
                  <a:pt x="1492" y="5198"/>
                  <a:pt x="1532" y="5208"/>
                  <a:pt x="1572" y="5228"/>
                </a:cubicBezTo>
                <a:cubicBezTo>
                  <a:pt x="1592" y="5228"/>
                  <a:pt x="1622" y="5238"/>
                  <a:pt x="1642" y="5248"/>
                </a:cubicBezTo>
                <a:lnTo>
                  <a:pt x="1751" y="5248"/>
                </a:lnTo>
                <a:cubicBezTo>
                  <a:pt x="1850" y="5258"/>
                  <a:pt x="1960" y="5258"/>
                  <a:pt x="2059" y="5268"/>
                </a:cubicBezTo>
                <a:cubicBezTo>
                  <a:pt x="2159" y="5268"/>
                  <a:pt x="2268" y="5278"/>
                  <a:pt x="2378" y="5278"/>
                </a:cubicBezTo>
                <a:cubicBezTo>
                  <a:pt x="2477" y="5288"/>
                  <a:pt x="2576" y="5298"/>
                  <a:pt x="2676" y="5307"/>
                </a:cubicBezTo>
                <a:cubicBezTo>
                  <a:pt x="2785" y="5317"/>
                  <a:pt x="2885" y="5327"/>
                  <a:pt x="2994" y="5337"/>
                </a:cubicBezTo>
                <a:lnTo>
                  <a:pt x="3153" y="5337"/>
                </a:lnTo>
                <a:cubicBezTo>
                  <a:pt x="3203" y="5337"/>
                  <a:pt x="3263" y="5327"/>
                  <a:pt x="3322" y="5317"/>
                </a:cubicBezTo>
                <a:cubicBezTo>
                  <a:pt x="3382" y="5307"/>
                  <a:pt x="3442" y="5298"/>
                  <a:pt x="3491" y="5288"/>
                </a:cubicBezTo>
                <a:cubicBezTo>
                  <a:pt x="3571" y="5278"/>
                  <a:pt x="3641" y="5268"/>
                  <a:pt x="3720" y="5268"/>
                </a:cubicBezTo>
                <a:cubicBezTo>
                  <a:pt x="3740" y="5264"/>
                  <a:pt x="3760" y="5263"/>
                  <a:pt x="3780" y="5263"/>
                </a:cubicBezTo>
                <a:cubicBezTo>
                  <a:pt x="3821" y="5263"/>
                  <a:pt x="3863" y="5268"/>
                  <a:pt x="3909" y="5268"/>
                </a:cubicBezTo>
                <a:cubicBezTo>
                  <a:pt x="3969" y="5278"/>
                  <a:pt x="4028" y="5288"/>
                  <a:pt x="4088" y="5298"/>
                </a:cubicBezTo>
                <a:cubicBezTo>
                  <a:pt x="4198" y="5327"/>
                  <a:pt x="4307" y="5347"/>
                  <a:pt x="4416" y="5377"/>
                </a:cubicBezTo>
                <a:cubicBezTo>
                  <a:pt x="4476" y="5387"/>
                  <a:pt x="4536" y="5397"/>
                  <a:pt x="4595" y="5417"/>
                </a:cubicBezTo>
                <a:cubicBezTo>
                  <a:pt x="4615" y="5427"/>
                  <a:pt x="4645" y="5437"/>
                  <a:pt x="4665" y="5447"/>
                </a:cubicBezTo>
                <a:cubicBezTo>
                  <a:pt x="4695" y="5457"/>
                  <a:pt x="4725" y="5477"/>
                  <a:pt x="4745" y="5496"/>
                </a:cubicBezTo>
                <a:cubicBezTo>
                  <a:pt x="4774" y="5516"/>
                  <a:pt x="4804" y="5536"/>
                  <a:pt x="4824" y="5566"/>
                </a:cubicBezTo>
                <a:cubicBezTo>
                  <a:pt x="4854" y="5596"/>
                  <a:pt x="4884" y="5646"/>
                  <a:pt x="4874" y="5695"/>
                </a:cubicBezTo>
                <a:cubicBezTo>
                  <a:pt x="4874" y="5735"/>
                  <a:pt x="4854" y="5765"/>
                  <a:pt x="4824" y="5795"/>
                </a:cubicBezTo>
                <a:cubicBezTo>
                  <a:pt x="4804" y="5815"/>
                  <a:pt x="4774" y="5825"/>
                  <a:pt x="4735" y="5835"/>
                </a:cubicBezTo>
                <a:cubicBezTo>
                  <a:pt x="4685" y="5845"/>
                  <a:pt x="4635" y="5845"/>
                  <a:pt x="4585" y="5845"/>
                </a:cubicBezTo>
                <a:cubicBezTo>
                  <a:pt x="4536" y="5845"/>
                  <a:pt x="4496" y="5845"/>
                  <a:pt x="4456" y="5835"/>
                </a:cubicBezTo>
                <a:cubicBezTo>
                  <a:pt x="4396" y="5835"/>
                  <a:pt x="4347" y="5825"/>
                  <a:pt x="4287" y="5825"/>
                </a:cubicBezTo>
                <a:cubicBezTo>
                  <a:pt x="4198" y="5815"/>
                  <a:pt x="4108" y="5795"/>
                  <a:pt x="4019" y="5785"/>
                </a:cubicBezTo>
                <a:cubicBezTo>
                  <a:pt x="3949" y="5775"/>
                  <a:pt x="3889" y="5775"/>
                  <a:pt x="3830" y="5775"/>
                </a:cubicBezTo>
                <a:lnTo>
                  <a:pt x="3641" y="5775"/>
                </a:lnTo>
                <a:cubicBezTo>
                  <a:pt x="3561" y="5775"/>
                  <a:pt x="3481" y="5775"/>
                  <a:pt x="3402" y="5785"/>
                </a:cubicBezTo>
                <a:lnTo>
                  <a:pt x="2845" y="5785"/>
                </a:lnTo>
                <a:cubicBezTo>
                  <a:pt x="2736" y="5785"/>
                  <a:pt x="2626" y="5785"/>
                  <a:pt x="2517" y="5775"/>
                </a:cubicBezTo>
                <a:cubicBezTo>
                  <a:pt x="2417" y="5775"/>
                  <a:pt x="2318" y="5765"/>
                  <a:pt x="2208" y="5745"/>
                </a:cubicBezTo>
                <a:cubicBezTo>
                  <a:pt x="2096" y="5737"/>
                  <a:pt x="1977" y="5722"/>
                  <a:pt x="1862" y="5722"/>
                </a:cubicBezTo>
                <a:cubicBezTo>
                  <a:pt x="1834" y="5722"/>
                  <a:pt x="1807" y="5723"/>
                  <a:pt x="1781" y="5725"/>
                </a:cubicBezTo>
                <a:cubicBezTo>
                  <a:pt x="1691" y="5725"/>
                  <a:pt x="1602" y="5735"/>
                  <a:pt x="1512" y="5735"/>
                </a:cubicBezTo>
                <a:cubicBezTo>
                  <a:pt x="1463" y="5735"/>
                  <a:pt x="1413" y="5725"/>
                  <a:pt x="1363" y="5725"/>
                </a:cubicBezTo>
                <a:cubicBezTo>
                  <a:pt x="1323" y="5725"/>
                  <a:pt x="1284" y="5725"/>
                  <a:pt x="1244" y="5715"/>
                </a:cubicBezTo>
                <a:cubicBezTo>
                  <a:pt x="1184" y="5715"/>
                  <a:pt x="1134" y="5725"/>
                  <a:pt x="1075" y="5725"/>
                </a:cubicBezTo>
                <a:cubicBezTo>
                  <a:pt x="985" y="5735"/>
                  <a:pt x="896" y="5755"/>
                  <a:pt x="806" y="5785"/>
                </a:cubicBezTo>
                <a:lnTo>
                  <a:pt x="776" y="5785"/>
                </a:lnTo>
                <a:cubicBezTo>
                  <a:pt x="776" y="5795"/>
                  <a:pt x="766" y="5795"/>
                  <a:pt x="766" y="5795"/>
                </a:cubicBezTo>
                <a:cubicBezTo>
                  <a:pt x="438" y="5924"/>
                  <a:pt x="200" y="6193"/>
                  <a:pt x="120" y="6690"/>
                </a:cubicBezTo>
                <a:cubicBezTo>
                  <a:pt x="60" y="6899"/>
                  <a:pt x="21" y="7108"/>
                  <a:pt x="1" y="7316"/>
                </a:cubicBezTo>
                <a:cubicBezTo>
                  <a:pt x="11" y="7346"/>
                  <a:pt x="21" y="7376"/>
                  <a:pt x="30" y="7406"/>
                </a:cubicBezTo>
                <a:cubicBezTo>
                  <a:pt x="50" y="7466"/>
                  <a:pt x="70" y="7535"/>
                  <a:pt x="90" y="7595"/>
                </a:cubicBezTo>
                <a:cubicBezTo>
                  <a:pt x="100" y="7655"/>
                  <a:pt x="120" y="7714"/>
                  <a:pt x="130" y="7774"/>
                </a:cubicBezTo>
                <a:cubicBezTo>
                  <a:pt x="160" y="7824"/>
                  <a:pt x="190" y="7873"/>
                  <a:pt x="209" y="7913"/>
                </a:cubicBezTo>
                <a:cubicBezTo>
                  <a:pt x="239" y="7973"/>
                  <a:pt x="269" y="8033"/>
                  <a:pt x="299" y="8082"/>
                </a:cubicBezTo>
                <a:cubicBezTo>
                  <a:pt x="309" y="8092"/>
                  <a:pt x="309" y="8092"/>
                  <a:pt x="309" y="8092"/>
                </a:cubicBezTo>
                <a:cubicBezTo>
                  <a:pt x="329" y="8142"/>
                  <a:pt x="359" y="8182"/>
                  <a:pt x="388" y="8231"/>
                </a:cubicBezTo>
                <a:cubicBezTo>
                  <a:pt x="408" y="8261"/>
                  <a:pt x="418" y="8301"/>
                  <a:pt x="438" y="8331"/>
                </a:cubicBezTo>
                <a:lnTo>
                  <a:pt x="448" y="8331"/>
                </a:lnTo>
                <a:cubicBezTo>
                  <a:pt x="448" y="8331"/>
                  <a:pt x="448" y="8331"/>
                  <a:pt x="448" y="8341"/>
                </a:cubicBezTo>
                <a:lnTo>
                  <a:pt x="458" y="8341"/>
                </a:lnTo>
                <a:cubicBezTo>
                  <a:pt x="468" y="8351"/>
                  <a:pt x="488" y="8361"/>
                  <a:pt x="498" y="8361"/>
                </a:cubicBezTo>
                <a:cubicBezTo>
                  <a:pt x="528" y="8371"/>
                  <a:pt x="548" y="8381"/>
                  <a:pt x="577" y="8391"/>
                </a:cubicBezTo>
                <a:cubicBezTo>
                  <a:pt x="637" y="8401"/>
                  <a:pt x="687" y="8410"/>
                  <a:pt x="747" y="8420"/>
                </a:cubicBezTo>
                <a:cubicBezTo>
                  <a:pt x="836" y="8430"/>
                  <a:pt x="935" y="8440"/>
                  <a:pt x="1025" y="8450"/>
                </a:cubicBezTo>
                <a:cubicBezTo>
                  <a:pt x="1114" y="8470"/>
                  <a:pt x="1204" y="8490"/>
                  <a:pt x="1284" y="8500"/>
                </a:cubicBezTo>
                <a:cubicBezTo>
                  <a:pt x="1313" y="8500"/>
                  <a:pt x="1333" y="8510"/>
                  <a:pt x="1363" y="8510"/>
                </a:cubicBezTo>
                <a:cubicBezTo>
                  <a:pt x="1433" y="8510"/>
                  <a:pt x="1502" y="8500"/>
                  <a:pt x="1572" y="8500"/>
                </a:cubicBezTo>
                <a:cubicBezTo>
                  <a:pt x="1652" y="8510"/>
                  <a:pt x="1731" y="8510"/>
                  <a:pt x="1811" y="8520"/>
                </a:cubicBezTo>
                <a:cubicBezTo>
                  <a:pt x="1960" y="8530"/>
                  <a:pt x="2109" y="8540"/>
                  <a:pt x="2248" y="8550"/>
                </a:cubicBezTo>
                <a:lnTo>
                  <a:pt x="2746" y="8550"/>
                </a:lnTo>
                <a:cubicBezTo>
                  <a:pt x="2795" y="8550"/>
                  <a:pt x="2855" y="8540"/>
                  <a:pt x="2915" y="8540"/>
                </a:cubicBezTo>
                <a:lnTo>
                  <a:pt x="3253" y="8540"/>
                </a:lnTo>
                <a:cubicBezTo>
                  <a:pt x="3362" y="8540"/>
                  <a:pt x="3472" y="8540"/>
                  <a:pt x="3581" y="8530"/>
                </a:cubicBezTo>
                <a:lnTo>
                  <a:pt x="3591" y="8530"/>
                </a:lnTo>
                <a:cubicBezTo>
                  <a:pt x="3700" y="8520"/>
                  <a:pt x="3800" y="8510"/>
                  <a:pt x="3899" y="8510"/>
                </a:cubicBezTo>
                <a:cubicBezTo>
                  <a:pt x="4009" y="8510"/>
                  <a:pt x="4108" y="8510"/>
                  <a:pt x="4207" y="8500"/>
                </a:cubicBezTo>
                <a:cubicBezTo>
                  <a:pt x="4337" y="8500"/>
                  <a:pt x="4456" y="8480"/>
                  <a:pt x="4575" y="8480"/>
                </a:cubicBezTo>
                <a:cubicBezTo>
                  <a:pt x="4635" y="8480"/>
                  <a:pt x="4685" y="8490"/>
                  <a:pt x="4745" y="8490"/>
                </a:cubicBezTo>
                <a:cubicBezTo>
                  <a:pt x="4794" y="8490"/>
                  <a:pt x="4854" y="8490"/>
                  <a:pt x="4914" y="8500"/>
                </a:cubicBezTo>
                <a:cubicBezTo>
                  <a:pt x="4963" y="8500"/>
                  <a:pt x="5013" y="8510"/>
                  <a:pt x="5053" y="8540"/>
                </a:cubicBezTo>
                <a:cubicBezTo>
                  <a:pt x="5122" y="8570"/>
                  <a:pt x="5152" y="8639"/>
                  <a:pt x="5122" y="8719"/>
                </a:cubicBezTo>
                <a:cubicBezTo>
                  <a:pt x="5093" y="8788"/>
                  <a:pt x="5003" y="8828"/>
                  <a:pt x="4933" y="8858"/>
                </a:cubicBezTo>
                <a:cubicBezTo>
                  <a:pt x="4884" y="8878"/>
                  <a:pt x="4834" y="8888"/>
                  <a:pt x="4784" y="8898"/>
                </a:cubicBezTo>
                <a:cubicBezTo>
                  <a:pt x="4665" y="8938"/>
                  <a:pt x="4546" y="8938"/>
                  <a:pt x="4416" y="8948"/>
                </a:cubicBezTo>
                <a:lnTo>
                  <a:pt x="4227" y="8948"/>
                </a:lnTo>
                <a:cubicBezTo>
                  <a:pt x="4168" y="8948"/>
                  <a:pt x="4108" y="8957"/>
                  <a:pt x="4048" y="8957"/>
                </a:cubicBezTo>
                <a:lnTo>
                  <a:pt x="3999" y="8957"/>
                </a:lnTo>
                <a:cubicBezTo>
                  <a:pt x="3740" y="8991"/>
                  <a:pt x="3482" y="9007"/>
                  <a:pt x="3224" y="9007"/>
                </a:cubicBezTo>
                <a:cubicBezTo>
                  <a:pt x="3104" y="9007"/>
                  <a:pt x="2985" y="9004"/>
                  <a:pt x="2865" y="8997"/>
                </a:cubicBezTo>
                <a:cubicBezTo>
                  <a:pt x="2795" y="8997"/>
                  <a:pt x="2736" y="8997"/>
                  <a:pt x="2666" y="8987"/>
                </a:cubicBezTo>
                <a:cubicBezTo>
                  <a:pt x="2427" y="8977"/>
                  <a:pt x="2189" y="8967"/>
                  <a:pt x="1950" y="8928"/>
                </a:cubicBezTo>
                <a:cubicBezTo>
                  <a:pt x="1844" y="8911"/>
                  <a:pt x="1732" y="8895"/>
                  <a:pt x="1619" y="8895"/>
                </a:cubicBezTo>
                <a:cubicBezTo>
                  <a:pt x="1593" y="8895"/>
                  <a:pt x="1568" y="8896"/>
                  <a:pt x="1542" y="8898"/>
                </a:cubicBezTo>
                <a:cubicBezTo>
                  <a:pt x="1532" y="8898"/>
                  <a:pt x="1522" y="8908"/>
                  <a:pt x="1522" y="8908"/>
                </a:cubicBezTo>
                <a:cubicBezTo>
                  <a:pt x="1498" y="8926"/>
                  <a:pt x="1471" y="8929"/>
                  <a:pt x="1444" y="8929"/>
                </a:cubicBezTo>
                <a:cubicBezTo>
                  <a:pt x="1426" y="8929"/>
                  <a:pt x="1409" y="8928"/>
                  <a:pt x="1393" y="8928"/>
                </a:cubicBezTo>
                <a:cubicBezTo>
                  <a:pt x="1343" y="8948"/>
                  <a:pt x="1294" y="8977"/>
                  <a:pt x="1244" y="8997"/>
                </a:cubicBezTo>
                <a:cubicBezTo>
                  <a:pt x="1164" y="9057"/>
                  <a:pt x="1105" y="9117"/>
                  <a:pt x="1055" y="9186"/>
                </a:cubicBezTo>
                <a:cubicBezTo>
                  <a:pt x="1045" y="9206"/>
                  <a:pt x="1045" y="9226"/>
                  <a:pt x="1035" y="9246"/>
                </a:cubicBezTo>
                <a:cubicBezTo>
                  <a:pt x="1035" y="9286"/>
                  <a:pt x="1035" y="9316"/>
                  <a:pt x="1025" y="9355"/>
                </a:cubicBezTo>
                <a:cubicBezTo>
                  <a:pt x="1025" y="9405"/>
                  <a:pt x="1025" y="9465"/>
                  <a:pt x="1025" y="9524"/>
                </a:cubicBezTo>
                <a:cubicBezTo>
                  <a:pt x="1025" y="9584"/>
                  <a:pt x="1025" y="9634"/>
                  <a:pt x="1025" y="9693"/>
                </a:cubicBezTo>
                <a:cubicBezTo>
                  <a:pt x="1025" y="9753"/>
                  <a:pt x="1035" y="9803"/>
                  <a:pt x="1045" y="9863"/>
                </a:cubicBezTo>
                <a:cubicBezTo>
                  <a:pt x="1055" y="9882"/>
                  <a:pt x="1055" y="9902"/>
                  <a:pt x="1065" y="9922"/>
                </a:cubicBezTo>
                <a:cubicBezTo>
                  <a:pt x="1085" y="9982"/>
                  <a:pt x="1105" y="10032"/>
                  <a:pt x="1124" y="10091"/>
                </a:cubicBezTo>
                <a:cubicBezTo>
                  <a:pt x="1134" y="10101"/>
                  <a:pt x="1134" y="10101"/>
                  <a:pt x="1144" y="10111"/>
                </a:cubicBezTo>
                <a:cubicBezTo>
                  <a:pt x="1194" y="10171"/>
                  <a:pt x="1254" y="10221"/>
                  <a:pt x="1323" y="10260"/>
                </a:cubicBezTo>
                <a:cubicBezTo>
                  <a:pt x="1353" y="10270"/>
                  <a:pt x="1383" y="10280"/>
                  <a:pt x="1423" y="10290"/>
                </a:cubicBezTo>
                <a:cubicBezTo>
                  <a:pt x="1473" y="10310"/>
                  <a:pt x="1532" y="10330"/>
                  <a:pt x="1592" y="10340"/>
                </a:cubicBezTo>
                <a:cubicBezTo>
                  <a:pt x="1681" y="10360"/>
                  <a:pt x="1761" y="10370"/>
                  <a:pt x="1850" y="10370"/>
                </a:cubicBezTo>
                <a:cubicBezTo>
                  <a:pt x="1890" y="10373"/>
                  <a:pt x="1930" y="10374"/>
                  <a:pt x="1970" y="10374"/>
                </a:cubicBezTo>
                <a:cubicBezTo>
                  <a:pt x="2049" y="10374"/>
                  <a:pt x="2129" y="10370"/>
                  <a:pt x="2208" y="10370"/>
                </a:cubicBezTo>
                <a:cubicBezTo>
                  <a:pt x="2248" y="10366"/>
                  <a:pt x="2288" y="10365"/>
                  <a:pt x="2328" y="10365"/>
                </a:cubicBezTo>
                <a:cubicBezTo>
                  <a:pt x="2407" y="10365"/>
                  <a:pt x="2487" y="10370"/>
                  <a:pt x="2567" y="10370"/>
                </a:cubicBezTo>
                <a:lnTo>
                  <a:pt x="2944" y="10370"/>
                </a:lnTo>
                <a:cubicBezTo>
                  <a:pt x="3004" y="10380"/>
                  <a:pt x="3064" y="10380"/>
                  <a:pt x="3133" y="10380"/>
                </a:cubicBezTo>
                <a:lnTo>
                  <a:pt x="3322" y="10380"/>
                </a:lnTo>
                <a:cubicBezTo>
                  <a:pt x="3402" y="10380"/>
                  <a:pt x="3472" y="10380"/>
                  <a:pt x="3551" y="10390"/>
                </a:cubicBezTo>
                <a:lnTo>
                  <a:pt x="4188" y="10390"/>
                </a:lnTo>
                <a:cubicBezTo>
                  <a:pt x="4265" y="10383"/>
                  <a:pt x="4342" y="10376"/>
                  <a:pt x="4423" y="10376"/>
                </a:cubicBezTo>
                <a:cubicBezTo>
                  <a:pt x="4457" y="10376"/>
                  <a:pt x="4491" y="10377"/>
                  <a:pt x="4526" y="10380"/>
                </a:cubicBezTo>
                <a:cubicBezTo>
                  <a:pt x="4575" y="10380"/>
                  <a:pt x="4625" y="10390"/>
                  <a:pt x="4685" y="10390"/>
                </a:cubicBezTo>
                <a:cubicBezTo>
                  <a:pt x="4745" y="10400"/>
                  <a:pt x="4804" y="10410"/>
                  <a:pt x="4874" y="10419"/>
                </a:cubicBezTo>
                <a:cubicBezTo>
                  <a:pt x="4924" y="10429"/>
                  <a:pt x="4983" y="10439"/>
                  <a:pt x="5043" y="10449"/>
                </a:cubicBezTo>
                <a:cubicBezTo>
                  <a:pt x="5073" y="10469"/>
                  <a:pt x="5122" y="10479"/>
                  <a:pt x="5142" y="10519"/>
                </a:cubicBezTo>
                <a:cubicBezTo>
                  <a:pt x="5202" y="10598"/>
                  <a:pt x="5122" y="10688"/>
                  <a:pt x="5053" y="10718"/>
                </a:cubicBezTo>
                <a:cubicBezTo>
                  <a:pt x="4993" y="10748"/>
                  <a:pt x="4924" y="10758"/>
                  <a:pt x="4854" y="10768"/>
                </a:cubicBezTo>
                <a:lnTo>
                  <a:pt x="4655" y="10768"/>
                </a:lnTo>
                <a:cubicBezTo>
                  <a:pt x="4595" y="10758"/>
                  <a:pt x="4536" y="10748"/>
                  <a:pt x="4466" y="10738"/>
                </a:cubicBezTo>
                <a:cubicBezTo>
                  <a:pt x="4347" y="10718"/>
                  <a:pt x="4217" y="10698"/>
                  <a:pt x="4098" y="10688"/>
                </a:cubicBezTo>
                <a:cubicBezTo>
                  <a:pt x="4019" y="10688"/>
                  <a:pt x="3949" y="10678"/>
                  <a:pt x="3869" y="10678"/>
                </a:cubicBezTo>
                <a:cubicBezTo>
                  <a:pt x="3790" y="10678"/>
                  <a:pt x="3710" y="10668"/>
                  <a:pt x="3641" y="10668"/>
                </a:cubicBezTo>
                <a:cubicBezTo>
                  <a:pt x="3561" y="10658"/>
                  <a:pt x="3481" y="10658"/>
                  <a:pt x="3402" y="10658"/>
                </a:cubicBezTo>
                <a:cubicBezTo>
                  <a:pt x="3322" y="10658"/>
                  <a:pt x="3243" y="10658"/>
                  <a:pt x="3163" y="10668"/>
                </a:cubicBezTo>
                <a:cubicBezTo>
                  <a:pt x="3054" y="10668"/>
                  <a:pt x="2944" y="10678"/>
                  <a:pt x="2845" y="10688"/>
                </a:cubicBezTo>
                <a:cubicBezTo>
                  <a:pt x="2726" y="10698"/>
                  <a:pt x="2616" y="10708"/>
                  <a:pt x="2507" y="10718"/>
                </a:cubicBezTo>
                <a:cubicBezTo>
                  <a:pt x="2397" y="10728"/>
                  <a:pt x="2288" y="10728"/>
                  <a:pt x="2169" y="10728"/>
                </a:cubicBezTo>
                <a:cubicBezTo>
                  <a:pt x="2059" y="10738"/>
                  <a:pt x="1950" y="10738"/>
                  <a:pt x="1850" y="10748"/>
                </a:cubicBezTo>
                <a:cubicBezTo>
                  <a:pt x="1821" y="10758"/>
                  <a:pt x="1791" y="10758"/>
                  <a:pt x="1761" y="10758"/>
                </a:cubicBezTo>
                <a:cubicBezTo>
                  <a:pt x="1741" y="10768"/>
                  <a:pt x="1731" y="10768"/>
                  <a:pt x="1711" y="10777"/>
                </a:cubicBezTo>
                <a:cubicBezTo>
                  <a:pt x="1691" y="10787"/>
                  <a:pt x="1671" y="10797"/>
                  <a:pt x="1652" y="10807"/>
                </a:cubicBezTo>
                <a:cubicBezTo>
                  <a:pt x="1632" y="10807"/>
                  <a:pt x="1622" y="10817"/>
                  <a:pt x="1602" y="10827"/>
                </a:cubicBezTo>
                <a:cubicBezTo>
                  <a:pt x="1413" y="11046"/>
                  <a:pt x="1542" y="11434"/>
                  <a:pt x="1681" y="11663"/>
                </a:cubicBezTo>
                <a:cubicBezTo>
                  <a:pt x="2169" y="12428"/>
                  <a:pt x="2974" y="12946"/>
                  <a:pt x="3740" y="13413"/>
                </a:cubicBezTo>
                <a:cubicBezTo>
                  <a:pt x="4774" y="14129"/>
                  <a:pt x="6057" y="14348"/>
                  <a:pt x="7281" y="14427"/>
                </a:cubicBezTo>
                <a:cubicBezTo>
                  <a:pt x="7320" y="14437"/>
                  <a:pt x="7360" y="14437"/>
                  <a:pt x="7390" y="14437"/>
                </a:cubicBezTo>
                <a:cubicBezTo>
                  <a:pt x="7498" y="14443"/>
                  <a:pt x="7605" y="14446"/>
                  <a:pt x="7713" y="14446"/>
                </a:cubicBezTo>
                <a:cubicBezTo>
                  <a:pt x="8195" y="14446"/>
                  <a:pt x="8677" y="14390"/>
                  <a:pt x="9140" y="14268"/>
                </a:cubicBezTo>
                <a:cubicBezTo>
                  <a:pt x="9837" y="14189"/>
                  <a:pt x="10523" y="14010"/>
                  <a:pt x="11119" y="13622"/>
                </a:cubicBezTo>
                <a:cubicBezTo>
                  <a:pt x="11308" y="13503"/>
                  <a:pt x="11497" y="13363"/>
                  <a:pt x="11676" y="13214"/>
                </a:cubicBezTo>
                <a:cubicBezTo>
                  <a:pt x="12293" y="12906"/>
                  <a:pt x="12840" y="12448"/>
                  <a:pt x="13258" y="11901"/>
                </a:cubicBezTo>
                <a:cubicBezTo>
                  <a:pt x="13467" y="11653"/>
                  <a:pt x="13735" y="11275"/>
                  <a:pt x="13675" y="11036"/>
                </a:cubicBezTo>
                <a:cubicBezTo>
                  <a:pt x="13665" y="11036"/>
                  <a:pt x="13656" y="11026"/>
                  <a:pt x="13636" y="11026"/>
                </a:cubicBezTo>
                <a:cubicBezTo>
                  <a:pt x="13596" y="11006"/>
                  <a:pt x="13546" y="10996"/>
                  <a:pt x="13496" y="10986"/>
                </a:cubicBezTo>
                <a:cubicBezTo>
                  <a:pt x="13427" y="10966"/>
                  <a:pt x="13357" y="10956"/>
                  <a:pt x="13278" y="10947"/>
                </a:cubicBezTo>
                <a:cubicBezTo>
                  <a:pt x="13238" y="10937"/>
                  <a:pt x="13198" y="10937"/>
                  <a:pt x="13158" y="10927"/>
                </a:cubicBezTo>
                <a:cubicBezTo>
                  <a:pt x="13128" y="10927"/>
                  <a:pt x="13089" y="10917"/>
                  <a:pt x="13059" y="10917"/>
                </a:cubicBezTo>
                <a:lnTo>
                  <a:pt x="13019" y="10917"/>
                </a:lnTo>
                <a:cubicBezTo>
                  <a:pt x="12930" y="10907"/>
                  <a:pt x="12850" y="10907"/>
                  <a:pt x="12760" y="10907"/>
                </a:cubicBezTo>
                <a:lnTo>
                  <a:pt x="12512" y="10907"/>
                </a:lnTo>
                <a:cubicBezTo>
                  <a:pt x="12432" y="10907"/>
                  <a:pt x="12343" y="10907"/>
                  <a:pt x="12253" y="10897"/>
                </a:cubicBezTo>
                <a:lnTo>
                  <a:pt x="11965" y="10897"/>
                </a:lnTo>
                <a:cubicBezTo>
                  <a:pt x="11945" y="10897"/>
                  <a:pt x="11925" y="10897"/>
                  <a:pt x="11905" y="10887"/>
                </a:cubicBezTo>
                <a:cubicBezTo>
                  <a:pt x="11826" y="10897"/>
                  <a:pt x="11746" y="10897"/>
                  <a:pt x="11666" y="10897"/>
                </a:cubicBezTo>
                <a:cubicBezTo>
                  <a:pt x="11547" y="10907"/>
                  <a:pt x="11418" y="10917"/>
                  <a:pt x="11299" y="10927"/>
                </a:cubicBezTo>
                <a:cubicBezTo>
                  <a:pt x="11169" y="10927"/>
                  <a:pt x="11050" y="10927"/>
                  <a:pt x="10931" y="10937"/>
                </a:cubicBezTo>
                <a:cubicBezTo>
                  <a:pt x="10831" y="10937"/>
                  <a:pt x="10732" y="10947"/>
                  <a:pt x="10632" y="10956"/>
                </a:cubicBezTo>
                <a:cubicBezTo>
                  <a:pt x="10533" y="10966"/>
                  <a:pt x="10443" y="10966"/>
                  <a:pt x="10344" y="10966"/>
                </a:cubicBezTo>
                <a:cubicBezTo>
                  <a:pt x="10254" y="10976"/>
                  <a:pt x="10155" y="10976"/>
                  <a:pt x="10065" y="10976"/>
                </a:cubicBezTo>
                <a:cubicBezTo>
                  <a:pt x="10006" y="10966"/>
                  <a:pt x="9926" y="10966"/>
                  <a:pt x="9876" y="10927"/>
                </a:cubicBezTo>
                <a:cubicBezTo>
                  <a:pt x="9846" y="10887"/>
                  <a:pt x="9837" y="10837"/>
                  <a:pt x="9827" y="10797"/>
                </a:cubicBezTo>
                <a:cubicBezTo>
                  <a:pt x="9817" y="10768"/>
                  <a:pt x="9817" y="10738"/>
                  <a:pt x="9817" y="10708"/>
                </a:cubicBezTo>
                <a:cubicBezTo>
                  <a:pt x="9827" y="10678"/>
                  <a:pt x="9846" y="10658"/>
                  <a:pt x="9866" y="10628"/>
                </a:cubicBezTo>
                <a:cubicBezTo>
                  <a:pt x="9886" y="10598"/>
                  <a:pt x="9926" y="10589"/>
                  <a:pt x="9956" y="10589"/>
                </a:cubicBezTo>
                <a:cubicBezTo>
                  <a:pt x="9996" y="10579"/>
                  <a:pt x="10045" y="10579"/>
                  <a:pt x="10085" y="10579"/>
                </a:cubicBezTo>
                <a:cubicBezTo>
                  <a:pt x="10175" y="10579"/>
                  <a:pt x="10274" y="10589"/>
                  <a:pt x="10364" y="10598"/>
                </a:cubicBezTo>
                <a:cubicBezTo>
                  <a:pt x="10443" y="10618"/>
                  <a:pt x="10533" y="10628"/>
                  <a:pt x="10612" y="10638"/>
                </a:cubicBezTo>
                <a:cubicBezTo>
                  <a:pt x="10788" y="10638"/>
                  <a:pt x="10964" y="10639"/>
                  <a:pt x="11139" y="10639"/>
                </a:cubicBezTo>
                <a:cubicBezTo>
                  <a:pt x="11490" y="10639"/>
                  <a:pt x="11839" y="10635"/>
                  <a:pt x="12184" y="10608"/>
                </a:cubicBezTo>
                <a:cubicBezTo>
                  <a:pt x="12295" y="10597"/>
                  <a:pt x="12407" y="10593"/>
                  <a:pt x="12521" y="10593"/>
                </a:cubicBezTo>
                <a:cubicBezTo>
                  <a:pt x="12748" y="10593"/>
                  <a:pt x="12978" y="10608"/>
                  <a:pt x="13206" y="10608"/>
                </a:cubicBezTo>
                <a:cubicBezTo>
                  <a:pt x="13546" y="10608"/>
                  <a:pt x="13879" y="10574"/>
                  <a:pt x="14183" y="10400"/>
                </a:cubicBezTo>
                <a:cubicBezTo>
                  <a:pt x="14441" y="10191"/>
                  <a:pt x="14600" y="9843"/>
                  <a:pt x="14680" y="9534"/>
                </a:cubicBezTo>
                <a:cubicBezTo>
                  <a:pt x="14680" y="9524"/>
                  <a:pt x="14690" y="9504"/>
                  <a:pt x="14690" y="9495"/>
                </a:cubicBezTo>
                <a:cubicBezTo>
                  <a:pt x="14680" y="9455"/>
                  <a:pt x="14680" y="9415"/>
                  <a:pt x="14670" y="9375"/>
                </a:cubicBezTo>
                <a:cubicBezTo>
                  <a:pt x="14670" y="9365"/>
                  <a:pt x="14670" y="9365"/>
                  <a:pt x="14670" y="9365"/>
                </a:cubicBezTo>
                <a:cubicBezTo>
                  <a:pt x="14670" y="9335"/>
                  <a:pt x="14660" y="9296"/>
                  <a:pt x="14660" y="9266"/>
                </a:cubicBezTo>
                <a:cubicBezTo>
                  <a:pt x="14630" y="9216"/>
                  <a:pt x="14590" y="9176"/>
                  <a:pt x="14551" y="9146"/>
                </a:cubicBezTo>
                <a:lnTo>
                  <a:pt x="14521" y="9146"/>
                </a:lnTo>
                <a:cubicBezTo>
                  <a:pt x="14491" y="9136"/>
                  <a:pt x="14461" y="9127"/>
                  <a:pt x="14431" y="9127"/>
                </a:cubicBezTo>
                <a:cubicBezTo>
                  <a:pt x="14352" y="9117"/>
                  <a:pt x="14272" y="9107"/>
                  <a:pt x="14193" y="9097"/>
                </a:cubicBezTo>
                <a:lnTo>
                  <a:pt x="14203" y="9097"/>
                </a:lnTo>
                <a:cubicBezTo>
                  <a:pt x="14163" y="9087"/>
                  <a:pt x="14113" y="9087"/>
                  <a:pt x="14073" y="9077"/>
                </a:cubicBezTo>
                <a:lnTo>
                  <a:pt x="13795" y="9077"/>
                </a:lnTo>
                <a:cubicBezTo>
                  <a:pt x="13675" y="9067"/>
                  <a:pt x="13546" y="9067"/>
                  <a:pt x="13427" y="9067"/>
                </a:cubicBezTo>
                <a:lnTo>
                  <a:pt x="13288" y="9067"/>
                </a:lnTo>
                <a:cubicBezTo>
                  <a:pt x="13198" y="9067"/>
                  <a:pt x="13099" y="9077"/>
                  <a:pt x="12999" y="9087"/>
                </a:cubicBezTo>
                <a:cubicBezTo>
                  <a:pt x="12900" y="9097"/>
                  <a:pt x="12800" y="9097"/>
                  <a:pt x="12691" y="9097"/>
                </a:cubicBezTo>
                <a:cubicBezTo>
                  <a:pt x="12562" y="9107"/>
                  <a:pt x="12422" y="9107"/>
                  <a:pt x="12293" y="9107"/>
                </a:cubicBezTo>
                <a:cubicBezTo>
                  <a:pt x="12243" y="9110"/>
                  <a:pt x="12195" y="9111"/>
                  <a:pt x="12146" y="9111"/>
                </a:cubicBezTo>
                <a:cubicBezTo>
                  <a:pt x="12050" y="9111"/>
                  <a:pt x="11955" y="9107"/>
                  <a:pt x="11855" y="9107"/>
                </a:cubicBezTo>
                <a:cubicBezTo>
                  <a:pt x="11686" y="9107"/>
                  <a:pt x="11507" y="9127"/>
                  <a:pt x="11338" y="9136"/>
                </a:cubicBezTo>
                <a:lnTo>
                  <a:pt x="10801" y="9136"/>
                </a:lnTo>
                <a:cubicBezTo>
                  <a:pt x="10652" y="9136"/>
                  <a:pt x="10513" y="9127"/>
                  <a:pt x="10364" y="9127"/>
                </a:cubicBezTo>
                <a:cubicBezTo>
                  <a:pt x="10314" y="9127"/>
                  <a:pt x="10264" y="9117"/>
                  <a:pt x="10214" y="9097"/>
                </a:cubicBezTo>
                <a:cubicBezTo>
                  <a:pt x="10195" y="9087"/>
                  <a:pt x="10165" y="9077"/>
                  <a:pt x="10145" y="9057"/>
                </a:cubicBezTo>
                <a:cubicBezTo>
                  <a:pt x="10115" y="9027"/>
                  <a:pt x="10105" y="8997"/>
                  <a:pt x="10095" y="8957"/>
                </a:cubicBezTo>
                <a:cubicBezTo>
                  <a:pt x="10085" y="8928"/>
                  <a:pt x="10095" y="8888"/>
                  <a:pt x="10115" y="8858"/>
                </a:cubicBezTo>
                <a:cubicBezTo>
                  <a:pt x="10125" y="8818"/>
                  <a:pt x="10155" y="8788"/>
                  <a:pt x="10185" y="8778"/>
                </a:cubicBezTo>
                <a:cubicBezTo>
                  <a:pt x="10214" y="8759"/>
                  <a:pt x="10254" y="8749"/>
                  <a:pt x="10284" y="8739"/>
                </a:cubicBezTo>
                <a:cubicBezTo>
                  <a:pt x="10374" y="8709"/>
                  <a:pt x="10483" y="8699"/>
                  <a:pt x="10582" y="8689"/>
                </a:cubicBezTo>
                <a:cubicBezTo>
                  <a:pt x="10682" y="8689"/>
                  <a:pt x="10781" y="8689"/>
                  <a:pt x="10891" y="8699"/>
                </a:cubicBezTo>
                <a:cubicBezTo>
                  <a:pt x="10931" y="8699"/>
                  <a:pt x="10980" y="8709"/>
                  <a:pt x="11030" y="8709"/>
                </a:cubicBezTo>
                <a:lnTo>
                  <a:pt x="11179" y="8709"/>
                </a:lnTo>
                <a:cubicBezTo>
                  <a:pt x="11299" y="8709"/>
                  <a:pt x="11418" y="8699"/>
                  <a:pt x="11537" y="8699"/>
                </a:cubicBezTo>
                <a:cubicBezTo>
                  <a:pt x="11736" y="8689"/>
                  <a:pt x="11945" y="8659"/>
                  <a:pt x="12144" y="8639"/>
                </a:cubicBezTo>
                <a:cubicBezTo>
                  <a:pt x="12253" y="8629"/>
                  <a:pt x="12353" y="8619"/>
                  <a:pt x="12462" y="8619"/>
                </a:cubicBezTo>
                <a:cubicBezTo>
                  <a:pt x="12562" y="8609"/>
                  <a:pt x="12671" y="8599"/>
                  <a:pt x="12770" y="8599"/>
                </a:cubicBezTo>
                <a:cubicBezTo>
                  <a:pt x="12900" y="8599"/>
                  <a:pt x="13039" y="8589"/>
                  <a:pt x="13168" y="8589"/>
                </a:cubicBezTo>
                <a:cubicBezTo>
                  <a:pt x="13298" y="8599"/>
                  <a:pt x="13427" y="8609"/>
                  <a:pt x="13556" y="8619"/>
                </a:cubicBezTo>
                <a:cubicBezTo>
                  <a:pt x="13646" y="8629"/>
                  <a:pt x="13745" y="8629"/>
                  <a:pt x="13835" y="8629"/>
                </a:cubicBezTo>
                <a:cubicBezTo>
                  <a:pt x="13934" y="8629"/>
                  <a:pt x="14033" y="8619"/>
                  <a:pt x="14143" y="8619"/>
                </a:cubicBezTo>
                <a:lnTo>
                  <a:pt x="14153" y="8619"/>
                </a:lnTo>
                <a:cubicBezTo>
                  <a:pt x="14252" y="8619"/>
                  <a:pt x="14342" y="8619"/>
                  <a:pt x="14431" y="8599"/>
                </a:cubicBezTo>
                <a:cubicBezTo>
                  <a:pt x="14461" y="8599"/>
                  <a:pt x="14491" y="8589"/>
                  <a:pt x="14511" y="8589"/>
                </a:cubicBezTo>
                <a:cubicBezTo>
                  <a:pt x="14561" y="8570"/>
                  <a:pt x="14610" y="8560"/>
                  <a:pt x="14660" y="8540"/>
                </a:cubicBezTo>
                <a:cubicBezTo>
                  <a:pt x="14710" y="8520"/>
                  <a:pt x="14769" y="8490"/>
                  <a:pt x="14819" y="8470"/>
                </a:cubicBezTo>
                <a:cubicBezTo>
                  <a:pt x="14819" y="8460"/>
                  <a:pt x="14829" y="8460"/>
                  <a:pt x="14839" y="8450"/>
                </a:cubicBezTo>
                <a:cubicBezTo>
                  <a:pt x="14839" y="8450"/>
                  <a:pt x="14849" y="8450"/>
                  <a:pt x="14849" y="8440"/>
                </a:cubicBezTo>
                <a:cubicBezTo>
                  <a:pt x="14859" y="8440"/>
                  <a:pt x="14859" y="8430"/>
                  <a:pt x="14869" y="8420"/>
                </a:cubicBezTo>
                <a:cubicBezTo>
                  <a:pt x="14889" y="8401"/>
                  <a:pt x="14909" y="8371"/>
                  <a:pt x="14929" y="8341"/>
                </a:cubicBezTo>
                <a:cubicBezTo>
                  <a:pt x="14948" y="8301"/>
                  <a:pt x="14978" y="8271"/>
                  <a:pt x="14998" y="8231"/>
                </a:cubicBezTo>
                <a:cubicBezTo>
                  <a:pt x="15048" y="8162"/>
                  <a:pt x="15098" y="8092"/>
                  <a:pt x="15137" y="8013"/>
                </a:cubicBezTo>
                <a:cubicBezTo>
                  <a:pt x="15157" y="7983"/>
                  <a:pt x="15177" y="7943"/>
                  <a:pt x="15197" y="7903"/>
                </a:cubicBezTo>
                <a:cubicBezTo>
                  <a:pt x="15207" y="7893"/>
                  <a:pt x="15207" y="7873"/>
                  <a:pt x="15217" y="7863"/>
                </a:cubicBezTo>
                <a:cubicBezTo>
                  <a:pt x="15217" y="7854"/>
                  <a:pt x="15217" y="7844"/>
                  <a:pt x="15217" y="7834"/>
                </a:cubicBezTo>
                <a:cubicBezTo>
                  <a:pt x="15217" y="7804"/>
                  <a:pt x="15227" y="7774"/>
                  <a:pt x="15227" y="7744"/>
                </a:cubicBezTo>
                <a:cubicBezTo>
                  <a:pt x="15227" y="7625"/>
                  <a:pt x="15217" y="7495"/>
                  <a:pt x="15207" y="7376"/>
                </a:cubicBezTo>
                <a:cubicBezTo>
                  <a:pt x="15207" y="7257"/>
                  <a:pt x="15207" y="7137"/>
                  <a:pt x="15197" y="7008"/>
                </a:cubicBezTo>
                <a:cubicBezTo>
                  <a:pt x="15187" y="6968"/>
                  <a:pt x="15177" y="6919"/>
                  <a:pt x="15167" y="6879"/>
                </a:cubicBezTo>
                <a:cubicBezTo>
                  <a:pt x="15147" y="6809"/>
                  <a:pt x="15127" y="6740"/>
                  <a:pt x="15108" y="6670"/>
                </a:cubicBezTo>
                <a:cubicBezTo>
                  <a:pt x="15078" y="6610"/>
                  <a:pt x="15058" y="6561"/>
                  <a:pt x="15028" y="6501"/>
                </a:cubicBezTo>
                <a:cubicBezTo>
                  <a:pt x="15008" y="6461"/>
                  <a:pt x="14978" y="6431"/>
                  <a:pt x="14958" y="6392"/>
                </a:cubicBezTo>
                <a:cubicBezTo>
                  <a:pt x="14929" y="6362"/>
                  <a:pt x="14909" y="6322"/>
                  <a:pt x="14879" y="6292"/>
                </a:cubicBezTo>
                <a:cubicBezTo>
                  <a:pt x="14839" y="6252"/>
                  <a:pt x="14799" y="6222"/>
                  <a:pt x="14759" y="6183"/>
                </a:cubicBezTo>
                <a:cubicBezTo>
                  <a:pt x="14730" y="6163"/>
                  <a:pt x="14700" y="6143"/>
                  <a:pt x="14670" y="6123"/>
                </a:cubicBezTo>
                <a:cubicBezTo>
                  <a:pt x="14640" y="6103"/>
                  <a:pt x="14620" y="6093"/>
                  <a:pt x="14590" y="6083"/>
                </a:cubicBezTo>
                <a:cubicBezTo>
                  <a:pt x="14541" y="6063"/>
                  <a:pt x="14501" y="6053"/>
                  <a:pt x="14461" y="6034"/>
                </a:cubicBezTo>
                <a:cubicBezTo>
                  <a:pt x="14392" y="6024"/>
                  <a:pt x="14322" y="6004"/>
                  <a:pt x="14252" y="5994"/>
                </a:cubicBezTo>
                <a:cubicBezTo>
                  <a:pt x="14093" y="5974"/>
                  <a:pt x="13934" y="5954"/>
                  <a:pt x="13775" y="5954"/>
                </a:cubicBezTo>
                <a:lnTo>
                  <a:pt x="13626" y="5954"/>
                </a:lnTo>
                <a:cubicBezTo>
                  <a:pt x="13556" y="5964"/>
                  <a:pt x="13486" y="5974"/>
                  <a:pt x="13417" y="5984"/>
                </a:cubicBezTo>
                <a:cubicBezTo>
                  <a:pt x="13347" y="5994"/>
                  <a:pt x="13268" y="5994"/>
                  <a:pt x="13198" y="6004"/>
                </a:cubicBezTo>
                <a:cubicBezTo>
                  <a:pt x="12989" y="6034"/>
                  <a:pt x="12770" y="6063"/>
                  <a:pt x="12562" y="6063"/>
                </a:cubicBezTo>
                <a:cubicBezTo>
                  <a:pt x="12495" y="6063"/>
                  <a:pt x="12429" y="6059"/>
                  <a:pt x="12363" y="6059"/>
                </a:cubicBezTo>
                <a:cubicBezTo>
                  <a:pt x="12330" y="6059"/>
                  <a:pt x="12296" y="6060"/>
                  <a:pt x="12263" y="6063"/>
                </a:cubicBezTo>
                <a:cubicBezTo>
                  <a:pt x="12154" y="6063"/>
                  <a:pt x="12054" y="6073"/>
                  <a:pt x="11955" y="6083"/>
                </a:cubicBezTo>
                <a:cubicBezTo>
                  <a:pt x="11845" y="6083"/>
                  <a:pt x="11746" y="6093"/>
                  <a:pt x="11647" y="6093"/>
                </a:cubicBezTo>
                <a:cubicBezTo>
                  <a:pt x="11547" y="6093"/>
                  <a:pt x="11448" y="6103"/>
                  <a:pt x="11348" y="6113"/>
                </a:cubicBezTo>
                <a:cubicBezTo>
                  <a:pt x="11259" y="6123"/>
                  <a:pt x="11159" y="6133"/>
                  <a:pt x="11060" y="6133"/>
                </a:cubicBezTo>
                <a:lnTo>
                  <a:pt x="10781" y="6133"/>
                </a:lnTo>
                <a:cubicBezTo>
                  <a:pt x="10652" y="6133"/>
                  <a:pt x="10523" y="6143"/>
                  <a:pt x="10384" y="6143"/>
                </a:cubicBezTo>
                <a:cubicBezTo>
                  <a:pt x="10334" y="6133"/>
                  <a:pt x="10284" y="6123"/>
                  <a:pt x="10234" y="6113"/>
                </a:cubicBezTo>
                <a:cubicBezTo>
                  <a:pt x="10205" y="6103"/>
                  <a:pt x="10185" y="6093"/>
                  <a:pt x="10155" y="6083"/>
                </a:cubicBezTo>
                <a:cubicBezTo>
                  <a:pt x="10145" y="6073"/>
                  <a:pt x="10135" y="6063"/>
                  <a:pt x="10115" y="6053"/>
                </a:cubicBezTo>
                <a:cubicBezTo>
                  <a:pt x="10095" y="6034"/>
                  <a:pt x="10075" y="5994"/>
                  <a:pt x="10085" y="5954"/>
                </a:cubicBezTo>
                <a:cubicBezTo>
                  <a:pt x="10085" y="5904"/>
                  <a:pt x="10125" y="5864"/>
                  <a:pt x="10175" y="5835"/>
                </a:cubicBezTo>
                <a:cubicBezTo>
                  <a:pt x="10205" y="5815"/>
                  <a:pt x="10234" y="5795"/>
                  <a:pt x="10274" y="5785"/>
                </a:cubicBezTo>
                <a:cubicBezTo>
                  <a:pt x="10334" y="5755"/>
                  <a:pt x="10403" y="5745"/>
                  <a:pt x="10473" y="5735"/>
                </a:cubicBezTo>
                <a:cubicBezTo>
                  <a:pt x="10612" y="5705"/>
                  <a:pt x="10752" y="5705"/>
                  <a:pt x="10891" y="5705"/>
                </a:cubicBezTo>
                <a:cubicBezTo>
                  <a:pt x="10970" y="5715"/>
                  <a:pt x="11040" y="5715"/>
                  <a:pt x="11119" y="5725"/>
                </a:cubicBezTo>
                <a:cubicBezTo>
                  <a:pt x="11189" y="5725"/>
                  <a:pt x="11249" y="5725"/>
                  <a:pt x="11318" y="5735"/>
                </a:cubicBezTo>
                <a:lnTo>
                  <a:pt x="11537" y="5735"/>
                </a:lnTo>
                <a:cubicBezTo>
                  <a:pt x="11617" y="5735"/>
                  <a:pt x="11696" y="5745"/>
                  <a:pt x="11776" y="5745"/>
                </a:cubicBezTo>
                <a:lnTo>
                  <a:pt x="12015" y="5745"/>
                </a:lnTo>
                <a:cubicBezTo>
                  <a:pt x="12094" y="5735"/>
                  <a:pt x="12174" y="5735"/>
                  <a:pt x="12253" y="5725"/>
                </a:cubicBezTo>
                <a:cubicBezTo>
                  <a:pt x="12333" y="5725"/>
                  <a:pt x="12422" y="5715"/>
                  <a:pt x="12502" y="5715"/>
                </a:cubicBezTo>
                <a:cubicBezTo>
                  <a:pt x="12581" y="5715"/>
                  <a:pt x="12651" y="5705"/>
                  <a:pt x="12731" y="5705"/>
                </a:cubicBezTo>
                <a:cubicBezTo>
                  <a:pt x="12731" y="5705"/>
                  <a:pt x="12731" y="5705"/>
                  <a:pt x="12731" y="5695"/>
                </a:cubicBezTo>
                <a:lnTo>
                  <a:pt x="12741" y="5695"/>
                </a:lnTo>
                <a:cubicBezTo>
                  <a:pt x="12820" y="5695"/>
                  <a:pt x="12900" y="5685"/>
                  <a:pt x="12989" y="5675"/>
                </a:cubicBezTo>
                <a:cubicBezTo>
                  <a:pt x="13039" y="5666"/>
                  <a:pt x="13099" y="5646"/>
                  <a:pt x="13158" y="5626"/>
                </a:cubicBezTo>
                <a:cubicBezTo>
                  <a:pt x="13198" y="5622"/>
                  <a:pt x="13239" y="5621"/>
                  <a:pt x="13281" y="5621"/>
                </a:cubicBezTo>
                <a:cubicBezTo>
                  <a:pt x="13365" y="5621"/>
                  <a:pt x="13453" y="5626"/>
                  <a:pt x="13546" y="5626"/>
                </a:cubicBezTo>
                <a:cubicBezTo>
                  <a:pt x="13586" y="5626"/>
                  <a:pt x="13616" y="5616"/>
                  <a:pt x="13656" y="5616"/>
                </a:cubicBezTo>
                <a:cubicBezTo>
                  <a:pt x="13705" y="5616"/>
                  <a:pt x="13765" y="5606"/>
                  <a:pt x="13815" y="5606"/>
                </a:cubicBezTo>
                <a:lnTo>
                  <a:pt x="13964" y="5606"/>
                </a:lnTo>
                <a:cubicBezTo>
                  <a:pt x="13984" y="5616"/>
                  <a:pt x="14004" y="5616"/>
                  <a:pt x="14014" y="5616"/>
                </a:cubicBezTo>
                <a:cubicBezTo>
                  <a:pt x="14212" y="5586"/>
                  <a:pt x="14392" y="5536"/>
                  <a:pt x="14521" y="5407"/>
                </a:cubicBezTo>
                <a:cubicBezTo>
                  <a:pt x="14541" y="5367"/>
                  <a:pt x="14561" y="5337"/>
                  <a:pt x="14580" y="5298"/>
                </a:cubicBezTo>
                <a:cubicBezTo>
                  <a:pt x="14580" y="5268"/>
                  <a:pt x="14590" y="5238"/>
                  <a:pt x="14590" y="5198"/>
                </a:cubicBezTo>
                <a:cubicBezTo>
                  <a:pt x="14600" y="5168"/>
                  <a:pt x="14600" y="5138"/>
                  <a:pt x="14600" y="5109"/>
                </a:cubicBezTo>
                <a:cubicBezTo>
                  <a:pt x="14600" y="5069"/>
                  <a:pt x="14600" y="5029"/>
                  <a:pt x="14590" y="4999"/>
                </a:cubicBezTo>
                <a:cubicBezTo>
                  <a:pt x="14590" y="4969"/>
                  <a:pt x="14590" y="4949"/>
                  <a:pt x="14580" y="4920"/>
                </a:cubicBezTo>
                <a:cubicBezTo>
                  <a:pt x="14571" y="4900"/>
                  <a:pt x="14561" y="4880"/>
                  <a:pt x="14551" y="4850"/>
                </a:cubicBezTo>
                <a:cubicBezTo>
                  <a:pt x="14551" y="4840"/>
                  <a:pt x="14541" y="4820"/>
                  <a:pt x="14531" y="4810"/>
                </a:cubicBezTo>
                <a:cubicBezTo>
                  <a:pt x="14521" y="4790"/>
                  <a:pt x="14511" y="4770"/>
                  <a:pt x="14501" y="4751"/>
                </a:cubicBezTo>
                <a:cubicBezTo>
                  <a:pt x="14481" y="4731"/>
                  <a:pt x="14461" y="4711"/>
                  <a:pt x="14441" y="4681"/>
                </a:cubicBezTo>
                <a:cubicBezTo>
                  <a:pt x="14392" y="4641"/>
                  <a:pt x="14352" y="4611"/>
                  <a:pt x="14312" y="4572"/>
                </a:cubicBezTo>
                <a:cubicBezTo>
                  <a:pt x="14242" y="4522"/>
                  <a:pt x="14163" y="4462"/>
                  <a:pt x="14093" y="4412"/>
                </a:cubicBezTo>
                <a:cubicBezTo>
                  <a:pt x="14063" y="4383"/>
                  <a:pt x="14033" y="4353"/>
                  <a:pt x="14014" y="4323"/>
                </a:cubicBezTo>
                <a:cubicBezTo>
                  <a:pt x="13994" y="4303"/>
                  <a:pt x="13984" y="4283"/>
                  <a:pt x="13964" y="4263"/>
                </a:cubicBezTo>
                <a:cubicBezTo>
                  <a:pt x="13954" y="4243"/>
                  <a:pt x="13944" y="4233"/>
                  <a:pt x="13934" y="4223"/>
                </a:cubicBezTo>
                <a:cubicBezTo>
                  <a:pt x="13904" y="4194"/>
                  <a:pt x="13884" y="4174"/>
                  <a:pt x="13854" y="4154"/>
                </a:cubicBezTo>
                <a:cubicBezTo>
                  <a:pt x="13835" y="4134"/>
                  <a:pt x="13805" y="4124"/>
                  <a:pt x="13785" y="4104"/>
                </a:cubicBezTo>
                <a:cubicBezTo>
                  <a:pt x="13765" y="4094"/>
                  <a:pt x="13745" y="4084"/>
                  <a:pt x="13725" y="4074"/>
                </a:cubicBezTo>
                <a:cubicBezTo>
                  <a:pt x="13626" y="4064"/>
                  <a:pt x="13526" y="4044"/>
                  <a:pt x="13427" y="4034"/>
                </a:cubicBezTo>
                <a:lnTo>
                  <a:pt x="13377" y="4025"/>
                </a:lnTo>
                <a:lnTo>
                  <a:pt x="13377" y="4025"/>
                </a:lnTo>
                <a:lnTo>
                  <a:pt x="13407" y="4034"/>
                </a:lnTo>
                <a:cubicBezTo>
                  <a:pt x="13268" y="4015"/>
                  <a:pt x="13128" y="4005"/>
                  <a:pt x="12989" y="3995"/>
                </a:cubicBezTo>
                <a:cubicBezTo>
                  <a:pt x="12850" y="3985"/>
                  <a:pt x="12711" y="3975"/>
                  <a:pt x="12572" y="3965"/>
                </a:cubicBezTo>
                <a:cubicBezTo>
                  <a:pt x="12422" y="3965"/>
                  <a:pt x="12273" y="3955"/>
                  <a:pt x="12124" y="3945"/>
                </a:cubicBezTo>
                <a:cubicBezTo>
                  <a:pt x="11985" y="3935"/>
                  <a:pt x="11845" y="3935"/>
                  <a:pt x="11706" y="3935"/>
                </a:cubicBezTo>
                <a:lnTo>
                  <a:pt x="11139" y="3935"/>
                </a:lnTo>
                <a:cubicBezTo>
                  <a:pt x="11080" y="3925"/>
                  <a:pt x="11020" y="3925"/>
                  <a:pt x="10960" y="3915"/>
                </a:cubicBezTo>
                <a:cubicBezTo>
                  <a:pt x="10891" y="3905"/>
                  <a:pt x="10821" y="3905"/>
                  <a:pt x="10752" y="3895"/>
                </a:cubicBezTo>
                <a:cubicBezTo>
                  <a:pt x="10672" y="3895"/>
                  <a:pt x="10592" y="3885"/>
                  <a:pt x="10513" y="3875"/>
                </a:cubicBezTo>
                <a:lnTo>
                  <a:pt x="10493" y="3875"/>
                </a:lnTo>
                <a:cubicBezTo>
                  <a:pt x="10493" y="3875"/>
                  <a:pt x="10483" y="3875"/>
                  <a:pt x="10473" y="3865"/>
                </a:cubicBezTo>
                <a:lnTo>
                  <a:pt x="10453" y="3865"/>
                </a:lnTo>
                <a:cubicBezTo>
                  <a:pt x="10423" y="3875"/>
                  <a:pt x="10393" y="3875"/>
                  <a:pt x="10364" y="3875"/>
                </a:cubicBezTo>
                <a:lnTo>
                  <a:pt x="10374" y="3875"/>
                </a:lnTo>
                <a:cubicBezTo>
                  <a:pt x="10364" y="3875"/>
                  <a:pt x="10364" y="3885"/>
                  <a:pt x="10364" y="3885"/>
                </a:cubicBezTo>
                <a:cubicBezTo>
                  <a:pt x="10304" y="3885"/>
                  <a:pt x="10244" y="3895"/>
                  <a:pt x="10195" y="3905"/>
                </a:cubicBezTo>
                <a:cubicBezTo>
                  <a:pt x="10125" y="3905"/>
                  <a:pt x="10065" y="3905"/>
                  <a:pt x="9996" y="3895"/>
                </a:cubicBezTo>
                <a:cubicBezTo>
                  <a:pt x="9926" y="3895"/>
                  <a:pt x="9856" y="3885"/>
                  <a:pt x="9787" y="3875"/>
                </a:cubicBezTo>
                <a:lnTo>
                  <a:pt x="9757" y="3875"/>
                </a:lnTo>
                <a:cubicBezTo>
                  <a:pt x="9727" y="3865"/>
                  <a:pt x="9707" y="3846"/>
                  <a:pt x="9687" y="3826"/>
                </a:cubicBezTo>
                <a:cubicBezTo>
                  <a:pt x="9658" y="3786"/>
                  <a:pt x="9658" y="3736"/>
                  <a:pt x="9677" y="3696"/>
                </a:cubicBezTo>
                <a:cubicBezTo>
                  <a:pt x="9697" y="3657"/>
                  <a:pt x="9727" y="3617"/>
                  <a:pt x="9767" y="3597"/>
                </a:cubicBezTo>
                <a:cubicBezTo>
                  <a:pt x="9807" y="3577"/>
                  <a:pt x="9846" y="3557"/>
                  <a:pt x="9886" y="3547"/>
                </a:cubicBezTo>
                <a:cubicBezTo>
                  <a:pt x="9936" y="3527"/>
                  <a:pt x="9986" y="3517"/>
                  <a:pt x="10035" y="3517"/>
                </a:cubicBezTo>
                <a:cubicBezTo>
                  <a:pt x="10085" y="3507"/>
                  <a:pt x="10135" y="3497"/>
                  <a:pt x="10185" y="3497"/>
                </a:cubicBezTo>
                <a:cubicBezTo>
                  <a:pt x="10307" y="3486"/>
                  <a:pt x="10429" y="3481"/>
                  <a:pt x="10550" y="3481"/>
                </a:cubicBezTo>
                <a:cubicBezTo>
                  <a:pt x="10635" y="3481"/>
                  <a:pt x="10719" y="3483"/>
                  <a:pt x="10801" y="3487"/>
                </a:cubicBezTo>
                <a:cubicBezTo>
                  <a:pt x="10841" y="3487"/>
                  <a:pt x="10871" y="3497"/>
                  <a:pt x="10911" y="3497"/>
                </a:cubicBezTo>
                <a:cubicBezTo>
                  <a:pt x="11020" y="3497"/>
                  <a:pt x="11119" y="3507"/>
                  <a:pt x="11219" y="3507"/>
                </a:cubicBezTo>
                <a:cubicBezTo>
                  <a:pt x="11255" y="3504"/>
                  <a:pt x="11291" y="3503"/>
                  <a:pt x="11325" y="3503"/>
                </a:cubicBezTo>
                <a:cubicBezTo>
                  <a:pt x="11395" y="3503"/>
                  <a:pt x="11461" y="3507"/>
                  <a:pt x="11527" y="3507"/>
                </a:cubicBezTo>
                <a:cubicBezTo>
                  <a:pt x="11637" y="3497"/>
                  <a:pt x="11746" y="3497"/>
                  <a:pt x="11855" y="3497"/>
                </a:cubicBezTo>
                <a:lnTo>
                  <a:pt x="12154" y="3497"/>
                </a:lnTo>
                <a:cubicBezTo>
                  <a:pt x="12233" y="3497"/>
                  <a:pt x="12323" y="3497"/>
                  <a:pt x="12402" y="3487"/>
                </a:cubicBezTo>
                <a:cubicBezTo>
                  <a:pt x="12452" y="3487"/>
                  <a:pt x="12492" y="3478"/>
                  <a:pt x="12542" y="3468"/>
                </a:cubicBezTo>
                <a:cubicBezTo>
                  <a:pt x="12562" y="3468"/>
                  <a:pt x="12581" y="3458"/>
                  <a:pt x="12591" y="3458"/>
                </a:cubicBezTo>
                <a:cubicBezTo>
                  <a:pt x="12621" y="3448"/>
                  <a:pt x="12641" y="3438"/>
                  <a:pt x="12661" y="3428"/>
                </a:cubicBezTo>
                <a:cubicBezTo>
                  <a:pt x="12681" y="3418"/>
                  <a:pt x="12701" y="3408"/>
                  <a:pt x="12721" y="3398"/>
                </a:cubicBezTo>
                <a:cubicBezTo>
                  <a:pt x="12731" y="3388"/>
                  <a:pt x="12741" y="3388"/>
                  <a:pt x="12741" y="3378"/>
                </a:cubicBezTo>
                <a:cubicBezTo>
                  <a:pt x="12760" y="3368"/>
                  <a:pt x="12780" y="3348"/>
                  <a:pt x="12800" y="3328"/>
                </a:cubicBezTo>
                <a:cubicBezTo>
                  <a:pt x="12820" y="3299"/>
                  <a:pt x="12850" y="3279"/>
                  <a:pt x="12870" y="3249"/>
                </a:cubicBezTo>
                <a:cubicBezTo>
                  <a:pt x="12930" y="3199"/>
                  <a:pt x="12979" y="3149"/>
                  <a:pt x="13039" y="3090"/>
                </a:cubicBezTo>
                <a:cubicBezTo>
                  <a:pt x="13039" y="3070"/>
                  <a:pt x="13039" y="3040"/>
                  <a:pt x="13039" y="3010"/>
                </a:cubicBezTo>
                <a:cubicBezTo>
                  <a:pt x="13039" y="2980"/>
                  <a:pt x="13039" y="2950"/>
                  <a:pt x="13039" y="2911"/>
                </a:cubicBezTo>
                <a:cubicBezTo>
                  <a:pt x="13039" y="2901"/>
                  <a:pt x="13039" y="2891"/>
                  <a:pt x="13039" y="2871"/>
                </a:cubicBezTo>
                <a:cubicBezTo>
                  <a:pt x="13039" y="2851"/>
                  <a:pt x="13029" y="2831"/>
                  <a:pt x="13029" y="2811"/>
                </a:cubicBezTo>
                <a:cubicBezTo>
                  <a:pt x="13009" y="2742"/>
                  <a:pt x="12989" y="2672"/>
                  <a:pt x="12959" y="2592"/>
                </a:cubicBezTo>
                <a:cubicBezTo>
                  <a:pt x="12850" y="2403"/>
                  <a:pt x="12711" y="2224"/>
                  <a:pt x="12601" y="2095"/>
                </a:cubicBezTo>
                <a:cubicBezTo>
                  <a:pt x="11995" y="1558"/>
                  <a:pt x="11299" y="1120"/>
                  <a:pt x="10582" y="733"/>
                </a:cubicBezTo>
                <a:cubicBezTo>
                  <a:pt x="10334" y="564"/>
                  <a:pt x="10065" y="404"/>
                  <a:pt x="9767" y="325"/>
                </a:cubicBezTo>
                <a:cubicBezTo>
                  <a:pt x="9479" y="265"/>
                  <a:pt x="9190" y="205"/>
                  <a:pt x="8892" y="176"/>
                </a:cubicBezTo>
                <a:cubicBezTo>
                  <a:pt x="8431" y="49"/>
                  <a:pt x="7955" y="1"/>
                  <a:pt x="74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32"/>
          <p:cNvSpPr/>
          <p:nvPr/>
        </p:nvSpPr>
        <p:spPr>
          <a:xfrm rot="3259999" flipH="1">
            <a:off x="2151105" y="4289994"/>
            <a:ext cx="731704" cy="1167804"/>
          </a:xfrm>
          <a:custGeom>
            <a:avLst/>
            <a:gdLst/>
            <a:ahLst/>
            <a:cxnLst/>
            <a:rect l="l" t="t" r="r" b="b"/>
            <a:pathLst>
              <a:path w="10364" h="16541" extrusionOk="0">
                <a:moveTo>
                  <a:pt x="2374" y="1991"/>
                </a:moveTo>
                <a:cubicBezTo>
                  <a:pt x="2224" y="1991"/>
                  <a:pt x="2079" y="2048"/>
                  <a:pt x="1999" y="2174"/>
                </a:cubicBezTo>
                <a:cubicBezTo>
                  <a:pt x="1738" y="2592"/>
                  <a:pt x="2043" y="2971"/>
                  <a:pt x="2365" y="2971"/>
                </a:cubicBezTo>
                <a:cubicBezTo>
                  <a:pt x="2533" y="2971"/>
                  <a:pt x="2706" y="2868"/>
                  <a:pt x="2805" y="2612"/>
                </a:cubicBezTo>
                <a:cubicBezTo>
                  <a:pt x="2884" y="2572"/>
                  <a:pt x="2904" y="2472"/>
                  <a:pt x="2884" y="2383"/>
                </a:cubicBezTo>
                <a:cubicBezTo>
                  <a:pt x="2866" y="2138"/>
                  <a:pt x="2614" y="1991"/>
                  <a:pt x="2374" y="1991"/>
                </a:cubicBezTo>
                <a:close/>
                <a:moveTo>
                  <a:pt x="5013" y="8231"/>
                </a:moveTo>
                <a:lnTo>
                  <a:pt x="5013" y="8231"/>
                </a:lnTo>
                <a:cubicBezTo>
                  <a:pt x="5052" y="8261"/>
                  <a:pt x="5092" y="8290"/>
                  <a:pt x="5132" y="8320"/>
                </a:cubicBezTo>
                <a:cubicBezTo>
                  <a:pt x="5271" y="8430"/>
                  <a:pt x="5401" y="8539"/>
                  <a:pt x="5530" y="8648"/>
                </a:cubicBezTo>
                <a:cubicBezTo>
                  <a:pt x="5470" y="8599"/>
                  <a:pt x="5401" y="8549"/>
                  <a:pt x="5331" y="8499"/>
                </a:cubicBezTo>
                <a:cubicBezTo>
                  <a:pt x="5231" y="8410"/>
                  <a:pt x="5122" y="8320"/>
                  <a:pt x="5013" y="8231"/>
                </a:cubicBezTo>
                <a:close/>
                <a:moveTo>
                  <a:pt x="8653" y="14516"/>
                </a:moveTo>
                <a:lnTo>
                  <a:pt x="8653" y="14516"/>
                </a:lnTo>
                <a:cubicBezTo>
                  <a:pt x="8673" y="14536"/>
                  <a:pt x="8692" y="14546"/>
                  <a:pt x="8712" y="14546"/>
                </a:cubicBezTo>
                <a:cubicBezTo>
                  <a:pt x="8692" y="14546"/>
                  <a:pt x="8663" y="14536"/>
                  <a:pt x="8653" y="14516"/>
                </a:cubicBezTo>
                <a:close/>
                <a:moveTo>
                  <a:pt x="8640" y="13880"/>
                </a:moveTo>
                <a:cubicBezTo>
                  <a:pt x="8513" y="13880"/>
                  <a:pt x="8385" y="13943"/>
                  <a:pt x="8285" y="14099"/>
                </a:cubicBezTo>
                <a:cubicBezTo>
                  <a:pt x="8038" y="14498"/>
                  <a:pt x="8327" y="14919"/>
                  <a:pt x="8667" y="14919"/>
                </a:cubicBezTo>
                <a:cubicBezTo>
                  <a:pt x="8793" y="14919"/>
                  <a:pt x="8925" y="14862"/>
                  <a:pt x="9041" y="14725"/>
                </a:cubicBezTo>
                <a:cubicBezTo>
                  <a:pt x="9333" y="14367"/>
                  <a:pt x="8991" y="13880"/>
                  <a:pt x="8640" y="13880"/>
                </a:cubicBezTo>
                <a:close/>
                <a:moveTo>
                  <a:pt x="1787" y="0"/>
                </a:moveTo>
                <a:cubicBezTo>
                  <a:pt x="1762" y="0"/>
                  <a:pt x="1737" y="2"/>
                  <a:pt x="1711" y="6"/>
                </a:cubicBezTo>
                <a:cubicBezTo>
                  <a:pt x="1532" y="16"/>
                  <a:pt x="1373" y="105"/>
                  <a:pt x="1224" y="185"/>
                </a:cubicBezTo>
                <a:cubicBezTo>
                  <a:pt x="975" y="264"/>
                  <a:pt x="726" y="354"/>
                  <a:pt x="547" y="543"/>
                </a:cubicBezTo>
                <a:cubicBezTo>
                  <a:pt x="0" y="1209"/>
                  <a:pt x="259" y="2353"/>
                  <a:pt x="577" y="3069"/>
                </a:cubicBezTo>
                <a:cubicBezTo>
                  <a:pt x="706" y="3377"/>
                  <a:pt x="856" y="3676"/>
                  <a:pt x="1025" y="3964"/>
                </a:cubicBezTo>
                <a:cubicBezTo>
                  <a:pt x="1114" y="4103"/>
                  <a:pt x="1154" y="4312"/>
                  <a:pt x="1303" y="4402"/>
                </a:cubicBezTo>
                <a:cubicBezTo>
                  <a:pt x="1840" y="5178"/>
                  <a:pt x="2367" y="5973"/>
                  <a:pt x="2954" y="6729"/>
                </a:cubicBezTo>
                <a:cubicBezTo>
                  <a:pt x="3511" y="7385"/>
                  <a:pt x="4147" y="7982"/>
                  <a:pt x="4834" y="8519"/>
                </a:cubicBezTo>
                <a:cubicBezTo>
                  <a:pt x="6117" y="9633"/>
                  <a:pt x="7827" y="10329"/>
                  <a:pt x="8692" y="11861"/>
                </a:cubicBezTo>
                <a:cubicBezTo>
                  <a:pt x="9180" y="12647"/>
                  <a:pt x="9657" y="13989"/>
                  <a:pt x="9588" y="14904"/>
                </a:cubicBezTo>
                <a:cubicBezTo>
                  <a:pt x="9558" y="15093"/>
                  <a:pt x="9508" y="15292"/>
                  <a:pt x="9438" y="15471"/>
                </a:cubicBezTo>
                <a:cubicBezTo>
                  <a:pt x="9259" y="15720"/>
                  <a:pt x="8832" y="16336"/>
                  <a:pt x="9259" y="16535"/>
                </a:cubicBezTo>
                <a:cubicBezTo>
                  <a:pt x="9284" y="16539"/>
                  <a:pt x="9308" y="16540"/>
                  <a:pt x="9332" y="16540"/>
                </a:cubicBezTo>
                <a:cubicBezTo>
                  <a:pt x="9729" y="16540"/>
                  <a:pt x="9995" y="16088"/>
                  <a:pt x="10154" y="15759"/>
                </a:cubicBezTo>
                <a:cubicBezTo>
                  <a:pt x="10304" y="15431"/>
                  <a:pt x="10363" y="15073"/>
                  <a:pt x="10353" y="14705"/>
                </a:cubicBezTo>
                <a:cubicBezTo>
                  <a:pt x="10294" y="12507"/>
                  <a:pt x="8762" y="10667"/>
                  <a:pt x="7230" y="9225"/>
                </a:cubicBezTo>
                <a:cubicBezTo>
                  <a:pt x="5719" y="7813"/>
                  <a:pt x="3869" y="6819"/>
                  <a:pt x="2506" y="5237"/>
                </a:cubicBezTo>
                <a:cubicBezTo>
                  <a:pt x="2248" y="4949"/>
                  <a:pt x="1999" y="4640"/>
                  <a:pt x="1790" y="4302"/>
                </a:cubicBezTo>
                <a:cubicBezTo>
                  <a:pt x="1621" y="3954"/>
                  <a:pt x="1482" y="3586"/>
                  <a:pt x="1333" y="3228"/>
                </a:cubicBezTo>
                <a:cubicBezTo>
                  <a:pt x="965" y="2323"/>
                  <a:pt x="647" y="1697"/>
                  <a:pt x="1800" y="1279"/>
                </a:cubicBezTo>
                <a:cubicBezTo>
                  <a:pt x="2039" y="1179"/>
                  <a:pt x="2308" y="1020"/>
                  <a:pt x="2337" y="742"/>
                </a:cubicBezTo>
                <a:cubicBezTo>
                  <a:pt x="2412" y="388"/>
                  <a:pt x="2147" y="0"/>
                  <a:pt x="17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286"/>
        <p:cNvGrpSpPr/>
        <p:nvPr/>
      </p:nvGrpSpPr>
      <p:grpSpPr>
        <a:xfrm>
          <a:off x="0" y="0"/>
          <a:ext cx="0" cy="0"/>
          <a:chOff x="0" y="0"/>
          <a:chExt cx="0" cy="0"/>
        </a:xfrm>
      </p:grpSpPr>
      <p:grpSp>
        <p:nvGrpSpPr>
          <p:cNvPr id="1287" name="Google Shape;1287;p33"/>
          <p:cNvGrpSpPr/>
          <p:nvPr/>
        </p:nvGrpSpPr>
        <p:grpSpPr>
          <a:xfrm flipH="1">
            <a:off x="-28096" y="4713538"/>
            <a:ext cx="9144318" cy="202762"/>
            <a:chOff x="-50301" y="4607525"/>
            <a:chExt cx="10168263" cy="225442"/>
          </a:xfrm>
        </p:grpSpPr>
        <p:grpSp>
          <p:nvGrpSpPr>
            <p:cNvPr id="1288" name="Google Shape;1288;p33"/>
            <p:cNvGrpSpPr/>
            <p:nvPr/>
          </p:nvGrpSpPr>
          <p:grpSpPr>
            <a:xfrm>
              <a:off x="-50301" y="4607525"/>
              <a:ext cx="5084138" cy="225442"/>
              <a:chOff x="-50302" y="4607653"/>
              <a:chExt cx="6932285" cy="307392"/>
            </a:xfrm>
          </p:grpSpPr>
          <p:sp>
            <p:nvSpPr>
              <p:cNvPr id="1289" name="Google Shape;1289;p33"/>
              <p:cNvSpPr/>
              <p:nvPr/>
            </p:nvSpPr>
            <p:spPr>
              <a:xfrm>
                <a:off x="-50302" y="4607653"/>
                <a:ext cx="6932285" cy="307392"/>
              </a:xfrm>
              <a:custGeom>
                <a:avLst/>
                <a:gdLst/>
                <a:ahLst/>
                <a:cxnLst/>
                <a:rect l="l" t="t" r="r" b="b"/>
                <a:pathLst>
                  <a:path w="98191" h="4354" extrusionOk="0">
                    <a:moveTo>
                      <a:pt x="51796" y="419"/>
                    </a:moveTo>
                    <a:cubicBezTo>
                      <a:pt x="51796" y="419"/>
                      <a:pt x="51796" y="419"/>
                      <a:pt x="51806" y="428"/>
                    </a:cubicBezTo>
                    <a:lnTo>
                      <a:pt x="51796" y="428"/>
                    </a:lnTo>
                    <a:cubicBezTo>
                      <a:pt x="51796" y="428"/>
                      <a:pt x="51786" y="428"/>
                      <a:pt x="51786" y="419"/>
                    </a:cubicBezTo>
                    <a:close/>
                    <a:moveTo>
                      <a:pt x="3024" y="478"/>
                    </a:moveTo>
                    <a:cubicBezTo>
                      <a:pt x="3024" y="478"/>
                      <a:pt x="3024" y="478"/>
                      <a:pt x="3034" y="488"/>
                    </a:cubicBezTo>
                    <a:lnTo>
                      <a:pt x="3024" y="488"/>
                    </a:lnTo>
                    <a:cubicBezTo>
                      <a:pt x="3024" y="488"/>
                      <a:pt x="3024" y="488"/>
                      <a:pt x="3014" y="478"/>
                    </a:cubicBezTo>
                    <a:close/>
                    <a:moveTo>
                      <a:pt x="87708" y="796"/>
                    </a:moveTo>
                    <a:cubicBezTo>
                      <a:pt x="87718" y="806"/>
                      <a:pt x="87728" y="806"/>
                      <a:pt x="87748" y="816"/>
                    </a:cubicBezTo>
                    <a:cubicBezTo>
                      <a:pt x="87728" y="816"/>
                      <a:pt x="87718" y="806"/>
                      <a:pt x="87708" y="806"/>
                    </a:cubicBezTo>
                    <a:lnTo>
                      <a:pt x="87678" y="806"/>
                    </a:lnTo>
                    <a:cubicBezTo>
                      <a:pt x="87688" y="796"/>
                      <a:pt x="87698" y="796"/>
                      <a:pt x="87708" y="796"/>
                    </a:cubicBezTo>
                    <a:close/>
                    <a:moveTo>
                      <a:pt x="38936" y="856"/>
                    </a:moveTo>
                    <a:cubicBezTo>
                      <a:pt x="38946" y="866"/>
                      <a:pt x="38956" y="866"/>
                      <a:pt x="38976" y="876"/>
                    </a:cubicBezTo>
                    <a:cubicBezTo>
                      <a:pt x="38966" y="876"/>
                      <a:pt x="38946" y="866"/>
                      <a:pt x="38936" y="866"/>
                    </a:cubicBezTo>
                    <a:lnTo>
                      <a:pt x="38906" y="866"/>
                    </a:lnTo>
                    <a:cubicBezTo>
                      <a:pt x="38916" y="856"/>
                      <a:pt x="38926" y="856"/>
                      <a:pt x="38936" y="856"/>
                    </a:cubicBezTo>
                    <a:close/>
                    <a:moveTo>
                      <a:pt x="52661" y="1582"/>
                    </a:moveTo>
                    <a:cubicBezTo>
                      <a:pt x="52671" y="1602"/>
                      <a:pt x="52691" y="1632"/>
                      <a:pt x="52711" y="1652"/>
                    </a:cubicBezTo>
                    <a:cubicBezTo>
                      <a:pt x="52701" y="1642"/>
                      <a:pt x="52691" y="1632"/>
                      <a:pt x="52681" y="1622"/>
                    </a:cubicBezTo>
                    <a:lnTo>
                      <a:pt x="52661" y="1582"/>
                    </a:lnTo>
                    <a:close/>
                    <a:moveTo>
                      <a:pt x="3889" y="1642"/>
                    </a:moveTo>
                    <a:cubicBezTo>
                      <a:pt x="3899" y="1662"/>
                      <a:pt x="3919" y="1692"/>
                      <a:pt x="3939" y="1711"/>
                    </a:cubicBezTo>
                    <a:cubicBezTo>
                      <a:pt x="3929" y="1701"/>
                      <a:pt x="3919" y="1692"/>
                      <a:pt x="3909" y="1682"/>
                    </a:cubicBezTo>
                    <a:lnTo>
                      <a:pt x="3889" y="1642"/>
                    </a:lnTo>
                    <a:close/>
                    <a:moveTo>
                      <a:pt x="69319" y="1801"/>
                    </a:moveTo>
                    <a:cubicBezTo>
                      <a:pt x="69329" y="1811"/>
                      <a:pt x="69329" y="1821"/>
                      <a:pt x="69339" y="1831"/>
                    </a:cubicBezTo>
                    <a:lnTo>
                      <a:pt x="69309" y="1801"/>
                    </a:lnTo>
                    <a:close/>
                    <a:moveTo>
                      <a:pt x="20547" y="1861"/>
                    </a:moveTo>
                    <a:cubicBezTo>
                      <a:pt x="20557" y="1871"/>
                      <a:pt x="20567" y="1881"/>
                      <a:pt x="20567" y="1890"/>
                    </a:cubicBezTo>
                    <a:lnTo>
                      <a:pt x="20537" y="1861"/>
                    </a:lnTo>
                    <a:close/>
                    <a:moveTo>
                      <a:pt x="61622" y="2010"/>
                    </a:moveTo>
                    <a:cubicBezTo>
                      <a:pt x="61612" y="2030"/>
                      <a:pt x="61602" y="2040"/>
                      <a:pt x="61582" y="2050"/>
                    </a:cubicBezTo>
                    <a:cubicBezTo>
                      <a:pt x="61592" y="2040"/>
                      <a:pt x="61602" y="2020"/>
                      <a:pt x="61622" y="2010"/>
                    </a:cubicBezTo>
                    <a:close/>
                    <a:moveTo>
                      <a:pt x="12850" y="2069"/>
                    </a:moveTo>
                    <a:lnTo>
                      <a:pt x="12850" y="2069"/>
                    </a:lnTo>
                    <a:cubicBezTo>
                      <a:pt x="12840" y="2089"/>
                      <a:pt x="12830" y="2099"/>
                      <a:pt x="12820" y="2109"/>
                    </a:cubicBezTo>
                    <a:cubicBezTo>
                      <a:pt x="12820" y="2099"/>
                      <a:pt x="12840" y="2079"/>
                      <a:pt x="12850" y="2069"/>
                    </a:cubicBezTo>
                    <a:close/>
                    <a:moveTo>
                      <a:pt x="83263" y="1393"/>
                    </a:moveTo>
                    <a:cubicBezTo>
                      <a:pt x="83700" y="1980"/>
                      <a:pt x="84188" y="2527"/>
                      <a:pt x="84685" y="3064"/>
                    </a:cubicBezTo>
                    <a:cubicBezTo>
                      <a:pt x="84774" y="3154"/>
                      <a:pt x="84864" y="3253"/>
                      <a:pt x="84953" y="3352"/>
                    </a:cubicBezTo>
                    <a:cubicBezTo>
                      <a:pt x="83820" y="3313"/>
                      <a:pt x="82676" y="3293"/>
                      <a:pt x="81532" y="3273"/>
                    </a:cubicBezTo>
                    <a:cubicBezTo>
                      <a:pt x="81671" y="3124"/>
                      <a:pt x="81811" y="2965"/>
                      <a:pt x="81950" y="2805"/>
                    </a:cubicBezTo>
                    <a:cubicBezTo>
                      <a:pt x="82368" y="2318"/>
                      <a:pt x="82845" y="1881"/>
                      <a:pt x="83263" y="1393"/>
                    </a:cubicBezTo>
                    <a:close/>
                    <a:moveTo>
                      <a:pt x="34491" y="1453"/>
                    </a:moveTo>
                    <a:cubicBezTo>
                      <a:pt x="34928" y="2040"/>
                      <a:pt x="35416" y="2587"/>
                      <a:pt x="35913" y="3124"/>
                    </a:cubicBezTo>
                    <a:cubicBezTo>
                      <a:pt x="36002" y="3213"/>
                      <a:pt x="36092" y="3313"/>
                      <a:pt x="36191" y="3412"/>
                    </a:cubicBezTo>
                    <a:cubicBezTo>
                      <a:pt x="35048" y="3372"/>
                      <a:pt x="33904" y="3352"/>
                      <a:pt x="32760" y="3333"/>
                    </a:cubicBezTo>
                    <a:cubicBezTo>
                      <a:pt x="32899" y="3183"/>
                      <a:pt x="33039" y="3024"/>
                      <a:pt x="33178" y="2865"/>
                    </a:cubicBezTo>
                    <a:cubicBezTo>
                      <a:pt x="33596" y="2378"/>
                      <a:pt x="34073" y="1940"/>
                      <a:pt x="34491" y="1453"/>
                    </a:cubicBezTo>
                    <a:close/>
                    <a:moveTo>
                      <a:pt x="78469" y="1075"/>
                    </a:moveTo>
                    <a:cubicBezTo>
                      <a:pt x="79016" y="1711"/>
                      <a:pt x="79394" y="2467"/>
                      <a:pt x="79921" y="3114"/>
                    </a:cubicBezTo>
                    <a:cubicBezTo>
                      <a:pt x="79951" y="3144"/>
                      <a:pt x="80001" y="3213"/>
                      <a:pt x="80060" y="3283"/>
                    </a:cubicBezTo>
                    <a:cubicBezTo>
                      <a:pt x="78837" y="3323"/>
                      <a:pt x="77614" y="3402"/>
                      <a:pt x="76390" y="3472"/>
                    </a:cubicBezTo>
                    <a:cubicBezTo>
                      <a:pt x="76500" y="3342"/>
                      <a:pt x="76619" y="3213"/>
                      <a:pt x="76748" y="3084"/>
                    </a:cubicBezTo>
                    <a:cubicBezTo>
                      <a:pt x="77355" y="2457"/>
                      <a:pt x="77932" y="1781"/>
                      <a:pt x="78469" y="1075"/>
                    </a:cubicBezTo>
                    <a:close/>
                    <a:moveTo>
                      <a:pt x="87698" y="1463"/>
                    </a:moveTo>
                    <a:cubicBezTo>
                      <a:pt x="88026" y="1811"/>
                      <a:pt x="88355" y="2159"/>
                      <a:pt x="88663" y="2517"/>
                    </a:cubicBezTo>
                    <a:cubicBezTo>
                      <a:pt x="88782" y="2666"/>
                      <a:pt x="89130" y="3233"/>
                      <a:pt x="89409" y="3472"/>
                    </a:cubicBezTo>
                    <a:cubicBezTo>
                      <a:pt x="88245" y="3442"/>
                      <a:pt x="87072" y="3412"/>
                      <a:pt x="85908" y="3372"/>
                    </a:cubicBezTo>
                    <a:cubicBezTo>
                      <a:pt x="86017" y="3243"/>
                      <a:pt x="86137" y="3124"/>
                      <a:pt x="86246" y="2994"/>
                    </a:cubicBezTo>
                    <a:cubicBezTo>
                      <a:pt x="86694" y="2447"/>
                      <a:pt x="87261" y="2010"/>
                      <a:pt x="87698" y="1463"/>
                    </a:cubicBezTo>
                    <a:close/>
                    <a:moveTo>
                      <a:pt x="29697" y="1135"/>
                    </a:moveTo>
                    <a:cubicBezTo>
                      <a:pt x="30244" y="1771"/>
                      <a:pt x="30622" y="2527"/>
                      <a:pt x="31149" y="3173"/>
                    </a:cubicBezTo>
                    <a:cubicBezTo>
                      <a:pt x="31179" y="3203"/>
                      <a:pt x="31229" y="3273"/>
                      <a:pt x="31288" y="3342"/>
                    </a:cubicBezTo>
                    <a:cubicBezTo>
                      <a:pt x="30065" y="3382"/>
                      <a:pt x="28842" y="3462"/>
                      <a:pt x="27619" y="3531"/>
                    </a:cubicBezTo>
                    <a:cubicBezTo>
                      <a:pt x="27728" y="3402"/>
                      <a:pt x="27847" y="3273"/>
                      <a:pt x="27977" y="3144"/>
                    </a:cubicBezTo>
                    <a:cubicBezTo>
                      <a:pt x="28583" y="2507"/>
                      <a:pt x="29160" y="1841"/>
                      <a:pt x="29697" y="1135"/>
                    </a:cubicBezTo>
                    <a:close/>
                    <a:moveTo>
                      <a:pt x="38926" y="1522"/>
                    </a:moveTo>
                    <a:cubicBezTo>
                      <a:pt x="39255" y="1871"/>
                      <a:pt x="39593" y="2219"/>
                      <a:pt x="39891" y="2577"/>
                    </a:cubicBezTo>
                    <a:cubicBezTo>
                      <a:pt x="40010" y="2726"/>
                      <a:pt x="40358" y="3293"/>
                      <a:pt x="40637" y="3531"/>
                    </a:cubicBezTo>
                    <a:cubicBezTo>
                      <a:pt x="39473" y="3502"/>
                      <a:pt x="38300" y="3472"/>
                      <a:pt x="37136" y="3432"/>
                    </a:cubicBezTo>
                    <a:cubicBezTo>
                      <a:pt x="37246" y="3303"/>
                      <a:pt x="37365" y="3183"/>
                      <a:pt x="37474" y="3054"/>
                    </a:cubicBezTo>
                    <a:cubicBezTo>
                      <a:pt x="37922" y="2507"/>
                      <a:pt x="38489" y="2069"/>
                      <a:pt x="38926" y="1522"/>
                    </a:cubicBezTo>
                    <a:close/>
                    <a:moveTo>
                      <a:pt x="96032" y="1483"/>
                    </a:moveTo>
                    <a:cubicBezTo>
                      <a:pt x="96440" y="2109"/>
                      <a:pt x="96758" y="2786"/>
                      <a:pt x="97176" y="3402"/>
                    </a:cubicBezTo>
                    <a:cubicBezTo>
                      <a:pt x="97067" y="3412"/>
                      <a:pt x="96967" y="3422"/>
                      <a:pt x="96888" y="3422"/>
                    </a:cubicBezTo>
                    <a:cubicBezTo>
                      <a:pt x="95953" y="3442"/>
                      <a:pt x="95018" y="3541"/>
                      <a:pt x="94083" y="3541"/>
                    </a:cubicBezTo>
                    <a:lnTo>
                      <a:pt x="94083" y="3541"/>
                    </a:lnTo>
                    <a:cubicBezTo>
                      <a:pt x="94093" y="3541"/>
                      <a:pt x="94093" y="3541"/>
                      <a:pt x="94103" y="3531"/>
                    </a:cubicBezTo>
                    <a:cubicBezTo>
                      <a:pt x="94431" y="3183"/>
                      <a:pt x="94769" y="2815"/>
                      <a:pt x="95088" y="2447"/>
                    </a:cubicBezTo>
                    <a:cubicBezTo>
                      <a:pt x="95356" y="2179"/>
                      <a:pt x="95684" y="1602"/>
                      <a:pt x="96032" y="1483"/>
                    </a:cubicBezTo>
                    <a:close/>
                    <a:moveTo>
                      <a:pt x="91965" y="1572"/>
                    </a:moveTo>
                    <a:cubicBezTo>
                      <a:pt x="92303" y="2139"/>
                      <a:pt x="92651" y="2696"/>
                      <a:pt x="93019" y="3243"/>
                    </a:cubicBezTo>
                    <a:cubicBezTo>
                      <a:pt x="93079" y="3313"/>
                      <a:pt x="93148" y="3432"/>
                      <a:pt x="93228" y="3541"/>
                    </a:cubicBezTo>
                    <a:cubicBezTo>
                      <a:pt x="92223" y="3531"/>
                      <a:pt x="91229" y="3522"/>
                      <a:pt x="90224" y="3492"/>
                    </a:cubicBezTo>
                    <a:cubicBezTo>
                      <a:pt x="90264" y="3452"/>
                      <a:pt x="90304" y="3402"/>
                      <a:pt x="90334" y="3382"/>
                    </a:cubicBezTo>
                    <a:cubicBezTo>
                      <a:pt x="90602" y="3104"/>
                      <a:pt x="90861" y="2825"/>
                      <a:pt x="91109" y="2537"/>
                    </a:cubicBezTo>
                    <a:cubicBezTo>
                      <a:pt x="91388" y="2209"/>
                      <a:pt x="91627" y="1841"/>
                      <a:pt x="91965" y="1572"/>
                    </a:cubicBezTo>
                    <a:close/>
                    <a:moveTo>
                      <a:pt x="43193" y="1632"/>
                    </a:moveTo>
                    <a:cubicBezTo>
                      <a:pt x="43531" y="2199"/>
                      <a:pt x="43879" y="2756"/>
                      <a:pt x="44247" y="3303"/>
                    </a:cubicBezTo>
                    <a:cubicBezTo>
                      <a:pt x="44307" y="3372"/>
                      <a:pt x="44376" y="3492"/>
                      <a:pt x="44456" y="3601"/>
                    </a:cubicBezTo>
                    <a:cubicBezTo>
                      <a:pt x="43451" y="3591"/>
                      <a:pt x="42457" y="3581"/>
                      <a:pt x="41452" y="3551"/>
                    </a:cubicBezTo>
                    <a:cubicBezTo>
                      <a:pt x="41502" y="3512"/>
                      <a:pt x="41532" y="3462"/>
                      <a:pt x="41562" y="3442"/>
                    </a:cubicBezTo>
                    <a:cubicBezTo>
                      <a:pt x="41830" y="3163"/>
                      <a:pt x="42099" y="2885"/>
                      <a:pt x="42338" y="2597"/>
                    </a:cubicBezTo>
                    <a:cubicBezTo>
                      <a:pt x="42616" y="2268"/>
                      <a:pt x="42855" y="1900"/>
                      <a:pt x="43193" y="1632"/>
                    </a:cubicBezTo>
                    <a:close/>
                    <a:moveTo>
                      <a:pt x="47261" y="1542"/>
                    </a:moveTo>
                    <a:cubicBezTo>
                      <a:pt x="47668" y="2169"/>
                      <a:pt x="47987" y="2845"/>
                      <a:pt x="48404" y="3462"/>
                    </a:cubicBezTo>
                    <a:cubicBezTo>
                      <a:pt x="48305" y="3472"/>
                      <a:pt x="48195" y="3482"/>
                      <a:pt x="48116" y="3482"/>
                    </a:cubicBezTo>
                    <a:cubicBezTo>
                      <a:pt x="47181" y="3502"/>
                      <a:pt x="46246" y="3601"/>
                      <a:pt x="45311" y="3601"/>
                    </a:cubicBezTo>
                    <a:cubicBezTo>
                      <a:pt x="45321" y="3601"/>
                      <a:pt x="45321" y="3591"/>
                      <a:pt x="45331" y="3591"/>
                    </a:cubicBezTo>
                    <a:cubicBezTo>
                      <a:pt x="45669" y="3243"/>
                      <a:pt x="45997" y="2875"/>
                      <a:pt x="46316" y="2507"/>
                    </a:cubicBezTo>
                    <a:cubicBezTo>
                      <a:pt x="46584" y="2239"/>
                      <a:pt x="46912" y="1662"/>
                      <a:pt x="47261" y="1542"/>
                    </a:cubicBezTo>
                    <a:close/>
                    <a:moveTo>
                      <a:pt x="51477" y="737"/>
                    </a:moveTo>
                    <a:cubicBezTo>
                      <a:pt x="51796" y="1184"/>
                      <a:pt x="52084" y="1652"/>
                      <a:pt x="52412" y="2079"/>
                    </a:cubicBezTo>
                    <a:cubicBezTo>
                      <a:pt x="52691" y="2457"/>
                      <a:pt x="52989" y="2825"/>
                      <a:pt x="53267" y="3203"/>
                    </a:cubicBezTo>
                    <a:cubicBezTo>
                      <a:pt x="53357" y="3342"/>
                      <a:pt x="53456" y="3472"/>
                      <a:pt x="53546" y="3601"/>
                    </a:cubicBezTo>
                    <a:cubicBezTo>
                      <a:pt x="52711" y="3601"/>
                      <a:pt x="51865" y="3571"/>
                      <a:pt x="51030" y="3551"/>
                    </a:cubicBezTo>
                    <a:cubicBezTo>
                      <a:pt x="50592" y="3531"/>
                      <a:pt x="50155" y="3522"/>
                      <a:pt x="49717" y="3512"/>
                    </a:cubicBezTo>
                    <a:cubicBezTo>
                      <a:pt x="49767" y="3422"/>
                      <a:pt x="49816" y="3342"/>
                      <a:pt x="49846" y="3303"/>
                    </a:cubicBezTo>
                    <a:cubicBezTo>
                      <a:pt x="50423" y="2457"/>
                      <a:pt x="50891" y="1562"/>
                      <a:pt x="51477" y="737"/>
                    </a:cubicBezTo>
                    <a:close/>
                    <a:moveTo>
                      <a:pt x="57047" y="966"/>
                    </a:moveTo>
                    <a:cubicBezTo>
                      <a:pt x="57534" y="1622"/>
                      <a:pt x="58061" y="2248"/>
                      <a:pt x="58608" y="2855"/>
                    </a:cubicBezTo>
                    <a:cubicBezTo>
                      <a:pt x="58777" y="3064"/>
                      <a:pt x="58976" y="3253"/>
                      <a:pt x="59165" y="3432"/>
                    </a:cubicBezTo>
                    <a:cubicBezTo>
                      <a:pt x="59215" y="3482"/>
                      <a:pt x="59245" y="3551"/>
                      <a:pt x="59294" y="3601"/>
                    </a:cubicBezTo>
                    <a:cubicBezTo>
                      <a:pt x="58392" y="3587"/>
                      <a:pt x="57494" y="3577"/>
                      <a:pt x="56594" y="3577"/>
                    </a:cubicBezTo>
                    <a:cubicBezTo>
                      <a:pt x="56265" y="3577"/>
                      <a:pt x="55935" y="3579"/>
                      <a:pt x="55605" y="3581"/>
                    </a:cubicBezTo>
                    <a:cubicBezTo>
                      <a:pt x="55426" y="3581"/>
                      <a:pt x="55247" y="3591"/>
                      <a:pt x="55068" y="3591"/>
                    </a:cubicBezTo>
                    <a:cubicBezTo>
                      <a:pt x="55187" y="3442"/>
                      <a:pt x="55306" y="3283"/>
                      <a:pt x="55426" y="3124"/>
                    </a:cubicBezTo>
                    <a:cubicBezTo>
                      <a:pt x="55963" y="2408"/>
                      <a:pt x="56470" y="1662"/>
                      <a:pt x="57047" y="966"/>
                    </a:cubicBezTo>
                    <a:close/>
                    <a:moveTo>
                      <a:pt x="73566" y="1234"/>
                    </a:moveTo>
                    <a:cubicBezTo>
                      <a:pt x="74113" y="1890"/>
                      <a:pt x="74759" y="2447"/>
                      <a:pt x="75296" y="3104"/>
                    </a:cubicBezTo>
                    <a:cubicBezTo>
                      <a:pt x="75366" y="3163"/>
                      <a:pt x="75495" y="3372"/>
                      <a:pt x="75625" y="3522"/>
                    </a:cubicBezTo>
                    <a:cubicBezTo>
                      <a:pt x="75068" y="3541"/>
                      <a:pt x="74511" y="3561"/>
                      <a:pt x="73954" y="3571"/>
                    </a:cubicBezTo>
                    <a:cubicBezTo>
                      <a:pt x="73228" y="3581"/>
                      <a:pt x="72492" y="3591"/>
                      <a:pt x="71766" y="3611"/>
                    </a:cubicBezTo>
                    <a:cubicBezTo>
                      <a:pt x="72084" y="3173"/>
                      <a:pt x="72432" y="2776"/>
                      <a:pt x="72721" y="2318"/>
                    </a:cubicBezTo>
                    <a:cubicBezTo>
                      <a:pt x="73029" y="1980"/>
                      <a:pt x="73307" y="1612"/>
                      <a:pt x="73566" y="1234"/>
                    </a:cubicBezTo>
                    <a:close/>
                    <a:moveTo>
                      <a:pt x="2705" y="796"/>
                    </a:moveTo>
                    <a:cubicBezTo>
                      <a:pt x="3024" y="1244"/>
                      <a:pt x="3312" y="1711"/>
                      <a:pt x="3640" y="2139"/>
                    </a:cubicBezTo>
                    <a:cubicBezTo>
                      <a:pt x="3919" y="2517"/>
                      <a:pt x="4217" y="2885"/>
                      <a:pt x="4496" y="3263"/>
                    </a:cubicBezTo>
                    <a:cubicBezTo>
                      <a:pt x="4585" y="3402"/>
                      <a:pt x="4685" y="3531"/>
                      <a:pt x="4784" y="3661"/>
                    </a:cubicBezTo>
                    <a:cubicBezTo>
                      <a:pt x="3939" y="3661"/>
                      <a:pt x="3093" y="3631"/>
                      <a:pt x="2258" y="3611"/>
                    </a:cubicBezTo>
                    <a:cubicBezTo>
                      <a:pt x="1820" y="3591"/>
                      <a:pt x="1383" y="3581"/>
                      <a:pt x="945" y="3571"/>
                    </a:cubicBezTo>
                    <a:cubicBezTo>
                      <a:pt x="995" y="3482"/>
                      <a:pt x="1045" y="3402"/>
                      <a:pt x="1084" y="3352"/>
                    </a:cubicBezTo>
                    <a:cubicBezTo>
                      <a:pt x="1651" y="2517"/>
                      <a:pt x="2119" y="1622"/>
                      <a:pt x="2705" y="796"/>
                    </a:cubicBezTo>
                    <a:close/>
                    <a:moveTo>
                      <a:pt x="8275" y="1025"/>
                    </a:moveTo>
                    <a:cubicBezTo>
                      <a:pt x="8762" y="1682"/>
                      <a:pt x="9289" y="2308"/>
                      <a:pt x="9836" y="2915"/>
                    </a:cubicBezTo>
                    <a:cubicBezTo>
                      <a:pt x="10005" y="3124"/>
                      <a:pt x="10204" y="3313"/>
                      <a:pt x="10403" y="3492"/>
                    </a:cubicBezTo>
                    <a:cubicBezTo>
                      <a:pt x="10443" y="3541"/>
                      <a:pt x="10473" y="3611"/>
                      <a:pt x="10522" y="3661"/>
                    </a:cubicBezTo>
                    <a:cubicBezTo>
                      <a:pt x="9620" y="3646"/>
                      <a:pt x="8722" y="3637"/>
                      <a:pt x="7822" y="3637"/>
                    </a:cubicBezTo>
                    <a:cubicBezTo>
                      <a:pt x="7493" y="3637"/>
                      <a:pt x="7163" y="3638"/>
                      <a:pt x="6833" y="3641"/>
                    </a:cubicBezTo>
                    <a:cubicBezTo>
                      <a:pt x="6654" y="3641"/>
                      <a:pt x="6475" y="3651"/>
                      <a:pt x="6296" y="3651"/>
                    </a:cubicBezTo>
                    <a:cubicBezTo>
                      <a:pt x="6415" y="3502"/>
                      <a:pt x="6534" y="3342"/>
                      <a:pt x="6654" y="3183"/>
                    </a:cubicBezTo>
                    <a:cubicBezTo>
                      <a:pt x="7201" y="2467"/>
                      <a:pt x="7698" y="1721"/>
                      <a:pt x="8275" y="1025"/>
                    </a:cubicBezTo>
                    <a:close/>
                    <a:moveTo>
                      <a:pt x="24794" y="1294"/>
                    </a:moveTo>
                    <a:cubicBezTo>
                      <a:pt x="25341" y="1950"/>
                      <a:pt x="25987" y="2507"/>
                      <a:pt x="26525" y="3163"/>
                    </a:cubicBezTo>
                    <a:cubicBezTo>
                      <a:pt x="26594" y="3223"/>
                      <a:pt x="26723" y="3432"/>
                      <a:pt x="26853" y="3581"/>
                    </a:cubicBezTo>
                    <a:cubicBezTo>
                      <a:pt x="26296" y="3601"/>
                      <a:pt x="25739" y="3621"/>
                      <a:pt x="25192" y="3631"/>
                    </a:cubicBezTo>
                    <a:cubicBezTo>
                      <a:pt x="24456" y="3641"/>
                      <a:pt x="23730" y="3651"/>
                      <a:pt x="22994" y="3671"/>
                    </a:cubicBezTo>
                    <a:cubicBezTo>
                      <a:pt x="23312" y="3233"/>
                      <a:pt x="23670" y="2835"/>
                      <a:pt x="23949" y="2378"/>
                    </a:cubicBezTo>
                    <a:cubicBezTo>
                      <a:pt x="24257" y="2030"/>
                      <a:pt x="24535" y="1672"/>
                      <a:pt x="24794" y="1294"/>
                    </a:cubicBezTo>
                    <a:close/>
                    <a:moveTo>
                      <a:pt x="68424" y="1095"/>
                    </a:moveTo>
                    <a:cubicBezTo>
                      <a:pt x="68673" y="1334"/>
                      <a:pt x="68852" y="1642"/>
                      <a:pt x="69091" y="1890"/>
                    </a:cubicBezTo>
                    <a:cubicBezTo>
                      <a:pt x="69478" y="2348"/>
                      <a:pt x="69896" y="2776"/>
                      <a:pt x="70284" y="3223"/>
                    </a:cubicBezTo>
                    <a:cubicBezTo>
                      <a:pt x="70393" y="3362"/>
                      <a:pt x="70513" y="3492"/>
                      <a:pt x="70622" y="3631"/>
                    </a:cubicBezTo>
                    <a:cubicBezTo>
                      <a:pt x="69677" y="3641"/>
                      <a:pt x="68732" y="3651"/>
                      <a:pt x="67798" y="3661"/>
                    </a:cubicBezTo>
                    <a:cubicBezTo>
                      <a:pt x="67320" y="3681"/>
                      <a:pt x="66853" y="3701"/>
                      <a:pt x="66375" y="3720"/>
                    </a:cubicBezTo>
                    <a:cubicBezTo>
                      <a:pt x="66395" y="3701"/>
                      <a:pt x="66405" y="3691"/>
                      <a:pt x="66425" y="3671"/>
                    </a:cubicBezTo>
                    <a:cubicBezTo>
                      <a:pt x="66644" y="3382"/>
                      <a:pt x="66843" y="3074"/>
                      <a:pt x="67052" y="2776"/>
                    </a:cubicBezTo>
                    <a:cubicBezTo>
                      <a:pt x="67280" y="2428"/>
                      <a:pt x="67549" y="2109"/>
                      <a:pt x="67808" y="1781"/>
                    </a:cubicBezTo>
                    <a:cubicBezTo>
                      <a:pt x="68006" y="1552"/>
                      <a:pt x="68146" y="1244"/>
                      <a:pt x="68424" y="1095"/>
                    </a:cubicBezTo>
                    <a:close/>
                    <a:moveTo>
                      <a:pt x="62855" y="1234"/>
                    </a:moveTo>
                    <a:cubicBezTo>
                      <a:pt x="63203" y="1652"/>
                      <a:pt x="63491" y="2119"/>
                      <a:pt x="63839" y="2537"/>
                    </a:cubicBezTo>
                    <a:cubicBezTo>
                      <a:pt x="64058" y="2815"/>
                      <a:pt x="64317" y="3054"/>
                      <a:pt x="64565" y="3303"/>
                    </a:cubicBezTo>
                    <a:cubicBezTo>
                      <a:pt x="64695" y="3442"/>
                      <a:pt x="64824" y="3581"/>
                      <a:pt x="64963" y="3710"/>
                    </a:cubicBezTo>
                    <a:cubicBezTo>
                      <a:pt x="64973" y="3730"/>
                      <a:pt x="64993" y="3740"/>
                      <a:pt x="65013" y="3760"/>
                    </a:cubicBezTo>
                    <a:lnTo>
                      <a:pt x="64794" y="3760"/>
                    </a:lnTo>
                    <a:cubicBezTo>
                      <a:pt x="63541" y="3720"/>
                      <a:pt x="62298" y="3681"/>
                      <a:pt x="61045" y="3641"/>
                    </a:cubicBezTo>
                    <a:cubicBezTo>
                      <a:pt x="61045" y="3641"/>
                      <a:pt x="61045" y="3631"/>
                      <a:pt x="61055" y="3631"/>
                    </a:cubicBezTo>
                    <a:cubicBezTo>
                      <a:pt x="61174" y="3492"/>
                      <a:pt x="61283" y="3342"/>
                      <a:pt x="61403" y="3193"/>
                    </a:cubicBezTo>
                    <a:cubicBezTo>
                      <a:pt x="61632" y="2915"/>
                      <a:pt x="61860" y="2626"/>
                      <a:pt x="62079" y="2328"/>
                    </a:cubicBezTo>
                    <a:cubicBezTo>
                      <a:pt x="62338" y="1970"/>
                      <a:pt x="62566" y="1572"/>
                      <a:pt x="62855" y="1234"/>
                    </a:cubicBezTo>
                    <a:close/>
                    <a:moveTo>
                      <a:pt x="19652" y="1155"/>
                    </a:moveTo>
                    <a:cubicBezTo>
                      <a:pt x="19901" y="1393"/>
                      <a:pt x="20080" y="1701"/>
                      <a:pt x="20319" y="1950"/>
                    </a:cubicBezTo>
                    <a:cubicBezTo>
                      <a:pt x="20706" y="2408"/>
                      <a:pt x="21124" y="2835"/>
                      <a:pt x="21512" y="3283"/>
                    </a:cubicBezTo>
                    <a:cubicBezTo>
                      <a:pt x="21621" y="3422"/>
                      <a:pt x="21741" y="3551"/>
                      <a:pt x="21850" y="3681"/>
                    </a:cubicBezTo>
                    <a:cubicBezTo>
                      <a:pt x="20905" y="3701"/>
                      <a:pt x="19961" y="3710"/>
                      <a:pt x="19026" y="3720"/>
                    </a:cubicBezTo>
                    <a:cubicBezTo>
                      <a:pt x="18548" y="3740"/>
                      <a:pt x="18081" y="3760"/>
                      <a:pt x="17604" y="3780"/>
                    </a:cubicBezTo>
                    <a:cubicBezTo>
                      <a:pt x="17623" y="3760"/>
                      <a:pt x="17633" y="3750"/>
                      <a:pt x="17653" y="3730"/>
                    </a:cubicBezTo>
                    <a:cubicBezTo>
                      <a:pt x="17872" y="3442"/>
                      <a:pt x="18071" y="3134"/>
                      <a:pt x="18280" y="2835"/>
                    </a:cubicBezTo>
                    <a:cubicBezTo>
                      <a:pt x="18509" y="2487"/>
                      <a:pt x="18777" y="2169"/>
                      <a:pt x="19036" y="1841"/>
                    </a:cubicBezTo>
                    <a:cubicBezTo>
                      <a:pt x="19235" y="1612"/>
                      <a:pt x="19374" y="1304"/>
                      <a:pt x="19652" y="1155"/>
                    </a:cubicBezTo>
                    <a:close/>
                    <a:moveTo>
                      <a:pt x="14083" y="1294"/>
                    </a:moveTo>
                    <a:cubicBezTo>
                      <a:pt x="14431" y="1711"/>
                      <a:pt x="14719" y="2179"/>
                      <a:pt x="15067" y="2597"/>
                    </a:cubicBezTo>
                    <a:cubicBezTo>
                      <a:pt x="15286" y="2875"/>
                      <a:pt x="15545" y="3114"/>
                      <a:pt x="15794" y="3362"/>
                    </a:cubicBezTo>
                    <a:cubicBezTo>
                      <a:pt x="15923" y="3502"/>
                      <a:pt x="16052" y="3641"/>
                      <a:pt x="16191" y="3770"/>
                    </a:cubicBezTo>
                    <a:cubicBezTo>
                      <a:pt x="16201" y="3780"/>
                      <a:pt x="16221" y="3800"/>
                      <a:pt x="16241" y="3820"/>
                    </a:cubicBezTo>
                    <a:lnTo>
                      <a:pt x="16022" y="3820"/>
                    </a:lnTo>
                    <a:cubicBezTo>
                      <a:pt x="14779" y="3780"/>
                      <a:pt x="13526" y="3730"/>
                      <a:pt x="12273" y="3701"/>
                    </a:cubicBezTo>
                    <a:cubicBezTo>
                      <a:pt x="12273" y="3701"/>
                      <a:pt x="12273" y="3691"/>
                      <a:pt x="12283" y="3691"/>
                    </a:cubicBezTo>
                    <a:cubicBezTo>
                      <a:pt x="12402" y="3551"/>
                      <a:pt x="12512" y="3402"/>
                      <a:pt x="12631" y="3253"/>
                    </a:cubicBezTo>
                    <a:cubicBezTo>
                      <a:pt x="12870" y="2975"/>
                      <a:pt x="13088" y="2686"/>
                      <a:pt x="13307" y="2388"/>
                    </a:cubicBezTo>
                    <a:cubicBezTo>
                      <a:pt x="13566" y="2030"/>
                      <a:pt x="13794" y="1632"/>
                      <a:pt x="14083" y="1294"/>
                    </a:cubicBezTo>
                    <a:close/>
                    <a:moveTo>
                      <a:pt x="51537" y="1"/>
                    </a:moveTo>
                    <a:cubicBezTo>
                      <a:pt x="51050" y="1"/>
                      <a:pt x="50791" y="568"/>
                      <a:pt x="50552" y="926"/>
                    </a:cubicBezTo>
                    <a:cubicBezTo>
                      <a:pt x="50403" y="1155"/>
                      <a:pt x="50254" y="1373"/>
                      <a:pt x="50105" y="1602"/>
                    </a:cubicBezTo>
                    <a:cubicBezTo>
                      <a:pt x="49777" y="2099"/>
                      <a:pt x="49419" y="2577"/>
                      <a:pt x="49100" y="3074"/>
                    </a:cubicBezTo>
                    <a:cubicBezTo>
                      <a:pt x="49090" y="3084"/>
                      <a:pt x="49090" y="3104"/>
                      <a:pt x="49081" y="3114"/>
                    </a:cubicBezTo>
                    <a:cubicBezTo>
                      <a:pt x="48772" y="2656"/>
                      <a:pt x="48454" y="2209"/>
                      <a:pt x="48185" y="1721"/>
                    </a:cubicBezTo>
                    <a:cubicBezTo>
                      <a:pt x="47987" y="1423"/>
                      <a:pt x="47837" y="916"/>
                      <a:pt x="47499" y="757"/>
                    </a:cubicBezTo>
                    <a:cubicBezTo>
                      <a:pt x="47457" y="748"/>
                      <a:pt x="47415" y="743"/>
                      <a:pt x="47374" y="743"/>
                    </a:cubicBezTo>
                    <a:cubicBezTo>
                      <a:pt x="47061" y="743"/>
                      <a:pt x="46797" y="995"/>
                      <a:pt x="46594" y="1224"/>
                    </a:cubicBezTo>
                    <a:cubicBezTo>
                      <a:pt x="46256" y="1572"/>
                      <a:pt x="45958" y="1950"/>
                      <a:pt x="45639" y="2318"/>
                    </a:cubicBezTo>
                    <a:cubicBezTo>
                      <a:pt x="45391" y="2587"/>
                      <a:pt x="45162" y="2865"/>
                      <a:pt x="44943" y="3154"/>
                    </a:cubicBezTo>
                    <a:cubicBezTo>
                      <a:pt x="44923" y="3173"/>
                      <a:pt x="44903" y="3203"/>
                      <a:pt x="44874" y="3233"/>
                    </a:cubicBezTo>
                    <a:cubicBezTo>
                      <a:pt x="44864" y="3213"/>
                      <a:pt x="44854" y="3193"/>
                      <a:pt x="44854" y="3183"/>
                    </a:cubicBezTo>
                    <a:cubicBezTo>
                      <a:pt x="44715" y="2945"/>
                      <a:pt x="44575" y="2696"/>
                      <a:pt x="44446" y="2447"/>
                    </a:cubicBezTo>
                    <a:cubicBezTo>
                      <a:pt x="44267" y="2119"/>
                      <a:pt x="44058" y="1801"/>
                      <a:pt x="43839" y="1503"/>
                    </a:cubicBezTo>
                    <a:cubicBezTo>
                      <a:pt x="43643" y="1218"/>
                      <a:pt x="43428" y="866"/>
                      <a:pt x="43040" y="866"/>
                    </a:cubicBezTo>
                    <a:cubicBezTo>
                      <a:pt x="43035" y="866"/>
                      <a:pt x="43029" y="866"/>
                      <a:pt x="43024" y="866"/>
                    </a:cubicBezTo>
                    <a:cubicBezTo>
                      <a:pt x="43014" y="865"/>
                      <a:pt x="43004" y="865"/>
                      <a:pt x="42994" y="865"/>
                    </a:cubicBezTo>
                    <a:cubicBezTo>
                      <a:pt x="42772" y="865"/>
                      <a:pt x="42630" y="1071"/>
                      <a:pt x="42487" y="1214"/>
                    </a:cubicBezTo>
                    <a:cubicBezTo>
                      <a:pt x="42169" y="1562"/>
                      <a:pt x="41870" y="1930"/>
                      <a:pt x="41582" y="2308"/>
                    </a:cubicBezTo>
                    <a:cubicBezTo>
                      <a:pt x="41363" y="2587"/>
                      <a:pt x="41154" y="2865"/>
                      <a:pt x="40945" y="3144"/>
                    </a:cubicBezTo>
                    <a:cubicBezTo>
                      <a:pt x="40856" y="2955"/>
                      <a:pt x="40726" y="2736"/>
                      <a:pt x="40667" y="2646"/>
                    </a:cubicBezTo>
                    <a:cubicBezTo>
                      <a:pt x="40557" y="2467"/>
                      <a:pt x="40398" y="2318"/>
                      <a:pt x="40279" y="2139"/>
                    </a:cubicBezTo>
                    <a:cubicBezTo>
                      <a:pt x="40130" y="1930"/>
                      <a:pt x="39951" y="1751"/>
                      <a:pt x="39811" y="1532"/>
                    </a:cubicBezTo>
                    <a:cubicBezTo>
                      <a:pt x="39603" y="1194"/>
                      <a:pt x="39404" y="796"/>
                      <a:pt x="39016" y="637"/>
                    </a:cubicBezTo>
                    <a:cubicBezTo>
                      <a:pt x="38986" y="630"/>
                      <a:pt x="38956" y="627"/>
                      <a:pt x="38927" y="627"/>
                    </a:cubicBezTo>
                    <a:cubicBezTo>
                      <a:pt x="38629" y="627"/>
                      <a:pt x="38382" y="975"/>
                      <a:pt x="38200" y="1174"/>
                    </a:cubicBezTo>
                    <a:cubicBezTo>
                      <a:pt x="37892" y="1473"/>
                      <a:pt x="37633" y="1811"/>
                      <a:pt x="37355" y="2129"/>
                    </a:cubicBezTo>
                    <a:cubicBezTo>
                      <a:pt x="37236" y="2268"/>
                      <a:pt x="37126" y="2418"/>
                      <a:pt x="37017" y="2567"/>
                    </a:cubicBezTo>
                    <a:cubicBezTo>
                      <a:pt x="36858" y="2716"/>
                      <a:pt x="36699" y="2875"/>
                      <a:pt x="36530" y="3014"/>
                    </a:cubicBezTo>
                    <a:cubicBezTo>
                      <a:pt x="36450" y="2905"/>
                      <a:pt x="36370" y="2805"/>
                      <a:pt x="36281" y="2696"/>
                    </a:cubicBezTo>
                    <a:cubicBezTo>
                      <a:pt x="35943" y="2288"/>
                      <a:pt x="35595" y="1881"/>
                      <a:pt x="35257" y="1473"/>
                    </a:cubicBezTo>
                    <a:cubicBezTo>
                      <a:pt x="35137" y="1304"/>
                      <a:pt x="35008" y="1135"/>
                      <a:pt x="34889" y="966"/>
                    </a:cubicBezTo>
                    <a:cubicBezTo>
                      <a:pt x="34789" y="846"/>
                      <a:pt x="34710" y="697"/>
                      <a:pt x="34590" y="608"/>
                    </a:cubicBezTo>
                    <a:cubicBezTo>
                      <a:pt x="34549" y="591"/>
                      <a:pt x="34508" y="584"/>
                      <a:pt x="34466" y="584"/>
                    </a:cubicBezTo>
                    <a:cubicBezTo>
                      <a:pt x="34106" y="584"/>
                      <a:pt x="33738" y="1148"/>
                      <a:pt x="33506" y="1353"/>
                    </a:cubicBezTo>
                    <a:cubicBezTo>
                      <a:pt x="33158" y="1711"/>
                      <a:pt x="32830" y="2069"/>
                      <a:pt x="32502" y="2447"/>
                    </a:cubicBezTo>
                    <a:cubicBezTo>
                      <a:pt x="32293" y="2666"/>
                      <a:pt x="32104" y="2895"/>
                      <a:pt x="31905" y="3134"/>
                    </a:cubicBezTo>
                    <a:cubicBezTo>
                      <a:pt x="31835" y="3044"/>
                      <a:pt x="31776" y="2955"/>
                      <a:pt x="31706" y="2865"/>
                    </a:cubicBezTo>
                    <a:cubicBezTo>
                      <a:pt x="31557" y="2676"/>
                      <a:pt x="31438" y="2477"/>
                      <a:pt x="31308" y="2268"/>
                    </a:cubicBezTo>
                    <a:cubicBezTo>
                      <a:pt x="31000" y="1841"/>
                      <a:pt x="30731" y="1383"/>
                      <a:pt x="30363" y="1005"/>
                    </a:cubicBezTo>
                    <a:cubicBezTo>
                      <a:pt x="30234" y="806"/>
                      <a:pt x="30095" y="588"/>
                      <a:pt x="29856" y="508"/>
                    </a:cubicBezTo>
                    <a:cubicBezTo>
                      <a:pt x="29797" y="458"/>
                      <a:pt x="29727" y="428"/>
                      <a:pt x="29657" y="399"/>
                    </a:cubicBezTo>
                    <a:cubicBezTo>
                      <a:pt x="29626" y="390"/>
                      <a:pt x="29597" y="386"/>
                      <a:pt x="29569" y="386"/>
                    </a:cubicBezTo>
                    <a:cubicBezTo>
                      <a:pt x="29346" y="386"/>
                      <a:pt x="29213" y="646"/>
                      <a:pt x="29080" y="796"/>
                    </a:cubicBezTo>
                    <a:cubicBezTo>
                      <a:pt x="28882" y="1035"/>
                      <a:pt x="28703" y="1264"/>
                      <a:pt x="28533" y="1513"/>
                    </a:cubicBezTo>
                    <a:cubicBezTo>
                      <a:pt x="28126" y="2020"/>
                      <a:pt x="27698" y="2507"/>
                      <a:pt x="27300" y="3014"/>
                    </a:cubicBezTo>
                    <a:cubicBezTo>
                      <a:pt x="27260" y="3064"/>
                      <a:pt x="27221" y="3114"/>
                      <a:pt x="27181" y="3173"/>
                    </a:cubicBezTo>
                    <a:cubicBezTo>
                      <a:pt x="27091" y="3034"/>
                      <a:pt x="26992" y="2915"/>
                      <a:pt x="26883" y="2795"/>
                    </a:cubicBezTo>
                    <a:cubicBezTo>
                      <a:pt x="26694" y="2557"/>
                      <a:pt x="26515" y="2318"/>
                      <a:pt x="26336" y="2069"/>
                    </a:cubicBezTo>
                    <a:cubicBezTo>
                      <a:pt x="26206" y="1890"/>
                      <a:pt x="26067" y="1731"/>
                      <a:pt x="25938" y="1542"/>
                    </a:cubicBezTo>
                    <a:cubicBezTo>
                      <a:pt x="25769" y="1284"/>
                      <a:pt x="25600" y="1025"/>
                      <a:pt x="25371" y="806"/>
                    </a:cubicBezTo>
                    <a:cubicBezTo>
                      <a:pt x="25202" y="667"/>
                      <a:pt x="25063" y="448"/>
                      <a:pt x="24824" y="448"/>
                    </a:cubicBezTo>
                    <a:cubicBezTo>
                      <a:pt x="24356" y="468"/>
                      <a:pt x="24078" y="1045"/>
                      <a:pt x="23829" y="1373"/>
                    </a:cubicBezTo>
                    <a:cubicBezTo>
                      <a:pt x="23630" y="1662"/>
                      <a:pt x="23422" y="1950"/>
                      <a:pt x="23213" y="2239"/>
                    </a:cubicBezTo>
                    <a:cubicBezTo>
                      <a:pt x="22964" y="2597"/>
                      <a:pt x="22626" y="2895"/>
                      <a:pt x="22357" y="3253"/>
                    </a:cubicBezTo>
                    <a:cubicBezTo>
                      <a:pt x="22308" y="3203"/>
                      <a:pt x="22268" y="3163"/>
                      <a:pt x="22228" y="3114"/>
                    </a:cubicBezTo>
                    <a:cubicBezTo>
                      <a:pt x="22029" y="2915"/>
                      <a:pt x="21840" y="2706"/>
                      <a:pt x="21661" y="2497"/>
                    </a:cubicBezTo>
                    <a:cubicBezTo>
                      <a:pt x="21293" y="2060"/>
                      <a:pt x="20985" y="1572"/>
                      <a:pt x="20597" y="1145"/>
                    </a:cubicBezTo>
                    <a:cubicBezTo>
                      <a:pt x="20339" y="836"/>
                      <a:pt x="20070" y="468"/>
                      <a:pt x="19662" y="359"/>
                    </a:cubicBezTo>
                    <a:cubicBezTo>
                      <a:pt x="19636" y="349"/>
                      <a:pt x="19608" y="344"/>
                      <a:pt x="19580" y="344"/>
                    </a:cubicBezTo>
                    <a:cubicBezTo>
                      <a:pt x="19524" y="344"/>
                      <a:pt x="19467" y="362"/>
                      <a:pt x="19414" y="389"/>
                    </a:cubicBezTo>
                    <a:cubicBezTo>
                      <a:pt x="19205" y="468"/>
                      <a:pt x="19066" y="647"/>
                      <a:pt x="18926" y="826"/>
                    </a:cubicBezTo>
                    <a:cubicBezTo>
                      <a:pt x="18737" y="1095"/>
                      <a:pt x="18558" y="1383"/>
                      <a:pt x="18359" y="1662"/>
                    </a:cubicBezTo>
                    <a:cubicBezTo>
                      <a:pt x="17972" y="2239"/>
                      <a:pt x="17514" y="2756"/>
                      <a:pt x="17037" y="3273"/>
                    </a:cubicBezTo>
                    <a:cubicBezTo>
                      <a:pt x="16967" y="3342"/>
                      <a:pt x="16917" y="3412"/>
                      <a:pt x="16858" y="3482"/>
                    </a:cubicBezTo>
                    <a:cubicBezTo>
                      <a:pt x="16858" y="3482"/>
                      <a:pt x="16848" y="3492"/>
                      <a:pt x="16848" y="3492"/>
                    </a:cubicBezTo>
                    <a:cubicBezTo>
                      <a:pt x="16808" y="3452"/>
                      <a:pt x="16758" y="3412"/>
                      <a:pt x="16728" y="3372"/>
                    </a:cubicBezTo>
                    <a:cubicBezTo>
                      <a:pt x="16639" y="3263"/>
                      <a:pt x="16539" y="3163"/>
                      <a:pt x="16450" y="3054"/>
                    </a:cubicBezTo>
                    <a:cubicBezTo>
                      <a:pt x="16122" y="2626"/>
                      <a:pt x="15833" y="2169"/>
                      <a:pt x="15515" y="1741"/>
                    </a:cubicBezTo>
                    <a:cubicBezTo>
                      <a:pt x="15316" y="1473"/>
                      <a:pt x="15137" y="1194"/>
                      <a:pt x="14948" y="926"/>
                    </a:cubicBezTo>
                    <a:cubicBezTo>
                      <a:pt x="14739" y="637"/>
                      <a:pt x="14521" y="259"/>
                      <a:pt x="14133" y="210"/>
                    </a:cubicBezTo>
                    <a:cubicBezTo>
                      <a:pt x="13307" y="240"/>
                      <a:pt x="12999" y="1055"/>
                      <a:pt x="12611" y="1652"/>
                    </a:cubicBezTo>
                    <a:cubicBezTo>
                      <a:pt x="12273" y="2159"/>
                      <a:pt x="11895" y="2626"/>
                      <a:pt x="11557" y="3124"/>
                    </a:cubicBezTo>
                    <a:cubicBezTo>
                      <a:pt x="11477" y="3223"/>
                      <a:pt x="11408" y="3323"/>
                      <a:pt x="11338" y="3422"/>
                    </a:cubicBezTo>
                    <a:cubicBezTo>
                      <a:pt x="11328" y="3442"/>
                      <a:pt x="11318" y="3452"/>
                      <a:pt x="11308" y="3472"/>
                    </a:cubicBezTo>
                    <a:cubicBezTo>
                      <a:pt x="11189" y="3313"/>
                      <a:pt x="11030" y="3154"/>
                      <a:pt x="10980" y="3064"/>
                    </a:cubicBezTo>
                    <a:cubicBezTo>
                      <a:pt x="10592" y="2626"/>
                      <a:pt x="10174" y="2219"/>
                      <a:pt x="9777" y="1781"/>
                    </a:cubicBezTo>
                    <a:cubicBezTo>
                      <a:pt x="9568" y="1503"/>
                      <a:pt x="9359" y="1234"/>
                      <a:pt x="9140" y="966"/>
                    </a:cubicBezTo>
                    <a:cubicBezTo>
                      <a:pt x="9011" y="816"/>
                      <a:pt x="8882" y="657"/>
                      <a:pt x="8742" y="508"/>
                    </a:cubicBezTo>
                    <a:cubicBezTo>
                      <a:pt x="8643" y="419"/>
                      <a:pt x="8494" y="419"/>
                      <a:pt x="8374" y="379"/>
                    </a:cubicBezTo>
                    <a:cubicBezTo>
                      <a:pt x="8352" y="375"/>
                      <a:pt x="8329" y="373"/>
                      <a:pt x="8307" y="373"/>
                    </a:cubicBezTo>
                    <a:cubicBezTo>
                      <a:pt x="7655" y="373"/>
                      <a:pt x="6769" y="1837"/>
                      <a:pt x="6375" y="2298"/>
                    </a:cubicBezTo>
                    <a:cubicBezTo>
                      <a:pt x="6057" y="2716"/>
                      <a:pt x="5709" y="3134"/>
                      <a:pt x="5401" y="3561"/>
                    </a:cubicBezTo>
                    <a:cubicBezTo>
                      <a:pt x="5381" y="3531"/>
                      <a:pt x="5361" y="3512"/>
                      <a:pt x="5351" y="3482"/>
                    </a:cubicBezTo>
                    <a:cubicBezTo>
                      <a:pt x="5112" y="3074"/>
                      <a:pt x="4854" y="2676"/>
                      <a:pt x="4575" y="2288"/>
                    </a:cubicBezTo>
                    <a:cubicBezTo>
                      <a:pt x="4237" y="1781"/>
                      <a:pt x="3949" y="1254"/>
                      <a:pt x="3581" y="767"/>
                    </a:cubicBezTo>
                    <a:cubicBezTo>
                      <a:pt x="3392" y="488"/>
                      <a:pt x="3213" y="130"/>
                      <a:pt x="2855" y="61"/>
                    </a:cubicBezTo>
                    <a:lnTo>
                      <a:pt x="2765" y="61"/>
                    </a:lnTo>
                    <a:cubicBezTo>
                      <a:pt x="2278" y="61"/>
                      <a:pt x="2029" y="627"/>
                      <a:pt x="1781" y="985"/>
                    </a:cubicBezTo>
                    <a:cubicBezTo>
                      <a:pt x="1631" y="1214"/>
                      <a:pt x="1482" y="1433"/>
                      <a:pt x="1333" y="1662"/>
                    </a:cubicBezTo>
                    <a:cubicBezTo>
                      <a:pt x="1005" y="2159"/>
                      <a:pt x="647" y="2636"/>
                      <a:pt x="329" y="3134"/>
                    </a:cubicBezTo>
                    <a:cubicBezTo>
                      <a:pt x="309" y="3183"/>
                      <a:pt x="249" y="3263"/>
                      <a:pt x="199" y="3342"/>
                    </a:cubicBezTo>
                    <a:cubicBezTo>
                      <a:pt x="169" y="3392"/>
                      <a:pt x="140" y="3432"/>
                      <a:pt x="120" y="3482"/>
                    </a:cubicBezTo>
                    <a:cubicBezTo>
                      <a:pt x="110" y="3502"/>
                      <a:pt x="90" y="3531"/>
                      <a:pt x="80" y="3561"/>
                    </a:cubicBezTo>
                    <a:cubicBezTo>
                      <a:pt x="80" y="3561"/>
                      <a:pt x="70" y="3571"/>
                      <a:pt x="70" y="3571"/>
                    </a:cubicBezTo>
                    <a:cubicBezTo>
                      <a:pt x="70" y="3581"/>
                      <a:pt x="60" y="3591"/>
                      <a:pt x="60" y="3611"/>
                    </a:cubicBezTo>
                    <a:cubicBezTo>
                      <a:pt x="50" y="3631"/>
                      <a:pt x="40" y="3651"/>
                      <a:pt x="30" y="3661"/>
                    </a:cubicBezTo>
                    <a:cubicBezTo>
                      <a:pt x="20" y="3681"/>
                      <a:pt x="20" y="3691"/>
                      <a:pt x="20" y="3701"/>
                    </a:cubicBezTo>
                    <a:lnTo>
                      <a:pt x="10" y="3701"/>
                    </a:lnTo>
                    <a:cubicBezTo>
                      <a:pt x="10" y="3730"/>
                      <a:pt x="0" y="3760"/>
                      <a:pt x="0" y="3790"/>
                    </a:cubicBezTo>
                    <a:cubicBezTo>
                      <a:pt x="0" y="3800"/>
                      <a:pt x="0" y="3820"/>
                      <a:pt x="0" y="3830"/>
                    </a:cubicBezTo>
                    <a:cubicBezTo>
                      <a:pt x="0" y="3840"/>
                      <a:pt x="0" y="3850"/>
                      <a:pt x="0" y="3870"/>
                    </a:cubicBezTo>
                    <a:cubicBezTo>
                      <a:pt x="10" y="3899"/>
                      <a:pt x="20" y="3929"/>
                      <a:pt x="20" y="3959"/>
                    </a:cubicBezTo>
                    <a:cubicBezTo>
                      <a:pt x="30" y="3969"/>
                      <a:pt x="30" y="3979"/>
                      <a:pt x="30" y="3979"/>
                    </a:cubicBezTo>
                    <a:cubicBezTo>
                      <a:pt x="40" y="3989"/>
                      <a:pt x="40" y="3999"/>
                      <a:pt x="50" y="4009"/>
                    </a:cubicBezTo>
                    <a:cubicBezTo>
                      <a:pt x="50" y="4019"/>
                      <a:pt x="60" y="4029"/>
                      <a:pt x="70" y="4049"/>
                    </a:cubicBezTo>
                    <a:cubicBezTo>
                      <a:pt x="90" y="4069"/>
                      <a:pt x="110" y="4088"/>
                      <a:pt x="130" y="4108"/>
                    </a:cubicBezTo>
                    <a:cubicBezTo>
                      <a:pt x="140" y="4108"/>
                      <a:pt x="140" y="4118"/>
                      <a:pt x="150" y="4128"/>
                    </a:cubicBezTo>
                    <a:cubicBezTo>
                      <a:pt x="169" y="4138"/>
                      <a:pt x="179" y="4148"/>
                      <a:pt x="199" y="4158"/>
                    </a:cubicBezTo>
                    <a:lnTo>
                      <a:pt x="209" y="4158"/>
                    </a:lnTo>
                    <a:cubicBezTo>
                      <a:pt x="279" y="4188"/>
                      <a:pt x="358" y="4208"/>
                      <a:pt x="428" y="4218"/>
                    </a:cubicBezTo>
                    <a:cubicBezTo>
                      <a:pt x="468" y="4228"/>
                      <a:pt x="517" y="4238"/>
                      <a:pt x="557" y="4248"/>
                    </a:cubicBezTo>
                    <a:cubicBezTo>
                      <a:pt x="597" y="4248"/>
                      <a:pt x="637" y="4257"/>
                      <a:pt x="677" y="4257"/>
                    </a:cubicBezTo>
                    <a:cubicBezTo>
                      <a:pt x="716" y="4257"/>
                      <a:pt x="756" y="4257"/>
                      <a:pt x="806" y="4267"/>
                    </a:cubicBezTo>
                    <a:lnTo>
                      <a:pt x="885" y="4267"/>
                    </a:lnTo>
                    <a:cubicBezTo>
                      <a:pt x="1313" y="4267"/>
                      <a:pt x="1731" y="4257"/>
                      <a:pt x="2149" y="4248"/>
                    </a:cubicBezTo>
                    <a:cubicBezTo>
                      <a:pt x="3411" y="4198"/>
                      <a:pt x="4673" y="4141"/>
                      <a:pt x="5935" y="4141"/>
                    </a:cubicBezTo>
                    <a:cubicBezTo>
                      <a:pt x="6185" y="4141"/>
                      <a:pt x="6434" y="4143"/>
                      <a:pt x="6684" y="4148"/>
                    </a:cubicBezTo>
                    <a:cubicBezTo>
                      <a:pt x="8399" y="4165"/>
                      <a:pt x="10123" y="4328"/>
                      <a:pt x="11840" y="4328"/>
                    </a:cubicBezTo>
                    <a:cubicBezTo>
                      <a:pt x="12084" y="4328"/>
                      <a:pt x="12328" y="4325"/>
                      <a:pt x="12571" y="4317"/>
                    </a:cubicBezTo>
                    <a:cubicBezTo>
                      <a:pt x="14288" y="4317"/>
                      <a:pt x="15997" y="4196"/>
                      <a:pt x="17705" y="4196"/>
                    </a:cubicBezTo>
                    <a:cubicBezTo>
                      <a:pt x="17827" y="4196"/>
                      <a:pt x="17949" y="4196"/>
                      <a:pt x="18071" y="4198"/>
                    </a:cubicBezTo>
                    <a:cubicBezTo>
                      <a:pt x="18896" y="4198"/>
                      <a:pt x="19732" y="4208"/>
                      <a:pt x="20557" y="4208"/>
                    </a:cubicBezTo>
                    <a:cubicBezTo>
                      <a:pt x="21249" y="4218"/>
                      <a:pt x="21937" y="4225"/>
                      <a:pt x="22626" y="4225"/>
                    </a:cubicBezTo>
                    <a:cubicBezTo>
                      <a:pt x="23315" y="4225"/>
                      <a:pt x="24003" y="4218"/>
                      <a:pt x="24695" y="4198"/>
                    </a:cubicBezTo>
                    <a:cubicBezTo>
                      <a:pt x="26831" y="4198"/>
                      <a:pt x="28972" y="4152"/>
                      <a:pt x="31111" y="4152"/>
                    </a:cubicBezTo>
                    <a:cubicBezTo>
                      <a:pt x="32278" y="4152"/>
                      <a:pt x="33445" y="4166"/>
                      <a:pt x="34610" y="4208"/>
                    </a:cubicBezTo>
                    <a:cubicBezTo>
                      <a:pt x="35137" y="4198"/>
                      <a:pt x="35654" y="4198"/>
                      <a:pt x="36181" y="4188"/>
                    </a:cubicBezTo>
                    <a:cubicBezTo>
                      <a:pt x="36430" y="4198"/>
                      <a:pt x="36669" y="4198"/>
                      <a:pt x="36917" y="4208"/>
                    </a:cubicBezTo>
                    <a:cubicBezTo>
                      <a:pt x="37783" y="4267"/>
                      <a:pt x="38658" y="4267"/>
                      <a:pt x="39523" y="4287"/>
                    </a:cubicBezTo>
                    <a:cubicBezTo>
                      <a:pt x="39886" y="4307"/>
                      <a:pt x="40249" y="4315"/>
                      <a:pt x="40612" y="4315"/>
                    </a:cubicBezTo>
                    <a:cubicBezTo>
                      <a:pt x="40975" y="4315"/>
                      <a:pt x="41338" y="4307"/>
                      <a:pt x="41701" y="4297"/>
                    </a:cubicBezTo>
                    <a:cubicBezTo>
                      <a:pt x="41999" y="4287"/>
                      <a:pt x="42298" y="4287"/>
                      <a:pt x="42596" y="4277"/>
                    </a:cubicBezTo>
                    <a:cubicBezTo>
                      <a:pt x="42615" y="4296"/>
                      <a:pt x="42646" y="4303"/>
                      <a:pt x="42679" y="4303"/>
                    </a:cubicBezTo>
                    <a:cubicBezTo>
                      <a:pt x="42698" y="4303"/>
                      <a:pt x="42717" y="4301"/>
                      <a:pt x="42735" y="4297"/>
                    </a:cubicBezTo>
                    <a:cubicBezTo>
                      <a:pt x="42782" y="4294"/>
                      <a:pt x="42828" y="4293"/>
                      <a:pt x="42874" y="4293"/>
                    </a:cubicBezTo>
                    <a:cubicBezTo>
                      <a:pt x="42966" y="4293"/>
                      <a:pt x="43057" y="4297"/>
                      <a:pt x="43143" y="4297"/>
                    </a:cubicBezTo>
                    <a:cubicBezTo>
                      <a:pt x="43412" y="4297"/>
                      <a:pt x="43680" y="4307"/>
                      <a:pt x="43949" y="4307"/>
                    </a:cubicBezTo>
                    <a:cubicBezTo>
                      <a:pt x="43989" y="4307"/>
                      <a:pt x="44029" y="4306"/>
                      <a:pt x="44069" y="4306"/>
                    </a:cubicBezTo>
                    <a:cubicBezTo>
                      <a:pt x="44598" y="4306"/>
                      <a:pt x="45126" y="4354"/>
                      <a:pt x="45654" y="4354"/>
                    </a:cubicBezTo>
                    <a:cubicBezTo>
                      <a:pt x="45762" y="4354"/>
                      <a:pt x="45870" y="4352"/>
                      <a:pt x="45978" y="4347"/>
                    </a:cubicBezTo>
                    <a:cubicBezTo>
                      <a:pt x="46371" y="4330"/>
                      <a:pt x="46772" y="4283"/>
                      <a:pt x="47174" y="4283"/>
                    </a:cubicBezTo>
                    <a:cubicBezTo>
                      <a:pt x="47239" y="4283"/>
                      <a:pt x="47305" y="4285"/>
                      <a:pt x="47370" y="4287"/>
                    </a:cubicBezTo>
                    <a:cubicBezTo>
                      <a:pt x="47728" y="4287"/>
                      <a:pt x="48086" y="4313"/>
                      <a:pt x="48444" y="4313"/>
                    </a:cubicBezTo>
                    <a:cubicBezTo>
                      <a:pt x="48534" y="4313"/>
                      <a:pt x="48623" y="4311"/>
                      <a:pt x="48713" y="4307"/>
                    </a:cubicBezTo>
                    <a:lnTo>
                      <a:pt x="48722" y="4307"/>
                    </a:lnTo>
                    <a:cubicBezTo>
                      <a:pt x="48739" y="4308"/>
                      <a:pt x="48756" y="4308"/>
                      <a:pt x="48772" y="4308"/>
                    </a:cubicBezTo>
                    <a:cubicBezTo>
                      <a:pt x="48954" y="4308"/>
                      <a:pt x="49128" y="4259"/>
                      <a:pt x="49210" y="4168"/>
                    </a:cubicBezTo>
                    <a:cubicBezTo>
                      <a:pt x="49250" y="4178"/>
                      <a:pt x="49289" y="4178"/>
                      <a:pt x="49329" y="4188"/>
                    </a:cubicBezTo>
                    <a:cubicBezTo>
                      <a:pt x="49369" y="4188"/>
                      <a:pt x="49409" y="4198"/>
                      <a:pt x="49448" y="4198"/>
                    </a:cubicBezTo>
                    <a:cubicBezTo>
                      <a:pt x="49488" y="4198"/>
                      <a:pt x="49528" y="4198"/>
                      <a:pt x="49578" y="4208"/>
                    </a:cubicBezTo>
                    <a:lnTo>
                      <a:pt x="49657" y="4208"/>
                    </a:lnTo>
                    <a:cubicBezTo>
                      <a:pt x="50085" y="4208"/>
                      <a:pt x="50503" y="4198"/>
                      <a:pt x="50920" y="4188"/>
                    </a:cubicBezTo>
                    <a:cubicBezTo>
                      <a:pt x="52183" y="4138"/>
                      <a:pt x="53445" y="4081"/>
                      <a:pt x="54707" y="4081"/>
                    </a:cubicBezTo>
                    <a:cubicBezTo>
                      <a:pt x="54957" y="4081"/>
                      <a:pt x="55206" y="4083"/>
                      <a:pt x="55455" y="4088"/>
                    </a:cubicBezTo>
                    <a:cubicBezTo>
                      <a:pt x="57171" y="4106"/>
                      <a:pt x="58895" y="4268"/>
                      <a:pt x="60612" y="4268"/>
                    </a:cubicBezTo>
                    <a:cubicBezTo>
                      <a:pt x="60856" y="4268"/>
                      <a:pt x="61100" y="4265"/>
                      <a:pt x="61343" y="4257"/>
                    </a:cubicBezTo>
                    <a:cubicBezTo>
                      <a:pt x="63060" y="4257"/>
                      <a:pt x="64769" y="4136"/>
                      <a:pt x="66477" y="4136"/>
                    </a:cubicBezTo>
                    <a:cubicBezTo>
                      <a:pt x="66599" y="4136"/>
                      <a:pt x="66721" y="4137"/>
                      <a:pt x="66843" y="4138"/>
                    </a:cubicBezTo>
                    <a:cubicBezTo>
                      <a:pt x="67668" y="4138"/>
                      <a:pt x="68494" y="4148"/>
                      <a:pt x="69329" y="4148"/>
                    </a:cubicBezTo>
                    <a:cubicBezTo>
                      <a:pt x="70015" y="4158"/>
                      <a:pt x="70704" y="4165"/>
                      <a:pt x="71394" y="4165"/>
                    </a:cubicBezTo>
                    <a:cubicBezTo>
                      <a:pt x="72084" y="4165"/>
                      <a:pt x="72775" y="4158"/>
                      <a:pt x="73466" y="4138"/>
                    </a:cubicBezTo>
                    <a:cubicBezTo>
                      <a:pt x="75603" y="4138"/>
                      <a:pt x="77744" y="4092"/>
                      <a:pt x="79883" y="4092"/>
                    </a:cubicBezTo>
                    <a:cubicBezTo>
                      <a:pt x="81050" y="4092"/>
                      <a:pt x="82217" y="4106"/>
                      <a:pt x="83382" y="4148"/>
                    </a:cubicBezTo>
                    <a:cubicBezTo>
                      <a:pt x="83909" y="4138"/>
                      <a:pt x="84426" y="4138"/>
                      <a:pt x="84953" y="4128"/>
                    </a:cubicBezTo>
                    <a:cubicBezTo>
                      <a:pt x="85192" y="4138"/>
                      <a:pt x="85441" y="4138"/>
                      <a:pt x="85689" y="4158"/>
                    </a:cubicBezTo>
                    <a:cubicBezTo>
                      <a:pt x="86554" y="4208"/>
                      <a:pt x="87430" y="4208"/>
                      <a:pt x="88295" y="4228"/>
                    </a:cubicBezTo>
                    <a:cubicBezTo>
                      <a:pt x="88658" y="4248"/>
                      <a:pt x="89021" y="4255"/>
                      <a:pt x="89384" y="4255"/>
                    </a:cubicBezTo>
                    <a:cubicBezTo>
                      <a:pt x="89747" y="4255"/>
                      <a:pt x="90110" y="4248"/>
                      <a:pt x="90473" y="4238"/>
                    </a:cubicBezTo>
                    <a:cubicBezTo>
                      <a:pt x="90771" y="4228"/>
                      <a:pt x="91070" y="4228"/>
                      <a:pt x="91358" y="4218"/>
                    </a:cubicBezTo>
                    <a:cubicBezTo>
                      <a:pt x="91383" y="4237"/>
                      <a:pt x="91417" y="4244"/>
                      <a:pt x="91450" y="4244"/>
                    </a:cubicBezTo>
                    <a:cubicBezTo>
                      <a:pt x="91470" y="4244"/>
                      <a:pt x="91489" y="4241"/>
                      <a:pt x="91507" y="4238"/>
                    </a:cubicBezTo>
                    <a:cubicBezTo>
                      <a:pt x="91554" y="4234"/>
                      <a:pt x="91599" y="4233"/>
                      <a:pt x="91644" y="4233"/>
                    </a:cubicBezTo>
                    <a:cubicBezTo>
                      <a:pt x="91734" y="4233"/>
                      <a:pt x="91822" y="4238"/>
                      <a:pt x="91915" y="4238"/>
                    </a:cubicBezTo>
                    <a:cubicBezTo>
                      <a:pt x="92184" y="4238"/>
                      <a:pt x="92452" y="4248"/>
                      <a:pt x="92711" y="4248"/>
                    </a:cubicBezTo>
                    <a:cubicBezTo>
                      <a:pt x="92751" y="4247"/>
                      <a:pt x="92792" y="4247"/>
                      <a:pt x="92833" y="4247"/>
                    </a:cubicBezTo>
                    <a:cubicBezTo>
                      <a:pt x="93368" y="4247"/>
                      <a:pt x="93897" y="4294"/>
                      <a:pt x="94426" y="4294"/>
                    </a:cubicBezTo>
                    <a:cubicBezTo>
                      <a:pt x="94534" y="4294"/>
                      <a:pt x="94642" y="4292"/>
                      <a:pt x="94749" y="4287"/>
                    </a:cubicBezTo>
                    <a:cubicBezTo>
                      <a:pt x="95143" y="4270"/>
                      <a:pt x="95544" y="4224"/>
                      <a:pt x="95946" y="4224"/>
                    </a:cubicBezTo>
                    <a:cubicBezTo>
                      <a:pt x="96011" y="4224"/>
                      <a:pt x="96077" y="4225"/>
                      <a:pt x="96142" y="4228"/>
                    </a:cubicBezTo>
                    <a:cubicBezTo>
                      <a:pt x="96500" y="4228"/>
                      <a:pt x="96858" y="4253"/>
                      <a:pt x="97216" y="4253"/>
                    </a:cubicBezTo>
                    <a:cubicBezTo>
                      <a:pt x="97305" y="4253"/>
                      <a:pt x="97395" y="4252"/>
                      <a:pt x="97484" y="4248"/>
                    </a:cubicBezTo>
                    <a:lnTo>
                      <a:pt x="97494" y="4248"/>
                    </a:lnTo>
                    <a:cubicBezTo>
                      <a:pt x="97510" y="4248"/>
                      <a:pt x="97526" y="4249"/>
                      <a:pt x="97541" y="4249"/>
                    </a:cubicBezTo>
                    <a:cubicBezTo>
                      <a:pt x="97744" y="4249"/>
                      <a:pt x="97938" y="4189"/>
                      <a:pt x="98012" y="4069"/>
                    </a:cubicBezTo>
                    <a:cubicBezTo>
                      <a:pt x="98031" y="4049"/>
                      <a:pt x="98051" y="4039"/>
                      <a:pt x="98071" y="4019"/>
                    </a:cubicBezTo>
                    <a:cubicBezTo>
                      <a:pt x="98141" y="3949"/>
                      <a:pt x="98191" y="3850"/>
                      <a:pt x="98191" y="3750"/>
                    </a:cubicBezTo>
                    <a:cubicBezTo>
                      <a:pt x="98191" y="3651"/>
                      <a:pt x="98141" y="3512"/>
                      <a:pt x="98061" y="3432"/>
                    </a:cubicBezTo>
                    <a:cubicBezTo>
                      <a:pt x="98041" y="3412"/>
                      <a:pt x="98031" y="3382"/>
                      <a:pt x="98012" y="3362"/>
                    </a:cubicBezTo>
                    <a:cubicBezTo>
                      <a:pt x="97982" y="3283"/>
                      <a:pt x="97942" y="3203"/>
                      <a:pt x="97902" y="3134"/>
                    </a:cubicBezTo>
                    <a:cubicBezTo>
                      <a:pt x="97574" y="2646"/>
                      <a:pt x="97246" y="2169"/>
                      <a:pt x="96957" y="1662"/>
                    </a:cubicBezTo>
                    <a:cubicBezTo>
                      <a:pt x="96758" y="1363"/>
                      <a:pt x="96609" y="856"/>
                      <a:pt x="96271" y="697"/>
                    </a:cubicBezTo>
                    <a:cubicBezTo>
                      <a:pt x="96228" y="688"/>
                      <a:pt x="96185" y="684"/>
                      <a:pt x="96144" y="684"/>
                    </a:cubicBezTo>
                    <a:cubicBezTo>
                      <a:pt x="95825" y="684"/>
                      <a:pt x="95568" y="936"/>
                      <a:pt x="95366" y="1164"/>
                    </a:cubicBezTo>
                    <a:cubicBezTo>
                      <a:pt x="95028" y="1513"/>
                      <a:pt x="94730" y="1890"/>
                      <a:pt x="94411" y="2258"/>
                    </a:cubicBezTo>
                    <a:cubicBezTo>
                      <a:pt x="94163" y="2527"/>
                      <a:pt x="93934" y="2805"/>
                      <a:pt x="93715" y="3094"/>
                    </a:cubicBezTo>
                    <a:cubicBezTo>
                      <a:pt x="93695" y="3114"/>
                      <a:pt x="93675" y="3144"/>
                      <a:pt x="93646" y="3173"/>
                    </a:cubicBezTo>
                    <a:cubicBezTo>
                      <a:pt x="93636" y="3154"/>
                      <a:pt x="93626" y="3134"/>
                      <a:pt x="93626" y="3124"/>
                    </a:cubicBezTo>
                    <a:cubicBezTo>
                      <a:pt x="93486" y="2885"/>
                      <a:pt x="93347" y="2636"/>
                      <a:pt x="93218" y="2388"/>
                    </a:cubicBezTo>
                    <a:cubicBezTo>
                      <a:pt x="93039" y="2060"/>
                      <a:pt x="92830" y="1741"/>
                      <a:pt x="92611" y="1443"/>
                    </a:cubicBezTo>
                    <a:cubicBezTo>
                      <a:pt x="92415" y="1158"/>
                      <a:pt x="92199" y="806"/>
                      <a:pt x="91812" y="806"/>
                    </a:cubicBezTo>
                    <a:cubicBezTo>
                      <a:pt x="91806" y="806"/>
                      <a:pt x="91801" y="806"/>
                      <a:pt x="91796" y="806"/>
                    </a:cubicBezTo>
                    <a:cubicBezTo>
                      <a:pt x="91785" y="806"/>
                      <a:pt x="91775" y="805"/>
                      <a:pt x="91765" y="805"/>
                    </a:cubicBezTo>
                    <a:cubicBezTo>
                      <a:pt x="91544" y="805"/>
                      <a:pt x="91401" y="1012"/>
                      <a:pt x="91259" y="1155"/>
                    </a:cubicBezTo>
                    <a:cubicBezTo>
                      <a:pt x="90930" y="1503"/>
                      <a:pt x="90632" y="1871"/>
                      <a:pt x="90354" y="2248"/>
                    </a:cubicBezTo>
                    <a:cubicBezTo>
                      <a:pt x="90135" y="2527"/>
                      <a:pt x="89926" y="2805"/>
                      <a:pt x="89717" y="3084"/>
                    </a:cubicBezTo>
                    <a:cubicBezTo>
                      <a:pt x="89628" y="2895"/>
                      <a:pt x="89498" y="2676"/>
                      <a:pt x="89439" y="2587"/>
                    </a:cubicBezTo>
                    <a:cubicBezTo>
                      <a:pt x="89319" y="2408"/>
                      <a:pt x="89170" y="2258"/>
                      <a:pt x="89051" y="2079"/>
                    </a:cubicBezTo>
                    <a:cubicBezTo>
                      <a:pt x="88902" y="1871"/>
                      <a:pt x="88723" y="1692"/>
                      <a:pt x="88583" y="1473"/>
                    </a:cubicBezTo>
                    <a:cubicBezTo>
                      <a:pt x="88374" y="1135"/>
                      <a:pt x="88176" y="737"/>
                      <a:pt x="87788" y="578"/>
                    </a:cubicBezTo>
                    <a:cubicBezTo>
                      <a:pt x="87758" y="571"/>
                      <a:pt x="87728" y="567"/>
                      <a:pt x="87699" y="567"/>
                    </a:cubicBezTo>
                    <a:cubicBezTo>
                      <a:pt x="87401" y="567"/>
                      <a:pt x="87153" y="915"/>
                      <a:pt x="86972" y="1115"/>
                    </a:cubicBezTo>
                    <a:cubicBezTo>
                      <a:pt x="86664" y="1413"/>
                      <a:pt x="86405" y="1751"/>
                      <a:pt x="86127" y="2069"/>
                    </a:cubicBezTo>
                    <a:cubicBezTo>
                      <a:pt x="86008" y="2209"/>
                      <a:pt x="85898" y="2358"/>
                      <a:pt x="85789" y="2507"/>
                    </a:cubicBezTo>
                    <a:cubicBezTo>
                      <a:pt x="85630" y="2656"/>
                      <a:pt x="85470" y="2815"/>
                      <a:pt x="85301" y="2955"/>
                    </a:cubicBezTo>
                    <a:cubicBezTo>
                      <a:pt x="85222" y="2845"/>
                      <a:pt x="85132" y="2746"/>
                      <a:pt x="85053" y="2636"/>
                    </a:cubicBezTo>
                    <a:cubicBezTo>
                      <a:pt x="84715" y="2229"/>
                      <a:pt x="84367" y="1821"/>
                      <a:pt x="84028" y="1413"/>
                    </a:cubicBezTo>
                    <a:cubicBezTo>
                      <a:pt x="83909" y="1244"/>
                      <a:pt x="83780" y="1075"/>
                      <a:pt x="83660" y="906"/>
                    </a:cubicBezTo>
                    <a:cubicBezTo>
                      <a:pt x="83561" y="787"/>
                      <a:pt x="83481" y="637"/>
                      <a:pt x="83362" y="548"/>
                    </a:cubicBezTo>
                    <a:cubicBezTo>
                      <a:pt x="83321" y="531"/>
                      <a:pt x="83279" y="524"/>
                      <a:pt x="83238" y="524"/>
                    </a:cubicBezTo>
                    <a:cubicBezTo>
                      <a:pt x="82877" y="524"/>
                      <a:pt x="82509" y="1089"/>
                      <a:pt x="82268" y="1294"/>
                    </a:cubicBezTo>
                    <a:cubicBezTo>
                      <a:pt x="81930" y="1652"/>
                      <a:pt x="81602" y="2010"/>
                      <a:pt x="81274" y="2388"/>
                    </a:cubicBezTo>
                    <a:cubicBezTo>
                      <a:pt x="81065" y="2607"/>
                      <a:pt x="80876" y="2835"/>
                      <a:pt x="80677" y="3074"/>
                    </a:cubicBezTo>
                    <a:cubicBezTo>
                      <a:pt x="80607" y="2984"/>
                      <a:pt x="80548" y="2895"/>
                      <a:pt x="80478" y="2805"/>
                    </a:cubicBezTo>
                    <a:cubicBezTo>
                      <a:pt x="80329" y="2616"/>
                      <a:pt x="80199" y="2418"/>
                      <a:pt x="80080" y="2209"/>
                    </a:cubicBezTo>
                    <a:cubicBezTo>
                      <a:pt x="79772" y="1781"/>
                      <a:pt x="79503" y="1324"/>
                      <a:pt x="79135" y="946"/>
                    </a:cubicBezTo>
                    <a:cubicBezTo>
                      <a:pt x="79006" y="747"/>
                      <a:pt x="78867" y="528"/>
                      <a:pt x="78628" y="448"/>
                    </a:cubicBezTo>
                    <a:cubicBezTo>
                      <a:pt x="78568" y="399"/>
                      <a:pt x="78499" y="369"/>
                      <a:pt x="78429" y="339"/>
                    </a:cubicBezTo>
                    <a:cubicBezTo>
                      <a:pt x="78396" y="328"/>
                      <a:pt x="78364" y="323"/>
                      <a:pt x="78335" y="323"/>
                    </a:cubicBezTo>
                    <a:cubicBezTo>
                      <a:pt x="78115" y="323"/>
                      <a:pt x="77983" y="588"/>
                      <a:pt x="77842" y="737"/>
                    </a:cubicBezTo>
                    <a:cubicBezTo>
                      <a:pt x="77653" y="975"/>
                      <a:pt x="77474" y="1204"/>
                      <a:pt x="77295" y="1453"/>
                    </a:cubicBezTo>
                    <a:cubicBezTo>
                      <a:pt x="76898" y="1960"/>
                      <a:pt x="76470" y="2447"/>
                      <a:pt x="76072" y="2955"/>
                    </a:cubicBezTo>
                    <a:cubicBezTo>
                      <a:pt x="76032" y="3004"/>
                      <a:pt x="75993" y="3054"/>
                      <a:pt x="75953" y="3114"/>
                    </a:cubicBezTo>
                    <a:cubicBezTo>
                      <a:pt x="75863" y="2975"/>
                      <a:pt x="75754" y="2855"/>
                      <a:pt x="75654" y="2736"/>
                    </a:cubicBezTo>
                    <a:cubicBezTo>
                      <a:pt x="75465" y="2497"/>
                      <a:pt x="75276" y="2258"/>
                      <a:pt x="75107" y="2010"/>
                    </a:cubicBezTo>
                    <a:cubicBezTo>
                      <a:pt x="74978" y="1831"/>
                      <a:pt x="74839" y="1672"/>
                      <a:pt x="74710" y="1483"/>
                    </a:cubicBezTo>
                    <a:cubicBezTo>
                      <a:pt x="74541" y="1224"/>
                      <a:pt x="74371" y="966"/>
                      <a:pt x="74143" y="747"/>
                    </a:cubicBezTo>
                    <a:cubicBezTo>
                      <a:pt x="73974" y="608"/>
                      <a:pt x="73834" y="389"/>
                      <a:pt x="73596" y="389"/>
                    </a:cubicBezTo>
                    <a:cubicBezTo>
                      <a:pt x="73128" y="409"/>
                      <a:pt x="72850" y="985"/>
                      <a:pt x="72601" y="1314"/>
                    </a:cubicBezTo>
                    <a:cubicBezTo>
                      <a:pt x="72402" y="1602"/>
                      <a:pt x="72193" y="1890"/>
                      <a:pt x="71985" y="2179"/>
                    </a:cubicBezTo>
                    <a:cubicBezTo>
                      <a:pt x="71726" y="2537"/>
                      <a:pt x="71388" y="2835"/>
                      <a:pt x="71119" y="3193"/>
                    </a:cubicBezTo>
                    <a:cubicBezTo>
                      <a:pt x="71080" y="3144"/>
                      <a:pt x="71040" y="3104"/>
                      <a:pt x="71000" y="3054"/>
                    </a:cubicBezTo>
                    <a:cubicBezTo>
                      <a:pt x="70801" y="2855"/>
                      <a:pt x="70612" y="2646"/>
                      <a:pt x="70433" y="2437"/>
                    </a:cubicBezTo>
                    <a:cubicBezTo>
                      <a:pt x="70065" y="2000"/>
                      <a:pt x="69757" y="1513"/>
                      <a:pt x="69369" y="1085"/>
                    </a:cubicBezTo>
                    <a:cubicBezTo>
                      <a:pt x="69110" y="777"/>
                      <a:pt x="68842" y="409"/>
                      <a:pt x="68434" y="299"/>
                    </a:cubicBezTo>
                    <a:cubicBezTo>
                      <a:pt x="68408" y="289"/>
                      <a:pt x="68380" y="285"/>
                      <a:pt x="68352" y="285"/>
                    </a:cubicBezTo>
                    <a:cubicBezTo>
                      <a:pt x="68296" y="285"/>
                      <a:pt x="68239" y="303"/>
                      <a:pt x="68185" y="329"/>
                    </a:cubicBezTo>
                    <a:cubicBezTo>
                      <a:pt x="67977" y="409"/>
                      <a:pt x="67827" y="588"/>
                      <a:pt x="67698" y="767"/>
                    </a:cubicBezTo>
                    <a:cubicBezTo>
                      <a:pt x="67499" y="1035"/>
                      <a:pt x="67330" y="1324"/>
                      <a:pt x="67131" y="1602"/>
                    </a:cubicBezTo>
                    <a:cubicBezTo>
                      <a:pt x="66733" y="2179"/>
                      <a:pt x="66276" y="2696"/>
                      <a:pt x="65799" y="3213"/>
                    </a:cubicBezTo>
                    <a:cubicBezTo>
                      <a:pt x="65739" y="3283"/>
                      <a:pt x="65679" y="3352"/>
                      <a:pt x="65630" y="3422"/>
                    </a:cubicBezTo>
                    <a:cubicBezTo>
                      <a:pt x="65620" y="3422"/>
                      <a:pt x="65620" y="3432"/>
                      <a:pt x="65620" y="3432"/>
                    </a:cubicBezTo>
                    <a:cubicBezTo>
                      <a:pt x="65580" y="3392"/>
                      <a:pt x="65530" y="3352"/>
                      <a:pt x="65500" y="3313"/>
                    </a:cubicBezTo>
                    <a:cubicBezTo>
                      <a:pt x="65401" y="3203"/>
                      <a:pt x="65311" y="3104"/>
                      <a:pt x="65222" y="2994"/>
                    </a:cubicBezTo>
                    <a:cubicBezTo>
                      <a:pt x="64894" y="2567"/>
                      <a:pt x="64605" y="2109"/>
                      <a:pt x="64287" y="1682"/>
                    </a:cubicBezTo>
                    <a:cubicBezTo>
                      <a:pt x="64088" y="1413"/>
                      <a:pt x="63909" y="1135"/>
                      <a:pt x="63720" y="866"/>
                    </a:cubicBezTo>
                    <a:cubicBezTo>
                      <a:pt x="63511" y="578"/>
                      <a:pt x="63292" y="200"/>
                      <a:pt x="62905" y="150"/>
                    </a:cubicBezTo>
                    <a:cubicBezTo>
                      <a:pt x="62069" y="180"/>
                      <a:pt x="61771" y="995"/>
                      <a:pt x="61383" y="1592"/>
                    </a:cubicBezTo>
                    <a:cubicBezTo>
                      <a:pt x="61045" y="2099"/>
                      <a:pt x="60667" y="2567"/>
                      <a:pt x="60329" y="3064"/>
                    </a:cubicBezTo>
                    <a:cubicBezTo>
                      <a:pt x="60249" y="3163"/>
                      <a:pt x="60179" y="3263"/>
                      <a:pt x="60110" y="3362"/>
                    </a:cubicBezTo>
                    <a:cubicBezTo>
                      <a:pt x="60100" y="3382"/>
                      <a:pt x="60090" y="3392"/>
                      <a:pt x="60070" y="3412"/>
                    </a:cubicBezTo>
                    <a:cubicBezTo>
                      <a:pt x="59961" y="3253"/>
                      <a:pt x="59802" y="3094"/>
                      <a:pt x="59742" y="3004"/>
                    </a:cubicBezTo>
                    <a:cubicBezTo>
                      <a:pt x="59364" y="2567"/>
                      <a:pt x="58946" y="2159"/>
                      <a:pt x="58548" y="1721"/>
                    </a:cubicBezTo>
                    <a:cubicBezTo>
                      <a:pt x="58340" y="1443"/>
                      <a:pt x="58131" y="1174"/>
                      <a:pt x="57902" y="906"/>
                    </a:cubicBezTo>
                    <a:cubicBezTo>
                      <a:pt x="57773" y="757"/>
                      <a:pt x="57653" y="598"/>
                      <a:pt x="57514" y="448"/>
                    </a:cubicBezTo>
                    <a:cubicBezTo>
                      <a:pt x="57415" y="359"/>
                      <a:pt x="57266" y="359"/>
                      <a:pt x="57146" y="319"/>
                    </a:cubicBezTo>
                    <a:cubicBezTo>
                      <a:pt x="57124" y="315"/>
                      <a:pt x="57101" y="314"/>
                      <a:pt x="57078" y="314"/>
                    </a:cubicBezTo>
                    <a:cubicBezTo>
                      <a:pt x="56417" y="314"/>
                      <a:pt x="55531" y="1777"/>
                      <a:pt x="55147" y="2239"/>
                    </a:cubicBezTo>
                    <a:cubicBezTo>
                      <a:pt x="54829" y="2656"/>
                      <a:pt x="54481" y="3074"/>
                      <a:pt x="54173" y="3502"/>
                    </a:cubicBezTo>
                    <a:cubicBezTo>
                      <a:pt x="54153" y="3472"/>
                      <a:pt x="54133" y="3452"/>
                      <a:pt x="54123" y="3422"/>
                    </a:cubicBezTo>
                    <a:cubicBezTo>
                      <a:pt x="53884" y="3014"/>
                      <a:pt x="53626" y="2616"/>
                      <a:pt x="53347" y="2229"/>
                    </a:cubicBezTo>
                    <a:cubicBezTo>
                      <a:pt x="53009" y="1721"/>
                      <a:pt x="52721" y="1194"/>
                      <a:pt x="52353" y="707"/>
                    </a:cubicBezTo>
                    <a:cubicBezTo>
                      <a:pt x="52154" y="428"/>
                      <a:pt x="51985" y="70"/>
                      <a:pt x="516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0" name="Google Shape;1290;p33"/>
              <p:cNvGrpSpPr/>
              <p:nvPr/>
            </p:nvGrpSpPr>
            <p:grpSpPr>
              <a:xfrm>
                <a:off x="303565" y="4665537"/>
                <a:ext cx="6296680" cy="56127"/>
                <a:chOff x="532165" y="4360737"/>
                <a:chExt cx="6296680" cy="56127"/>
              </a:xfrm>
            </p:grpSpPr>
            <p:sp>
              <p:nvSpPr>
                <p:cNvPr id="1291" name="Google Shape;1291;p33"/>
                <p:cNvSpPr/>
                <p:nvPr/>
              </p:nvSpPr>
              <p:spPr>
                <a:xfrm>
                  <a:off x="6772647" y="4360737"/>
                  <a:ext cx="56198" cy="51891"/>
                </a:xfrm>
                <a:custGeom>
                  <a:avLst/>
                  <a:gdLst/>
                  <a:ahLst/>
                  <a:cxnLst/>
                  <a:rect l="l" t="t" r="r" b="b"/>
                  <a:pathLst>
                    <a:path w="796" h="735" extrusionOk="0">
                      <a:moveTo>
                        <a:pt x="449" y="0"/>
                      </a:moveTo>
                      <a:cubicBezTo>
                        <a:pt x="251" y="0"/>
                        <a:pt x="38" y="111"/>
                        <a:pt x="30" y="320"/>
                      </a:cubicBezTo>
                      <a:cubicBezTo>
                        <a:pt x="0" y="509"/>
                        <a:pt x="119" y="708"/>
                        <a:pt x="308" y="728"/>
                      </a:cubicBezTo>
                      <a:cubicBezTo>
                        <a:pt x="332" y="732"/>
                        <a:pt x="356" y="734"/>
                        <a:pt x="381" y="734"/>
                      </a:cubicBezTo>
                      <a:cubicBezTo>
                        <a:pt x="580" y="734"/>
                        <a:pt x="787" y="594"/>
                        <a:pt x="796" y="390"/>
                      </a:cubicBezTo>
                      <a:cubicBezTo>
                        <a:pt x="796" y="231"/>
                        <a:pt x="716" y="62"/>
                        <a:pt x="557" y="12"/>
                      </a:cubicBezTo>
                      <a:cubicBezTo>
                        <a:pt x="522"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33"/>
                <p:cNvSpPr/>
                <p:nvPr/>
              </p:nvSpPr>
              <p:spPr>
                <a:xfrm>
                  <a:off x="6487574" y="4360737"/>
                  <a:ext cx="56198" cy="51891"/>
                </a:xfrm>
                <a:custGeom>
                  <a:avLst/>
                  <a:gdLst/>
                  <a:ahLst/>
                  <a:cxnLst/>
                  <a:rect l="l" t="t" r="r" b="b"/>
                  <a:pathLst>
                    <a:path w="796" h="735" extrusionOk="0">
                      <a:moveTo>
                        <a:pt x="449" y="0"/>
                      </a:moveTo>
                      <a:cubicBezTo>
                        <a:pt x="251" y="0"/>
                        <a:pt x="37" y="111"/>
                        <a:pt x="20" y="320"/>
                      </a:cubicBezTo>
                      <a:cubicBezTo>
                        <a:pt x="0" y="509"/>
                        <a:pt x="110" y="708"/>
                        <a:pt x="309"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33"/>
                <p:cNvSpPr/>
                <p:nvPr/>
              </p:nvSpPr>
              <p:spPr>
                <a:xfrm>
                  <a:off x="6166002" y="4360737"/>
                  <a:ext cx="55492" cy="51891"/>
                </a:xfrm>
                <a:custGeom>
                  <a:avLst/>
                  <a:gdLst/>
                  <a:ahLst/>
                  <a:cxnLst/>
                  <a:rect l="l" t="t" r="r" b="b"/>
                  <a:pathLst>
                    <a:path w="786" h="735" extrusionOk="0">
                      <a:moveTo>
                        <a:pt x="442" y="0"/>
                      </a:moveTo>
                      <a:cubicBezTo>
                        <a:pt x="249" y="0"/>
                        <a:pt x="29" y="111"/>
                        <a:pt x="20" y="320"/>
                      </a:cubicBezTo>
                      <a:cubicBezTo>
                        <a:pt x="0" y="509"/>
                        <a:pt x="110" y="708"/>
                        <a:pt x="299" y="728"/>
                      </a:cubicBezTo>
                      <a:cubicBezTo>
                        <a:pt x="322" y="732"/>
                        <a:pt x="347" y="734"/>
                        <a:pt x="371" y="734"/>
                      </a:cubicBezTo>
                      <a:cubicBezTo>
                        <a:pt x="571" y="734"/>
                        <a:pt x="777" y="594"/>
                        <a:pt x="786" y="390"/>
                      </a:cubicBezTo>
                      <a:cubicBezTo>
                        <a:pt x="786" y="231"/>
                        <a:pt x="716" y="62"/>
                        <a:pt x="547" y="12"/>
                      </a:cubicBezTo>
                      <a:cubicBezTo>
                        <a:pt x="514" y="4"/>
                        <a:pt x="479" y="0"/>
                        <a:pt x="4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33"/>
                <p:cNvSpPr/>
                <p:nvPr/>
              </p:nvSpPr>
              <p:spPr>
                <a:xfrm>
                  <a:off x="5836663" y="4360737"/>
                  <a:ext cx="56268" cy="51891"/>
                </a:xfrm>
                <a:custGeom>
                  <a:avLst/>
                  <a:gdLst/>
                  <a:ahLst/>
                  <a:cxnLst/>
                  <a:rect l="l" t="t" r="r" b="b"/>
                  <a:pathLst>
                    <a:path w="797" h="735" extrusionOk="0">
                      <a:moveTo>
                        <a:pt x="450" y="0"/>
                      </a:moveTo>
                      <a:cubicBezTo>
                        <a:pt x="252" y="0"/>
                        <a:pt x="39" y="111"/>
                        <a:pt x="31" y="320"/>
                      </a:cubicBezTo>
                      <a:cubicBezTo>
                        <a:pt x="1" y="509"/>
                        <a:pt x="120" y="708"/>
                        <a:pt x="309" y="728"/>
                      </a:cubicBezTo>
                      <a:cubicBezTo>
                        <a:pt x="333" y="732"/>
                        <a:pt x="357" y="734"/>
                        <a:pt x="382" y="734"/>
                      </a:cubicBezTo>
                      <a:cubicBezTo>
                        <a:pt x="581" y="734"/>
                        <a:pt x="788" y="594"/>
                        <a:pt x="797" y="390"/>
                      </a:cubicBezTo>
                      <a:cubicBezTo>
                        <a:pt x="797" y="231"/>
                        <a:pt x="717" y="62"/>
                        <a:pt x="558" y="12"/>
                      </a:cubicBezTo>
                      <a:cubicBezTo>
                        <a:pt x="523" y="4"/>
                        <a:pt x="487"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33"/>
                <p:cNvSpPr/>
                <p:nvPr/>
              </p:nvSpPr>
              <p:spPr>
                <a:xfrm>
                  <a:off x="5508102" y="4360737"/>
                  <a:ext cx="55562" cy="51891"/>
                </a:xfrm>
                <a:custGeom>
                  <a:avLst/>
                  <a:gdLst/>
                  <a:ahLst/>
                  <a:cxnLst/>
                  <a:rect l="l" t="t" r="r" b="b"/>
                  <a:pathLst>
                    <a:path w="787" h="735" extrusionOk="0">
                      <a:moveTo>
                        <a:pt x="443" y="0"/>
                      </a:moveTo>
                      <a:cubicBezTo>
                        <a:pt x="249" y="0"/>
                        <a:pt x="29" y="111"/>
                        <a:pt x="20" y="320"/>
                      </a:cubicBezTo>
                      <a:cubicBezTo>
                        <a:pt x="0" y="509"/>
                        <a:pt x="110" y="708"/>
                        <a:pt x="299" y="728"/>
                      </a:cubicBezTo>
                      <a:cubicBezTo>
                        <a:pt x="323" y="732"/>
                        <a:pt x="347" y="734"/>
                        <a:pt x="371" y="734"/>
                      </a:cubicBezTo>
                      <a:cubicBezTo>
                        <a:pt x="571" y="734"/>
                        <a:pt x="777" y="594"/>
                        <a:pt x="786" y="390"/>
                      </a:cubicBezTo>
                      <a:cubicBezTo>
                        <a:pt x="786" y="231"/>
                        <a:pt x="717" y="62"/>
                        <a:pt x="547" y="12"/>
                      </a:cubicBezTo>
                      <a:cubicBezTo>
                        <a:pt x="515" y="4"/>
                        <a:pt x="479" y="0"/>
                        <a:pt x="4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33"/>
                <p:cNvSpPr/>
                <p:nvPr/>
              </p:nvSpPr>
              <p:spPr>
                <a:xfrm>
                  <a:off x="5168244" y="4360737"/>
                  <a:ext cx="56268" cy="51891"/>
                </a:xfrm>
                <a:custGeom>
                  <a:avLst/>
                  <a:gdLst/>
                  <a:ahLst/>
                  <a:cxnLst/>
                  <a:rect l="l" t="t" r="r" b="b"/>
                  <a:pathLst>
                    <a:path w="797" h="735" extrusionOk="0">
                      <a:moveTo>
                        <a:pt x="444" y="0"/>
                      </a:moveTo>
                      <a:cubicBezTo>
                        <a:pt x="252" y="0"/>
                        <a:pt x="38" y="111"/>
                        <a:pt x="21" y="320"/>
                      </a:cubicBezTo>
                      <a:cubicBezTo>
                        <a:pt x="1" y="509"/>
                        <a:pt x="110" y="708"/>
                        <a:pt x="309" y="728"/>
                      </a:cubicBezTo>
                      <a:cubicBezTo>
                        <a:pt x="332" y="732"/>
                        <a:pt x="355" y="734"/>
                        <a:pt x="379" y="734"/>
                      </a:cubicBezTo>
                      <a:cubicBezTo>
                        <a:pt x="571" y="734"/>
                        <a:pt x="778" y="594"/>
                        <a:pt x="787" y="390"/>
                      </a:cubicBezTo>
                      <a:cubicBezTo>
                        <a:pt x="797" y="231"/>
                        <a:pt x="717" y="62"/>
                        <a:pt x="548" y="12"/>
                      </a:cubicBezTo>
                      <a:cubicBezTo>
                        <a:pt x="515" y="4"/>
                        <a:pt x="480" y="0"/>
                        <a:pt x="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33"/>
                <p:cNvSpPr/>
                <p:nvPr/>
              </p:nvSpPr>
              <p:spPr>
                <a:xfrm>
                  <a:off x="4774380" y="4360737"/>
                  <a:ext cx="56268" cy="51891"/>
                </a:xfrm>
                <a:custGeom>
                  <a:avLst/>
                  <a:gdLst/>
                  <a:ahLst/>
                  <a:cxnLst/>
                  <a:rect l="l" t="t" r="r" b="b"/>
                  <a:pathLst>
                    <a:path w="797" h="735" extrusionOk="0">
                      <a:moveTo>
                        <a:pt x="449" y="0"/>
                      </a:moveTo>
                      <a:cubicBezTo>
                        <a:pt x="252" y="0"/>
                        <a:pt x="37" y="111"/>
                        <a:pt x="21" y="320"/>
                      </a:cubicBezTo>
                      <a:cubicBezTo>
                        <a:pt x="1" y="509"/>
                        <a:pt x="110" y="708"/>
                        <a:pt x="309" y="728"/>
                      </a:cubicBezTo>
                      <a:cubicBezTo>
                        <a:pt x="333" y="732"/>
                        <a:pt x="357" y="734"/>
                        <a:pt x="381" y="734"/>
                      </a:cubicBezTo>
                      <a:cubicBezTo>
                        <a:pt x="579" y="734"/>
                        <a:pt x="779" y="594"/>
                        <a:pt x="796" y="390"/>
                      </a:cubicBezTo>
                      <a:cubicBezTo>
                        <a:pt x="796" y="231"/>
                        <a:pt x="717" y="62"/>
                        <a:pt x="558" y="12"/>
                      </a:cubicBezTo>
                      <a:cubicBezTo>
                        <a:pt x="523" y="4"/>
                        <a:pt x="487"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33"/>
                <p:cNvSpPr/>
                <p:nvPr/>
              </p:nvSpPr>
              <p:spPr>
                <a:xfrm>
                  <a:off x="4381927" y="4360737"/>
                  <a:ext cx="56198" cy="51891"/>
                </a:xfrm>
                <a:custGeom>
                  <a:avLst/>
                  <a:gdLst/>
                  <a:ahLst/>
                  <a:cxnLst/>
                  <a:rect l="l" t="t" r="r" b="b"/>
                  <a:pathLst>
                    <a:path w="796" h="735" extrusionOk="0">
                      <a:moveTo>
                        <a:pt x="449" y="0"/>
                      </a:moveTo>
                      <a:cubicBezTo>
                        <a:pt x="251" y="0"/>
                        <a:pt x="37" y="111"/>
                        <a:pt x="20" y="320"/>
                      </a:cubicBezTo>
                      <a:cubicBezTo>
                        <a:pt x="0" y="509"/>
                        <a:pt x="120" y="708"/>
                        <a:pt x="308"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33"/>
                <p:cNvSpPr/>
                <p:nvPr/>
              </p:nvSpPr>
              <p:spPr>
                <a:xfrm>
                  <a:off x="3975355" y="4360737"/>
                  <a:ext cx="55562" cy="51891"/>
                </a:xfrm>
                <a:custGeom>
                  <a:avLst/>
                  <a:gdLst/>
                  <a:ahLst/>
                  <a:cxnLst/>
                  <a:rect l="l" t="t" r="r" b="b"/>
                  <a:pathLst>
                    <a:path w="787" h="735" extrusionOk="0">
                      <a:moveTo>
                        <a:pt x="440" y="0"/>
                      </a:moveTo>
                      <a:cubicBezTo>
                        <a:pt x="242" y="0"/>
                        <a:pt x="29" y="111"/>
                        <a:pt x="21" y="320"/>
                      </a:cubicBezTo>
                      <a:cubicBezTo>
                        <a:pt x="1" y="509"/>
                        <a:pt x="110" y="708"/>
                        <a:pt x="299" y="728"/>
                      </a:cubicBezTo>
                      <a:cubicBezTo>
                        <a:pt x="323" y="732"/>
                        <a:pt x="347" y="734"/>
                        <a:pt x="372" y="734"/>
                      </a:cubicBezTo>
                      <a:cubicBezTo>
                        <a:pt x="571" y="734"/>
                        <a:pt x="778" y="594"/>
                        <a:pt x="787" y="390"/>
                      </a:cubicBezTo>
                      <a:cubicBezTo>
                        <a:pt x="787" y="231"/>
                        <a:pt x="707" y="62"/>
                        <a:pt x="548" y="12"/>
                      </a:cubicBezTo>
                      <a:cubicBezTo>
                        <a:pt x="513" y="4"/>
                        <a:pt x="477" y="0"/>
                        <a:pt x="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33"/>
                <p:cNvSpPr/>
                <p:nvPr/>
              </p:nvSpPr>
              <p:spPr>
                <a:xfrm>
                  <a:off x="3330163" y="4364903"/>
                  <a:ext cx="55492" cy="51962"/>
                </a:xfrm>
                <a:custGeom>
                  <a:avLst/>
                  <a:gdLst/>
                  <a:ahLst/>
                  <a:cxnLst/>
                  <a:rect l="l" t="t" r="r" b="b"/>
                  <a:pathLst>
                    <a:path w="786" h="736" extrusionOk="0">
                      <a:moveTo>
                        <a:pt x="439" y="1"/>
                      </a:moveTo>
                      <a:cubicBezTo>
                        <a:pt x="241" y="1"/>
                        <a:pt x="28" y="112"/>
                        <a:pt x="20" y="321"/>
                      </a:cubicBezTo>
                      <a:cubicBezTo>
                        <a:pt x="0" y="510"/>
                        <a:pt x="109" y="709"/>
                        <a:pt x="298" y="729"/>
                      </a:cubicBezTo>
                      <a:cubicBezTo>
                        <a:pt x="322" y="733"/>
                        <a:pt x="346" y="735"/>
                        <a:pt x="371" y="735"/>
                      </a:cubicBezTo>
                      <a:cubicBezTo>
                        <a:pt x="571" y="735"/>
                        <a:pt x="777" y="594"/>
                        <a:pt x="786" y="391"/>
                      </a:cubicBezTo>
                      <a:cubicBezTo>
                        <a:pt x="786" y="231"/>
                        <a:pt x="706" y="62"/>
                        <a:pt x="547" y="13"/>
                      </a:cubicBezTo>
                      <a:cubicBezTo>
                        <a:pt x="513" y="5"/>
                        <a:pt x="476" y="1"/>
                        <a:pt x="4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33"/>
                <p:cNvSpPr/>
                <p:nvPr/>
              </p:nvSpPr>
              <p:spPr>
                <a:xfrm>
                  <a:off x="3601117" y="4364903"/>
                  <a:ext cx="56268" cy="51962"/>
                </a:xfrm>
                <a:custGeom>
                  <a:avLst/>
                  <a:gdLst/>
                  <a:ahLst/>
                  <a:cxnLst/>
                  <a:rect l="l" t="t" r="r" b="b"/>
                  <a:pathLst>
                    <a:path w="797" h="736" extrusionOk="0">
                      <a:moveTo>
                        <a:pt x="450" y="1"/>
                      </a:moveTo>
                      <a:cubicBezTo>
                        <a:pt x="252" y="1"/>
                        <a:pt x="38" y="112"/>
                        <a:pt x="21" y="321"/>
                      </a:cubicBezTo>
                      <a:cubicBezTo>
                        <a:pt x="1" y="510"/>
                        <a:pt x="110" y="709"/>
                        <a:pt x="309" y="729"/>
                      </a:cubicBezTo>
                      <a:cubicBezTo>
                        <a:pt x="333" y="733"/>
                        <a:pt x="357" y="735"/>
                        <a:pt x="381" y="735"/>
                      </a:cubicBezTo>
                      <a:cubicBezTo>
                        <a:pt x="579" y="735"/>
                        <a:pt x="779" y="594"/>
                        <a:pt x="797" y="391"/>
                      </a:cubicBezTo>
                      <a:cubicBezTo>
                        <a:pt x="797"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33"/>
                <p:cNvSpPr/>
                <p:nvPr/>
              </p:nvSpPr>
              <p:spPr>
                <a:xfrm>
                  <a:off x="3044384" y="4364903"/>
                  <a:ext cx="56198" cy="51962"/>
                </a:xfrm>
                <a:custGeom>
                  <a:avLst/>
                  <a:gdLst/>
                  <a:ahLst/>
                  <a:cxnLst/>
                  <a:rect l="l" t="t" r="r" b="b"/>
                  <a:pathLst>
                    <a:path w="796" h="736" extrusionOk="0">
                      <a:moveTo>
                        <a:pt x="449" y="1"/>
                      </a:moveTo>
                      <a:cubicBezTo>
                        <a:pt x="251" y="1"/>
                        <a:pt x="37" y="112"/>
                        <a:pt x="20" y="321"/>
                      </a:cubicBezTo>
                      <a:cubicBezTo>
                        <a:pt x="0" y="510"/>
                        <a:pt x="120" y="709"/>
                        <a:pt x="309" y="729"/>
                      </a:cubicBezTo>
                      <a:cubicBezTo>
                        <a:pt x="332" y="733"/>
                        <a:pt x="357" y="735"/>
                        <a:pt x="381" y="735"/>
                      </a:cubicBezTo>
                      <a:cubicBezTo>
                        <a:pt x="579" y="735"/>
                        <a:pt x="778"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33"/>
                <p:cNvSpPr/>
                <p:nvPr/>
              </p:nvSpPr>
              <p:spPr>
                <a:xfrm>
                  <a:off x="2722811" y="4364903"/>
                  <a:ext cx="55562" cy="51962"/>
                </a:xfrm>
                <a:custGeom>
                  <a:avLst/>
                  <a:gdLst/>
                  <a:ahLst/>
                  <a:cxnLst/>
                  <a:rect l="l" t="t" r="r" b="b"/>
                  <a:pathLst>
                    <a:path w="787" h="736" extrusionOk="0">
                      <a:moveTo>
                        <a:pt x="443" y="1"/>
                      </a:moveTo>
                      <a:cubicBezTo>
                        <a:pt x="249" y="1"/>
                        <a:pt x="29" y="112"/>
                        <a:pt x="20" y="321"/>
                      </a:cubicBezTo>
                      <a:cubicBezTo>
                        <a:pt x="0" y="510"/>
                        <a:pt x="110" y="709"/>
                        <a:pt x="299" y="729"/>
                      </a:cubicBezTo>
                      <a:cubicBezTo>
                        <a:pt x="323" y="733"/>
                        <a:pt x="347" y="735"/>
                        <a:pt x="371" y="735"/>
                      </a:cubicBezTo>
                      <a:cubicBezTo>
                        <a:pt x="571" y="735"/>
                        <a:pt x="777" y="594"/>
                        <a:pt x="786" y="391"/>
                      </a:cubicBezTo>
                      <a:cubicBezTo>
                        <a:pt x="78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33"/>
                <p:cNvSpPr/>
                <p:nvPr/>
              </p:nvSpPr>
              <p:spPr>
                <a:xfrm>
                  <a:off x="2394179" y="4364903"/>
                  <a:ext cx="55562" cy="51962"/>
                </a:xfrm>
                <a:custGeom>
                  <a:avLst/>
                  <a:gdLst/>
                  <a:ahLst/>
                  <a:cxnLst/>
                  <a:rect l="l" t="t" r="r" b="b"/>
                  <a:pathLst>
                    <a:path w="787" h="736" extrusionOk="0">
                      <a:moveTo>
                        <a:pt x="440" y="1"/>
                      </a:moveTo>
                      <a:cubicBezTo>
                        <a:pt x="242" y="1"/>
                        <a:pt x="29" y="112"/>
                        <a:pt x="21" y="321"/>
                      </a:cubicBezTo>
                      <a:cubicBezTo>
                        <a:pt x="1" y="510"/>
                        <a:pt x="110" y="709"/>
                        <a:pt x="299" y="729"/>
                      </a:cubicBezTo>
                      <a:cubicBezTo>
                        <a:pt x="323" y="733"/>
                        <a:pt x="347" y="735"/>
                        <a:pt x="372" y="735"/>
                      </a:cubicBezTo>
                      <a:cubicBezTo>
                        <a:pt x="571" y="735"/>
                        <a:pt x="778" y="594"/>
                        <a:pt x="787" y="391"/>
                      </a:cubicBezTo>
                      <a:cubicBezTo>
                        <a:pt x="787" y="231"/>
                        <a:pt x="707" y="62"/>
                        <a:pt x="548" y="13"/>
                      </a:cubicBezTo>
                      <a:cubicBezTo>
                        <a:pt x="513" y="5"/>
                        <a:pt x="477" y="1"/>
                        <a:pt x="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33"/>
                <p:cNvSpPr/>
                <p:nvPr/>
              </p:nvSpPr>
              <p:spPr>
                <a:xfrm>
                  <a:off x="2064912" y="4364903"/>
                  <a:ext cx="55562" cy="51962"/>
                </a:xfrm>
                <a:custGeom>
                  <a:avLst/>
                  <a:gdLst/>
                  <a:ahLst/>
                  <a:cxnLst/>
                  <a:rect l="l" t="t" r="r" b="b"/>
                  <a:pathLst>
                    <a:path w="787" h="736" extrusionOk="0">
                      <a:moveTo>
                        <a:pt x="443" y="1"/>
                      </a:moveTo>
                      <a:cubicBezTo>
                        <a:pt x="249" y="1"/>
                        <a:pt x="29" y="112"/>
                        <a:pt x="20" y="321"/>
                      </a:cubicBezTo>
                      <a:cubicBezTo>
                        <a:pt x="1" y="510"/>
                        <a:pt x="110" y="709"/>
                        <a:pt x="299" y="729"/>
                      </a:cubicBezTo>
                      <a:cubicBezTo>
                        <a:pt x="323" y="733"/>
                        <a:pt x="347" y="735"/>
                        <a:pt x="371" y="735"/>
                      </a:cubicBezTo>
                      <a:cubicBezTo>
                        <a:pt x="571" y="735"/>
                        <a:pt x="777" y="594"/>
                        <a:pt x="786" y="391"/>
                      </a:cubicBezTo>
                      <a:cubicBezTo>
                        <a:pt x="786" y="231"/>
                        <a:pt x="717" y="62"/>
                        <a:pt x="548" y="13"/>
                      </a:cubicBezTo>
                      <a:cubicBezTo>
                        <a:pt x="515"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33"/>
                <p:cNvSpPr/>
                <p:nvPr/>
              </p:nvSpPr>
              <p:spPr>
                <a:xfrm>
                  <a:off x="1725125" y="4364903"/>
                  <a:ext cx="56198" cy="51962"/>
                </a:xfrm>
                <a:custGeom>
                  <a:avLst/>
                  <a:gdLst/>
                  <a:ahLst/>
                  <a:cxnLst/>
                  <a:rect l="l" t="t" r="r" b="b"/>
                  <a:pathLst>
                    <a:path w="796" h="736" extrusionOk="0">
                      <a:moveTo>
                        <a:pt x="443" y="1"/>
                      </a:moveTo>
                      <a:cubicBezTo>
                        <a:pt x="251" y="1"/>
                        <a:pt x="37" y="112"/>
                        <a:pt x="20" y="321"/>
                      </a:cubicBezTo>
                      <a:cubicBezTo>
                        <a:pt x="0" y="510"/>
                        <a:pt x="109" y="709"/>
                        <a:pt x="308" y="729"/>
                      </a:cubicBezTo>
                      <a:cubicBezTo>
                        <a:pt x="332" y="733"/>
                        <a:pt x="356" y="735"/>
                        <a:pt x="380" y="735"/>
                      </a:cubicBezTo>
                      <a:cubicBezTo>
                        <a:pt x="578" y="735"/>
                        <a:pt x="777" y="594"/>
                        <a:pt x="786" y="391"/>
                      </a:cubicBezTo>
                      <a:cubicBezTo>
                        <a:pt x="79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33"/>
                <p:cNvSpPr/>
                <p:nvPr/>
              </p:nvSpPr>
              <p:spPr>
                <a:xfrm>
                  <a:off x="1331190" y="4364903"/>
                  <a:ext cx="56268" cy="51962"/>
                </a:xfrm>
                <a:custGeom>
                  <a:avLst/>
                  <a:gdLst/>
                  <a:ahLst/>
                  <a:cxnLst/>
                  <a:rect l="l" t="t" r="r" b="b"/>
                  <a:pathLst>
                    <a:path w="797" h="736" extrusionOk="0">
                      <a:moveTo>
                        <a:pt x="450" y="1"/>
                      </a:moveTo>
                      <a:cubicBezTo>
                        <a:pt x="252" y="1"/>
                        <a:pt x="39" y="112"/>
                        <a:pt x="31" y="321"/>
                      </a:cubicBezTo>
                      <a:cubicBezTo>
                        <a:pt x="1" y="510"/>
                        <a:pt x="120" y="709"/>
                        <a:pt x="309" y="729"/>
                      </a:cubicBezTo>
                      <a:cubicBezTo>
                        <a:pt x="333" y="733"/>
                        <a:pt x="357" y="735"/>
                        <a:pt x="381" y="735"/>
                      </a:cubicBezTo>
                      <a:cubicBezTo>
                        <a:pt x="579" y="735"/>
                        <a:pt x="779" y="594"/>
                        <a:pt x="796" y="391"/>
                      </a:cubicBezTo>
                      <a:cubicBezTo>
                        <a:pt x="796"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33"/>
                <p:cNvSpPr/>
                <p:nvPr/>
              </p:nvSpPr>
              <p:spPr>
                <a:xfrm>
                  <a:off x="938737" y="4364903"/>
                  <a:ext cx="56198" cy="51962"/>
                </a:xfrm>
                <a:custGeom>
                  <a:avLst/>
                  <a:gdLst/>
                  <a:ahLst/>
                  <a:cxnLst/>
                  <a:rect l="l" t="t" r="r" b="b"/>
                  <a:pathLst>
                    <a:path w="796" h="736" extrusionOk="0">
                      <a:moveTo>
                        <a:pt x="449" y="1"/>
                      </a:moveTo>
                      <a:cubicBezTo>
                        <a:pt x="251" y="1"/>
                        <a:pt x="39" y="112"/>
                        <a:pt x="30" y="321"/>
                      </a:cubicBezTo>
                      <a:cubicBezTo>
                        <a:pt x="0" y="510"/>
                        <a:pt x="120" y="709"/>
                        <a:pt x="309" y="729"/>
                      </a:cubicBezTo>
                      <a:cubicBezTo>
                        <a:pt x="332" y="733"/>
                        <a:pt x="357" y="735"/>
                        <a:pt x="381" y="735"/>
                      </a:cubicBezTo>
                      <a:cubicBezTo>
                        <a:pt x="581" y="735"/>
                        <a:pt x="787"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33"/>
                <p:cNvSpPr/>
                <p:nvPr/>
              </p:nvSpPr>
              <p:spPr>
                <a:xfrm>
                  <a:off x="532165" y="4364903"/>
                  <a:ext cx="55562" cy="51962"/>
                </a:xfrm>
                <a:custGeom>
                  <a:avLst/>
                  <a:gdLst/>
                  <a:ahLst/>
                  <a:cxnLst/>
                  <a:rect l="l" t="t" r="r" b="b"/>
                  <a:pathLst>
                    <a:path w="787" h="736" extrusionOk="0">
                      <a:moveTo>
                        <a:pt x="443" y="1"/>
                      </a:moveTo>
                      <a:cubicBezTo>
                        <a:pt x="249" y="1"/>
                        <a:pt x="29" y="112"/>
                        <a:pt x="21" y="321"/>
                      </a:cubicBezTo>
                      <a:cubicBezTo>
                        <a:pt x="1" y="510"/>
                        <a:pt x="110" y="709"/>
                        <a:pt x="299" y="729"/>
                      </a:cubicBezTo>
                      <a:cubicBezTo>
                        <a:pt x="323" y="733"/>
                        <a:pt x="347" y="735"/>
                        <a:pt x="372" y="735"/>
                      </a:cubicBezTo>
                      <a:cubicBezTo>
                        <a:pt x="571" y="735"/>
                        <a:pt x="778" y="594"/>
                        <a:pt x="787" y="391"/>
                      </a:cubicBezTo>
                      <a:cubicBezTo>
                        <a:pt x="787" y="231"/>
                        <a:pt x="717" y="62"/>
                        <a:pt x="548" y="13"/>
                      </a:cubicBezTo>
                      <a:cubicBezTo>
                        <a:pt x="515" y="5"/>
                        <a:pt x="480"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10" name="Google Shape;1310;p33"/>
            <p:cNvGrpSpPr/>
            <p:nvPr/>
          </p:nvGrpSpPr>
          <p:grpSpPr>
            <a:xfrm>
              <a:off x="5033824" y="4607525"/>
              <a:ext cx="5084138" cy="225442"/>
              <a:chOff x="-50302" y="4607653"/>
              <a:chExt cx="6932285" cy="307392"/>
            </a:xfrm>
          </p:grpSpPr>
          <p:sp>
            <p:nvSpPr>
              <p:cNvPr id="1311" name="Google Shape;1311;p33"/>
              <p:cNvSpPr/>
              <p:nvPr/>
            </p:nvSpPr>
            <p:spPr>
              <a:xfrm>
                <a:off x="-50302" y="4607653"/>
                <a:ext cx="6932285" cy="307392"/>
              </a:xfrm>
              <a:custGeom>
                <a:avLst/>
                <a:gdLst/>
                <a:ahLst/>
                <a:cxnLst/>
                <a:rect l="l" t="t" r="r" b="b"/>
                <a:pathLst>
                  <a:path w="98191" h="4354" extrusionOk="0">
                    <a:moveTo>
                      <a:pt x="51796" y="419"/>
                    </a:moveTo>
                    <a:cubicBezTo>
                      <a:pt x="51796" y="419"/>
                      <a:pt x="51796" y="419"/>
                      <a:pt x="51806" y="428"/>
                    </a:cubicBezTo>
                    <a:lnTo>
                      <a:pt x="51796" y="428"/>
                    </a:lnTo>
                    <a:cubicBezTo>
                      <a:pt x="51796" y="428"/>
                      <a:pt x="51786" y="428"/>
                      <a:pt x="51786" y="419"/>
                    </a:cubicBezTo>
                    <a:close/>
                    <a:moveTo>
                      <a:pt x="3024" y="478"/>
                    </a:moveTo>
                    <a:cubicBezTo>
                      <a:pt x="3024" y="478"/>
                      <a:pt x="3024" y="478"/>
                      <a:pt x="3034" y="488"/>
                    </a:cubicBezTo>
                    <a:lnTo>
                      <a:pt x="3024" y="488"/>
                    </a:lnTo>
                    <a:cubicBezTo>
                      <a:pt x="3024" y="488"/>
                      <a:pt x="3024" y="488"/>
                      <a:pt x="3014" y="478"/>
                    </a:cubicBezTo>
                    <a:close/>
                    <a:moveTo>
                      <a:pt x="87708" y="796"/>
                    </a:moveTo>
                    <a:cubicBezTo>
                      <a:pt x="87718" y="806"/>
                      <a:pt x="87728" y="806"/>
                      <a:pt x="87748" y="816"/>
                    </a:cubicBezTo>
                    <a:cubicBezTo>
                      <a:pt x="87728" y="816"/>
                      <a:pt x="87718" y="806"/>
                      <a:pt x="87708" y="806"/>
                    </a:cubicBezTo>
                    <a:lnTo>
                      <a:pt x="87678" y="806"/>
                    </a:lnTo>
                    <a:cubicBezTo>
                      <a:pt x="87688" y="796"/>
                      <a:pt x="87698" y="796"/>
                      <a:pt x="87708" y="796"/>
                    </a:cubicBezTo>
                    <a:close/>
                    <a:moveTo>
                      <a:pt x="38936" y="856"/>
                    </a:moveTo>
                    <a:cubicBezTo>
                      <a:pt x="38946" y="866"/>
                      <a:pt x="38956" y="866"/>
                      <a:pt x="38976" y="876"/>
                    </a:cubicBezTo>
                    <a:cubicBezTo>
                      <a:pt x="38966" y="876"/>
                      <a:pt x="38946" y="866"/>
                      <a:pt x="38936" y="866"/>
                    </a:cubicBezTo>
                    <a:lnTo>
                      <a:pt x="38906" y="866"/>
                    </a:lnTo>
                    <a:cubicBezTo>
                      <a:pt x="38916" y="856"/>
                      <a:pt x="38926" y="856"/>
                      <a:pt x="38936" y="856"/>
                    </a:cubicBezTo>
                    <a:close/>
                    <a:moveTo>
                      <a:pt x="52661" y="1582"/>
                    </a:moveTo>
                    <a:cubicBezTo>
                      <a:pt x="52671" y="1602"/>
                      <a:pt x="52691" y="1632"/>
                      <a:pt x="52711" y="1652"/>
                    </a:cubicBezTo>
                    <a:cubicBezTo>
                      <a:pt x="52701" y="1642"/>
                      <a:pt x="52691" y="1632"/>
                      <a:pt x="52681" y="1622"/>
                    </a:cubicBezTo>
                    <a:lnTo>
                      <a:pt x="52661" y="1582"/>
                    </a:lnTo>
                    <a:close/>
                    <a:moveTo>
                      <a:pt x="3889" y="1642"/>
                    </a:moveTo>
                    <a:cubicBezTo>
                      <a:pt x="3899" y="1662"/>
                      <a:pt x="3919" y="1692"/>
                      <a:pt x="3939" y="1711"/>
                    </a:cubicBezTo>
                    <a:cubicBezTo>
                      <a:pt x="3929" y="1701"/>
                      <a:pt x="3919" y="1692"/>
                      <a:pt x="3909" y="1682"/>
                    </a:cubicBezTo>
                    <a:lnTo>
                      <a:pt x="3889" y="1642"/>
                    </a:lnTo>
                    <a:close/>
                    <a:moveTo>
                      <a:pt x="69319" y="1801"/>
                    </a:moveTo>
                    <a:cubicBezTo>
                      <a:pt x="69329" y="1811"/>
                      <a:pt x="69329" y="1821"/>
                      <a:pt x="69339" y="1831"/>
                    </a:cubicBezTo>
                    <a:lnTo>
                      <a:pt x="69309" y="1801"/>
                    </a:lnTo>
                    <a:close/>
                    <a:moveTo>
                      <a:pt x="20547" y="1861"/>
                    </a:moveTo>
                    <a:cubicBezTo>
                      <a:pt x="20557" y="1871"/>
                      <a:pt x="20567" y="1881"/>
                      <a:pt x="20567" y="1890"/>
                    </a:cubicBezTo>
                    <a:lnTo>
                      <a:pt x="20537" y="1861"/>
                    </a:lnTo>
                    <a:close/>
                    <a:moveTo>
                      <a:pt x="61622" y="2010"/>
                    </a:moveTo>
                    <a:cubicBezTo>
                      <a:pt x="61612" y="2030"/>
                      <a:pt x="61602" y="2040"/>
                      <a:pt x="61582" y="2050"/>
                    </a:cubicBezTo>
                    <a:cubicBezTo>
                      <a:pt x="61592" y="2040"/>
                      <a:pt x="61602" y="2020"/>
                      <a:pt x="61622" y="2010"/>
                    </a:cubicBezTo>
                    <a:close/>
                    <a:moveTo>
                      <a:pt x="12850" y="2069"/>
                    </a:moveTo>
                    <a:lnTo>
                      <a:pt x="12850" y="2069"/>
                    </a:lnTo>
                    <a:cubicBezTo>
                      <a:pt x="12840" y="2089"/>
                      <a:pt x="12830" y="2099"/>
                      <a:pt x="12820" y="2109"/>
                    </a:cubicBezTo>
                    <a:cubicBezTo>
                      <a:pt x="12820" y="2099"/>
                      <a:pt x="12840" y="2079"/>
                      <a:pt x="12850" y="2069"/>
                    </a:cubicBezTo>
                    <a:close/>
                    <a:moveTo>
                      <a:pt x="83263" y="1393"/>
                    </a:moveTo>
                    <a:cubicBezTo>
                      <a:pt x="83700" y="1980"/>
                      <a:pt x="84188" y="2527"/>
                      <a:pt x="84685" y="3064"/>
                    </a:cubicBezTo>
                    <a:cubicBezTo>
                      <a:pt x="84774" y="3154"/>
                      <a:pt x="84864" y="3253"/>
                      <a:pt x="84953" y="3352"/>
                    </a:cubicBezTo>
                    <a:cubicBezTo>
                      <a:pt x="83820" y="3313"/>
                      <a:pt x="82676" y="3293"/>
                      <a:pt x="81532" y="3273"/>
                    </a:cubicBezTo>
                    <a:cubicBezTo>
                      <a:pt x="81671" y="3124"/>
                      <a:pt x="81811" y="2965"/>
                      <a:pt x="81950" y="2805"/>
                    </a:cubicBezTo>
                    <a:cubicBezTo>
                      <a:pt x="82368" y="2318"/>
                      <a:pt x="82845" y="1881"/>
                      <a:pt x="83263" y="1393"/>
                    </a:cubicBezTo>
                    <a:close/>
                    <a:moveTo>
                      <a:pt x="34491" y="1453"/>
                    </a:moveTo>
                    <a:cubicBezTo>
                      <a:pt x="34928" y="2040"/>
                      <a:pt x="35416" y="2587"/>
                      <a:pt x="35913" y="3124"/>
                    </a:cubicBezTo>
                    <a:cubicBezTo>
                      <a:pt x="36002" y="3213"/>
                      <a:pt x="36092" y="3313"/>
                      <a:pt x="36191" y="3412"/>
                    </a:cubicBezTo>
                    <a:cubicBezTo>
                      <a:pt x="35048" y="3372"/>
                      <a:pt x="33904" y="3352"/>
                      <a:pt x="32760" y="3333"/>
                    </a:cubicBezTo>
                    <a:cubicBezTo>
                      <a:pt x="32899" y="3183"/>
                      <a:pt x="33039" y="3024"/>
                      <a:pt x="33178" y="2865"/>
                    </a:cubicBezTo>
                    <a:cubicBezTo>
                      <a:pt x="33596" y="2378"/>
                      <a:pt x="34073" y="1940"/>
                      <a:pt x="34491" y="1453"/>
                    </a:cubicBezTo>
                    <a:close/>
                    <a:moveTo>
                      <a:pt x="78469" y="1075"/>
                    </a:moveTo>
                    <a:cubicBezTo>
                      <a:pt x="79016" y="1711"/>
                      <a:pt x="79394" y="2467"/>
                      <a:pt x="79921" y="3114"/>
                    </a:cubicBezTo>
                    <a:cubicBezTo>
                      <a:pt x="79951" y="3144"/>
                      <a:pt x="80001" y="3213"/>
                      <a:pt x="80060" y="3283"/>
                    </a:cubicBezTo>
                    <a:cubicBezTo>
                      <a:pt x="78837" y="3323"/>
                      <a:pt x="77614" y="3402"/>
                      <a:pt x="76390" y="3472"/>
                    </a:cubicBezTo>
                    <a:cubicBezTo>
                      <a:pt x="76500" y="3342"/>
                      <a:pt x="76619" y="3213"/>
                      <a:pt x="76748" y="3084"/>
                    </a:cubicBezTo>
                    <a:cubicBezTo>
                      <a:pt x="77355" y="2457"/>
                      <a:pt x="77932" y="1781"/>
                      <a:pt x="78469" y="1075"/>
                    </a:cubicBezTo>
                    <a:close/>
                    <a:moveTo>
                      <a:pt x="87698" y="1463"/>
                    </a:moveTo>
                    <a:cubicBezTo>
                      <a:pt x="88026" y="1811"/>
                      <a:pt x="88355" y="2159"/>
                      <a:pt x="88663" y="2517"/>
                    </a:cubicBezTo>
                    <a:cubicBezTo>
                      <a:pt x="88782" y="2666"/>
                      <a:pt x="89130" y="3233"/>
                      <a:pt x="89409" y="3472"/>
                    </a:cubicBezTo>
                    <a:cubicBezTo>
                      <a:pt x="88245" y="3442"/>
                      <a:pt x="87072" y="3412"/>
                      <a:pt x="85908" y="3372"/>
                    </a:cubicBezTo>
                    <a:cubicBezTo>
                      <a:pt x="86017" y="3243"/>
                      <a:pt x="86137" y="3124"/>
                      <a:pt x="86246" y="2994"/>
                    </a:cubicBezTo>
                    <a:cubicBezTo>
                      <a:pt x="86694" y="2447"/>
                      <a:pt x="87261" y="2010"/>
                      <a:pt x="87698" y="1463"/>
                    </a:cubicBezTo>
                    <a:close/>
                    <a:moveTo>
                      <a:pt x="29697" y="1135"/>
                    </a:moveTo>
                    <a:cubicBezTo>
                      <a:pt x="30244" y="1771"/>
                      <a:pt x="30622" y="2527"/>
                      <a:pt x="31149" y="3173"/>
                    </a:cubicBezTo>
                    <a:cubicBezTo>
                      <a:pt x="31179" y="3203"/>
                      <a:pt x="31229" y="3273"/>
                      <a:pt x="31288" y="3342"/>
                    </a:cubicBezTo>
                    <a:cubicBezTo>
                      <a:pt x="30065" y="3382"/>
                      <a:pt x="28842" y="3462"/>
                      <a:pt x="27619" y="3531"/>
                    </a:cubicBezTo>
                    <a:cubicBezTo>
                      <a:pt x="27728" y="3402"/>
                      <a:pt x="27847" y="3273"/>
                      <a:pt x="27977" y="3144"/>
                    </a:cubicBezTo>
                    <a:cubicBezTo>
                      <a:pt x="28583" y="2507"/>
                      <a:pt x="29160" y="1841"/>
                      <a:pt x="29697" y="1135"/>
                    </a:cubicBezTo>
                    <a:close/>
                    <a:moveTo>
                      <a:pt x="38926" y="1522"/>
                    </a:moveTo>
                    <a:cubicBezTo>
                      <a:pt x="39255" y="1871"/>
                      <a:pt x="39593" y="2219"/>
                      <a:pt x="39891" y="2577"/>
                    </a:cubicBezTo>
                    <a:cubicBezTo>
                      <a:pt x="40010" y="2726"/>
                      <a:pt x="40358" y="3293"/>
                      <a:pt x="40637" y="3531"/>
                    </a:cubicBezTo>
                    <a:cubicBezTo>
                      <a:pt x="39473" y="3502"/>
                      <a:pt x="38300" y="3472"/>
                      <a:pt x="37136" y="3432"/>
                    </a:cubicBezTo>
                    <a:cubicBezTo>
                      <a:pt x="37246" y="3303"/>
                      <a:pt x="37365" y="3183"/>
                      <a:pt x="37474" y="3054"/>
                    </a:cubicBezTo>
                    <a:cubicBezTo>
                      <a:pt x="37922" y="2507"/>
                      <a:pt x="38489" y="2069"/>
                      <a:pt x="38926" y="1522"/>
                    </a:cubicBezTo>
                    <a:close/>
                    <a:moveTo>
                      <a:pt x="96032" y="1483"/>
                    </a:moveTo>
                    <a:cubicBezTo>
                      <a:pt x="96440" y="2109"/>
                      <a:pt x="96758" y="2786"/>
                      <a:pt x="97176" y="3402"/>
                    </a:cubicBezTo>
                    <a:cubicBezTo>
                      <a:pt x="97067" y="3412"/>
                      <a:pt x="96967" y="3422"/>
                      <a:pt x="96888" y="3422"/>
                    </a:cubicBezTo>
                    <a:cubicBezTo>
                      <a:pt x="95953" y="3442"/>
                      <a:pt x="95018" y="3541"/>
                      <a:pt x="94083" y="3541"/>
                    </a:cubicBezTo>
                    <a:lnTo>
                      <a:pt x="94083" y="3541"/>
                    </a:lnTo>
                    <a:cubicBezTo>
                      <a:pt x="94093" y="3541"/>
                      <a:pt x="94093" y="3541"/>
                      <a:pt x="94103" y="3531"/>
                    </a:cubicBezTo>
                    <a:cubicBezTo>
                      <a:pt x="94431" y="3183"/>
                      <a:pt x="94769" y="2815"/>
                      <a:pt x="95088" y="2447"/>
                    </a:cubicBezTo>
                    <a:cubicBezTo>
                      <a:pt x="95356" y="2179"/>
                      <a:pt x="95684" y="1602"/>
                      <a:pt x="96032" y="1483"/>
                    </a:cubicBezTo>
                    <a:close/>
                    <a:moveTo>
                      <a:pt x="91965" y="1572"/>
                    </a:moveTo>
                    <a:cubicBezTo>
                      <a:pt x="92303" y="2139"/>
                      <a:pt x="92651" y="2696"/>
                      <a:pt x="93019" y="3243"/>
                    </a:cubicBezTo>
                    <a:cubicBezTo>
                      <a:pt x="93079" y="3313"/>
                      <a:pt x="93148" y="3432"/>
                      <a:pt x="93228" y="3541"/>
                    </a:cubicBezTo>
                    <a:cubicBezTo>
                      <a:pt x="92223" y="3531"/>
                      <a:pt x="91229" y="3522"/>
                      <a:pt x="90224" y="3492"/>
                    </a:cubicBezTo>
                    <a:cubicBezTo>
                      <a:pt x="90264" y="3452"/>
                      <a:pt x="90304" y="3402"/>
                      <a:pt x="90334" y="3382"/>
                    </a:cubicBezTo>
                    <a:cubicBezTo>
                      <a:pt x="90602" y="3104"/>
                      <a:pt x="90861" y="2825"/>
                      <a:pt x="91109" y="2537"/>
                    </a:cubicBezTo>
                    <a:cubicBezTo>
                      <a:pt x="91388" y="2209"/>
                      <a:pt x="91627" y="1841"/>
                      <a:pt x="91965" y="1572"/>
                    </a:cubicBezTo>
                    <a:close/>
                    <a:moveTo>
                      <a:pt x="43193" y="1632"/>
                    </a:moveTo>
                    <a:cubicBezTo>
                      <a:pt x="43531" y="2199"/>
                      <a:pt x="43879" y="2756"/>
                      <a:pt x="44247" y="3303"/>
                    </a:cubicBezTo>
                    <a:cubicBezTo>
                      <a:pt x="44307" y="3372"/>
                      <a:pt x="44376" y="3492"/>
                      <a:pt x="44456" y="3601"/>
                    </a:cubicBezTo>
                    <a:cubicBezTo>
                      <a:pt x="43451" y="3591"/>
                      <a:pt x="42457" y="3581"/>
                      <a:pt x="41452" y="3551"/>
                    </a:cubicBezTo>
                    <a:cubicBezTo>
                      <a:pt x="41502" y="3512"/>
                      <a:pt x="41532" y="3462"/>
                      <a:pt x="41562" y="3442"/>
                    </a:cubicBezTo>
                    <a:cubicBezTo>
                      <a:pt x="41830" y="3163"/>
                      <a:pt x="42099" y="2885"/>
                      <a:pt x="42338" y="2597"/>
                    </a:cubicBezTo>
                    <a:cubicBezTo>
                      <a:pt x="42616" y="2268"/>
                      <a:pt x="42855" y="1900"/>
                      <a:pt x="43193" y="1632"/>
                    </a:cubicBezTo>
                    <a:close/>
                    <a:moveTo>
                      <a:pt x="47261" y="1542"/>
                    </a:moveTo>
                    <a:cubicBezTo>
                      <a:pt x="47668" y="2169"/>
                      <a:pt x="47987" y="2845"/>
                      <a:pt x="48404" y="3462"/>
                    </a:cubicBezTo>
                    <a:cubicBezTo>
                      <a:pt x="48305" y="3472"/>
                      <a:pt x="48195" y="3482"/>
                      <a:pt x="48116" y="3482"/>
                    </a:cubicBezTo>
                    <a:cubicBezTo>
                      <a:pt x="47181" y="3502"/>
                      <a:pt x="46246" y="3601"/>
                      <a:pt x="45311" y="3601"/>
                    </a:cubicBezTo>
                    <a:cubicBezTo>
                      <a:pt x="45321" y="3601"/>
                      <a:pt x="45321" y="3591"/>
                      <a:pt x="45331" y="3591"/>
                    </a:cubicBezTo>
                    <a:cubicBezTo>
                      <a:pt x="45669" y="3243"/>
                      <a:pt x="45997" y="2875"/>
                      <a:pt x="46316" y="2507"/>
                    </a:cubicBezTo>
                    <a:cubicBezTo>
                      <a:pt x="46584" y="2239"/>
                      <a:pt x="46912" y="1662"/>
                      <a:pt x="47261" y="1542"/>
                    </a:cubicBezTo>
                    <a:close/>
                    <a:moveTo>
                      <a:pt x="51477" y="737"/>
                    </a:moveTo>
                    <a:cubicBezTo>
                      <a:pt x="51796" y="1184"/>
                      <a:pt x="52084" y="1652"/>
                      <a:pt x="52412" y="2079"/>
                    </a:cubicBezTo>
                    <a:cubicBezTo>
                      <a:pt x="52691" y="2457"/>
                      <a:pt x="52989" y="2825"/>
                      <a:pt x="53267" y="3203"/>
                    </a:cubicBezTo>
                    <a:cubicBezTo>
                      <a:pt x="53357" y="3342"/>
                      <a:pt x="53456" y="3472"/>
                      <a:pt x="53546" y="3601"/>
                    </a:cubicBezTo>
                    <a:cubicBezTo>
                      <a:pt x="52711" y="3601"/>
                      <a:pt x="51865" y="3571"/>
                      <a:pt x="51030" y="3551"/>
                    </a:cubicBezTo>
                    <a:cubicBezTo>
                      <a:pt x="50592" y="3531"/>
                      <a:pt x="50155" y="3522"/>
                      <a:pt x="49717" y="3512"/>
                    </a:cubicBezTo>
                    <a:cubicBezTo>
                      <a:pt x="49767" y="3422"/>
                      <a:pt x="49816" y="3342"/>
                      <a:pt x="49846" y="3303"/>
                    </a:cubicBezTo>
                    <a:cubicBezTo>
                      <a:pt x="50423" y="2457"/>
                      <a:pt x="50891" y="1562"/>
                      <a:pt x="51477" y="737"/>
                    </a:cubicBezTo>
                    <a:close/>
                    <a:moveTo>
                      <a:pt x="57047" y="966"/>
                    </a:moveTo>
                    <a:cubicBezTo>
                      <a:pt x="57534" y="1622"/>
                      <a:pt x="58061" y="2248"/>
                      <a:pt x="58608" y="2855"/>
                    </a:cubicBezTo>
                    <a:cubicBezTo>
                      <a:pt x="58777" y="3064"/>
                      <a:pt x="58976" y="3253"/>
                      <a:pt x="59165" y="3432"/>
                    </a:cubicBezTo>
                    <a:cubicBezTo>
                      <a:pt x="59215" y="3482"/>
                      <a:pt x="59245" y="3551"/>
                      <a:pt x="59294" y="3601"/>
                    </a:cubicBezTo>
                    <a:cubicBezTo>
                      <a:pt x="58392" y="3587"/>
                      <a:pt x="57494" y="3577"/>
                      <a:pt x="56594" y="3577"/>
                    </a:cubicBezTo>
                    <a:cubicBezTo>
                      <a:pt x="56265" y="3577"/>
                      <a:pt x="55935" y="3579"/>
                      <a:pt x="55605" y="3581"/>
                    </a:cubicBezTo>
                    <a:cubicBezTo>
                      <a:pt x="55426" y="3581"/>
                      <a:pt x="55247" y="3591"/>
                      <a:pt x="55068" y="3591"/>
                    </a:cubicBezTo>
                    <a:cubicBezTo>
                      <a:pt x="55187" y="3442"/>
                      <a:pt x="55306" y="3283"/>
                      <a:pt x="55426" y="3124"/>
                    </a:cubicBezTo>
                    <a:cubicBezTo>
                      <a:pt x="55963" y="2408"/>
                      <a:pt x="56470" y="1662"/>
                      <a:pt x="57047" y="966"/>
                    </a:cubicBezTo>
                    <a:close/>
                    <a:moveTo>
                      <a:pt x="73566" y="1234"/>
                    </a:moveTo>
                    <a:cubicBezTo>
                      <a:pt x="74113" y="1890"/>
                      <a:pt x="74759" y="2447"/>
                      <a:pt x="75296" y="3104"/>
                    </a:cubicBezTo>
                    <a:cubicBezTo>
                      <a:pt x="75366" y="3163"/>
                      <a:pt x="75495" y="3372"/>
                      <a:pt x="75625" y="3522"/>
                    </a:cubicBezTo>
                    <a:cubicBezTo>
                      <a:pt x="75068" y="3541"/>
                      <a:pt x="74511" y="3561"/>
                      <a:pt x="73954" y="3571"/>
                    </a:cubicBezTo>
                    <a:cubicBezTo>
                      <a:pt x="73228" y="3581"/>
                      <a:pt x="72492" y="3591"/>
                      <a:pt x="71766" y="3611"/>
                    </a:cubicBezTo>
                    <a:cubicBezTo>
                      <a:pt x="72084" y="3173"/>
                      <a:pt x="72432" y="2776"/>
                      <a:pt x="72721" y="2318"/>
                    </a:cubicBezTo>
                    <a:cubicBezTo>
                      <a:pt x="73029" y="1980"/>
                      <a:pt x="73307" y="1612"/>
                      <a:pt x="73566" y="1234"/>
                    </a:cubicBezTo>
                    <a:close/>
                    <a:moveTo>
                      <a:pt x="2705" y="796"/>
                    </a:moveTo>
                    <a:cubicBezTo>
                      <a:pt x="3024" y="1244"/>
                      <a:pt x="3312" y="1711"/>
                      <a:pt x="3640" y="2139"/>
                    </a:cubicBezTo>
                    <a:cubicBezTo>
                      <a:pt x="3919" y="2517"/>
                      <a:pt x="4217" y="2885"/>
                      <a:pt x="4496" y="3263"/>
                    </a:cubicBezTo>
                    <a:cubicBezTo>
                      <a:pt x="4585" y="3402"/>
                      <a:pt x="4685" y="3531"/>
                      <a:pt x="4784" y="3661"/>
                    </a:cubicBezTo>
                    <a:cubicBezTo>
                      <a:pt x="3939" y="3661"/>
                      <a:pt x="3093" y="3631"/>
                      <a:pt x="2258" y="3611"/>
                    </a:cubicBezTo>
                    <a:cubicBezTo>
                      <a:pt x="1820" y="3591"/>
                      <a:pt x="1383" y="3581"/>
                      <a:pt x="945" y="3571"/>
                    </a:cubicBezTo>
                    <a:cubicBezTo>
                      <a:pt x="995" y="3482"/>
                      <a:pt x="1045" y="3402"/>
                      <a:pt x="1084" y="3352"/>
                    </a:cubicBezTo>
                    <a:cubicBezTo>
                      <a:pt x="1651" y="2517"/>
                      <a:pt x="2119" y="1622"/>
                      <a:pt x="2705" y="796"/>
                    </a:cubicBezTo>
                    <a:close/>
                    <a:moveTo>
                      <a:pt x="8275" y="1025"/>
                    </a:moveTo>
                    <a:cubicBezTo>
                      <a:pt x="8762" y="1682"/>
                      <a:pt x="9289" y="2308"/>
                      <a:pt x="9836" y="2915"/>
                    </a:cubicBezTo>
                    <a:cubicBezTo>
                      <a:pt x="10005" y="3124"/>
                      <a:pt x="10204" y="3313"/>
                      <a:pt x="10403" y="3492"/>
                    </a:cubicBezTo>
                    <a:cubicBezTo>
                      <a:pt x="10443" y="3541"/>
                      <a:pt x="10473" y="3611"/>
                      <a:pt x="10522" y="3661"/>
                    </a:cubicBezTo>
                    <a:cubicBezTo>
                      <a:pt x="9620" y="3646"/>
                      <a:pt x="8722" y="3637"/>
                      <a:pt x="7822" y="3637"/>
                    </a:cubicBezTo>
                    <a:cubicBezTo>
                      <a:pt x="7493" y="3637"/>
                      <a:pt x="7163" y="3638"/>
                      <a:pt x="6833" y="3641"/>
                    </a:cubicBezTo>
                    <a:cubicBezTo>
                      <a:pt x="6654" y="3641"/>
                      <a:pt x="6475" y="3651"/>
                      <a:pt x="6296" y="3651"/>
                    </a:cubicBezTo>
                    <a:cubicBezTo>
                      <a:pt x="6415" y="3502"/>
                      <a:pt x="6534" y="3342"/>
                      <a:pt x="6654" y="3183"/>
                    </a:cubicBezTo>
                    <a:cubicBezTo>
                      <a:pt x="7201" y="2467"/>
                      <a:pt x="7698" y="1721"/>
                      <a:pt x="8275" y="1025"/>
                    </a:cubicBezTo>
                    <a:close/>
                    <a:moveTo>
                      <a:pt x="24794" y="1294"/>
                    </a:moveTo>
                    <a:cubicBezTo>
                      <a:pt x="25341" y="1950"/>
                      <a:pt x="25987" y="2507"/>
                      <a:pt x="26525" y="3163"/>
                    </a:cubicBezTo>
                    <a:cubicBezTo>
                      <a:pt x="26594" y="3223"/>
                      <a:pt x="26723" y="3432"/>
                      <a:pt x="26853" y="3581"/>
                    </a:cubicBezTo>
                    <a:cubicBezTo>
                      <a:pt x="26296" y="3601"/>
                      <a:pt x="25739" y="3621"/>
                      <a:pt x="25192" y="3631"/>
                    </a:cubicBezTo>
                    <a:cubicBezTo>
                      <a:pt x="24456" y="3641"/>
                      <a:pt x="23730" y="3651"/>
                      <a:pt x="22994" y="3671"/>
                    </a:cubicBezTo>
                    <a:cubicBezTo>
                      <a:pt x="23312" y="3233"/>
                      <a:pt x="23670" y="2835"/>
                      <a:pt x="23949" y="2378"/>
                    </a:cubicBezTo>
                    <a:cubicBezTo>
                      <a:pt x="24257" y="2030"/>
                      <a:pt x="24535" y="1672"/>
                      <a:pt x="24794" y="1294"/>
                    </a:cubicBezTo>
                    <a:close/>
                    <a:moveTo>
                      <a:pt x="68424" y="1095"/>
                    </a:moveTo>
                    <a:cubicBezTo>
                      <a:pt x="68673" y="1334"/>
                      <a:pt x="68852" y="1642"/>
                      <a:pt x="69091" y="1890"/>
                    </a:cubicBezTo>
                    <a:cubicBezTo>
                      <a:pt x="69478" y="2348"/>
                      <a:pt x="69896" y="2776"/>
                      <a:pt x="70284" y="3223"/>
                    </a:cubicBezTo>
                    <a:cubicBezTo>
                      <a:pt x="70393" y="3362"/>
                      <a:pt x="70513" y="3492"/>
                      <a:pt x="70622" y="3631"/>
                    </a:cubicBezTo>
                    <a:cubicBezTo>
                      <a:pt x="69677" y="3641"/>
                      <a:pt x="68732" y="3651"/>
                      <a:pt x="67798" y="3661"/>
                    </a:cubicBezTo>
                    <a:cubicBezTo>
                      <a:pt x="67320" y="3681"/>
                      <a:pt x="66853" y="3701"/>
                      <a:pt x="66375" y="3720"/>
                    </a:cubicBezTo>
                    <a:cubicBezTo>
                      <a:pt x="66395" y="3701"/>
                      <a:pt x="66405" y="3691"/>
                      <a:pt x="66425" y="3671"/>
                    </a:cubicBezTo>
                    <a:cubicBezTo>
                      <a:pt x="66644" y="3382"/>
                      <a:pt x="66843" y="3074"/>
                      <a:pt x="67052" y="2776"/>
                    </a:cubicBezTo>
                    <a:cubicBezTo>
                      <a:pt x="67280" y="2428"/>
                      <a:pt x="67549" y="2109"/>
                      <a:pt x="67808" y="1781"/>
                    </a:cubicBezTo>
                    <a:cubicBezTo>
                      <a:pt x="68006" y="1552"/>
                      <a:pt x="68146" y="1244"/>
                      <a:pt x="68424" y="1095"/>
                    </a:cubicBezTo>
                    <a:close/>
                    <a:moveTo>
                      <a:pt x="62855" y="1234"/>
                    </a:moveTo>
                    <a:cubicBezTo>
                      <a:pt x="63203" y="1652"/>
                      <a:pt x="63491" y="2119"/>
                      <a:pt x="63839" y="2537"/>
                    </a:cubicBezTo>
                    <a:cubicBezTo>
                      <a:pt x="64058" y="2815"/>
                      <a:pt x="64317" y="3054"/>
                      <a:pt x="64565" y="3303"/>
                    </a:cubicBezTo>
                    <a:cubicBezTo>
                      <a:pt x="64695" y="3442"/>
                      <a:pt x="64824" y="3581"/>
                      <a:pt x="64963" y="3710"/>
                    </a:cubicBezTo>
                    <a:cubicBezTo>
                      <a:pt x="64973" y="3730"/>
                      <a:pt x="64993" y="3740"/>
                      <a:pt x="65013" y="3760"/>
                    </a:cubicBezTo>
                    <a:lnTo>
                      <a:pt x="64794" y="3760"/>
                    </a:lnTo>
                    <a:cubicBezTo>
                      <a:pt x="63541" y="3720"/>
                      <a:pt x="62298" y="3681"/>
                      <a:pt x="61045" y="3641"/>
                    </a:cubicBezTo>
                    <a:cubicBezTo>
                      <a:pt x="61045" y="3641"/>
                      <a:pt x="61045" y="3631"/>
                      <a:pt x="61055" y="3631"/>
                    </a:cubicBezTo>
                    <a:cubicBezTo>
                      <a:pt x="61174" y="3492"/>
                      <a:pt x="61283" y="3342"/>
                      <a:pt x="61403" y="3193"/>
                    </a:cubicBezTo>
                    <a:cubicBezTo>
                      <a:pt x="61632" y="2915"/>
                      <a:pt x="61860" y="2626"/>
                      <a:pt x="62079" y="2328"/>
                    </a:cubicBezTo>
                    <a:cubicBezTo>
                      <a:pt x="62338" y="1970"/>
                      <a:pt x="62566" y="1572"/>
                      <a:pt x="62855" y="1234"/>
                    </a:cubicBezTo>
                    <a:close/>
                    <a:moveTo>
                      <a:pt x="19652" y="1155"/>
                    </a:moveTo>
                    <a:cubicBezTo>
                      <a:pt x="19901" y="1393"/>
                      <a:pt x="20080" y="1701"/>
                      <a:pt x="20319" y="1950"/>
                    </a:cubicBezTo>
                    <a:cubicBezTo>
                      <a:pt x="20706" y="2408"/>
                      <a:pt x="21124" y="2835"/>
                      <a:pt x="21512" y="3283"/>
                    </a:cubicBezTo>
                    <a:cubicBezTo>
                      <a:pt x="21621" y="3422"/>
                      <a:pt x="21741" y="3551"/>
                      <a:pt x="21850" y="3681"/>
                    </a:cubicBezTo>
                    <a:cubicBezTo>
                      <a:pt x="20905" y="3701"/>
                      <a:pt x="19961" y="3710"/>
                      <a:pt x="19026" y="3720"/>
                    </a:cubicBezTo>
                    <a:cubicBezTo>
                      <a:pt x="18548" y="3740"/>
                      <a:pt x="18081" y="3760"/>
                      <a:pt x="17604" y="3780"/>
                    </a:cubicBezTo>
                    <a:cubicBezTo>
                      <a:pt x="17623" y="3760"/>
                      <a:pt x="17633" y="3750"/>
                      <a:pt x="17653" y="3730"/>
                    </a:cubicBezTo>
                    <a:cubicBezTo>
                      <a:pt x="17872" y="3442"/>
                      <a:pt x="18071" y="3134"/>
                      <a:pt x="18280" y="2835"/>
                    </a:cubicBezTo>
                    <a:cubicBezTo>
                      <a:pt x="18509" y="2487"/>
                      <a:pt x="18777" y="2169"/>
                      <a:pt x="19036" y="1841"/>
                    </a:cubicBezTo>
                    <a:cubicBezTo>
                      <a:pt x="19235" y="1612"/>
                      <a:pt x="19374" y="1304"/>
                      <a:pt x="19652" y="1155"/>
                    </a:cubicBezTo>
                    <a:close/>
                    <a:moveTo>
                      <a:pt x="14083" y="1294"/>
                    </a:moveTo>
                    <a:cubicBezTo>
                      <a:pt x="14431" y="1711"/>
                      <a:pt x="14719" y="2179"/>
                      <a:pt x="15067" y="2597"/>
                    </a:cubicBezTo>
                    <a:cubicBezTo>
                      <a:pt x="15286" y="2875"/>
                      <a:pt x="15545" y="3114"/>
                      <a:pt x="15794" y="3362"/>
                    </a:cubicBezTo>
                    <a:cubicBezTo>
                      <a:pt x="15923" y="3502"/>
                      <a:pt x="16052" y="3641"/>
                      <a:pt x="16191" y="3770"/>
                    </a:cubicBezTo>
                    <a:cubicBezTo>
                      <a:pt x="16201" y="3780"/>
                      <a:pt x="16221" y="3800"/>
                      <a:pt x="16241" y="3820"/>
                    </a:cubicBezTo>
                    <a:lnTo>
                      <a:pt x="16022" y="3820"/>
                    </a:lnTo>
                    <a:cubicBezTo>
                      <a:pt x="14779" y="3780"/>
                      <a:pt x="13526" y="3730"/>
                      <a:pt x="12273" y="3701"/>
                    </a:cubicBezTo>
                    <a:cubicBezTo>
                      <a:pt x="12273" y="3701"/>
                      <a:pt x="12273" y="3691"/>
                      <a:pt x="12283" y="3691"/>
                    </a:cubicBezTo>
                    <a:cubicBezTo>
                      <a:pt x="12402" y="3551"/>
                      <a:pt x="12512" y="3402"/>
                      <a:pt x="12631" y="3253"/>
                    </a:cubicBezTo>
                    <a:cubicBezTo>
                      <a:pt x="12870" y="2975"/>
                      <a:pt x="13088" y="2686"/>
                      <a:pt x="13307" y="2388"/>
                    </a:cubicBezTo>
                    <a:cubicBezTo>
                      <a:pt x="13566" y="2030"/>
                      <a:pt x="13794" y="1632"/>
                      <a:pt x="14083" y="1294"/>
                    </a:cubicBezTo>
                    <a:close/>
                    <a:moveTo>
                      <a:pt x="51537" y="1"/>
                    </a:moveTo>
                    <a:cubicBezTo>
                      <a:pt x="51050" y="1"/>
                      <a:pt x="50791" y="568"/>
                      <a:pt x="50552" y="926"/>
                    </a:cubicBezTo>
                    <a:cubicBezTo>
                      <a:pt x="50403" y="1155"/>
                      <a:pt x="50254" y="1373"/>
                      <a:pt x="50105" y="1602"/>
                    </a:cubicBezTo>
                    <a:cubicBezTo>
                      <a:pt x="49777" y="2099"/>
                      <a:pt x="49419" y="2577"/>
                      <a:pt x="49100" y="3074"/>
                    </a:cubicBezTo>
                    <a:cubicBezTo>
                      <a:pt x="49090" y="3084"/>
                      <a:pt x="49090" y="3104"/>
                      <a:pt x="49081" y="3114"/>
                    </a:cubicBezTo>
                    <a:cubicBezTo>
                      <a:pt x="48772" y="2656"/>
                      <a:pt x="48454" y="2209"/>
                      <a:pt x="48185" y="1721"/>
                    </a:cubicBezTo>
                    <a:cubicBezTo>
                      <a:pt x="47987" y="1423"/>
                      <a:pt x="47837" y="916"/>
                      <a:pt x="47499" y="757"/>
                    </a:cubicBezTo>
                    <a:cubicBezTo>
                      <a:pt x="47457" y="748"/>
                      <a:pt x="47415" y="743"/>
                      <a:pt x="47374" y="743"/>
                    </a:cubicBezTo>
                    <a:cubicBezTo>
                      <a:pt x="47061" y="743"/>
                      <a:pt x="46797" y="995"/>
                      <a:pt x="46594" y="1224"/>
                    </a:cubicBezTo>
                    <a:cubicBezTo>
                      <a:pt x="46256" y="1572"/>
                      <a:pt x="45958" y="1950"/>
                      <a:pt x="45639" y="2318"/>
                    </a:cubicBezTo>
                    <a:cubicBezTo>
                      <a:pt x="45391" y="2587"/>
                      <a:pt x="45162" y="2865"/>
                      <a:pt x="44943" y="3154"/>
                    </a:cubicBezTo>
                    <a:cubicBezTo>
                      <a:pt x="44923" y="3173"/>
                      <a:pt x="44903" y="3203"/>
                      <a:pt x="44874" y="3233"/>
                    </a:cubicBezTo>
                    <a:cubicBezTo>
                      <a:pt x="44864" y="3213"/>
                      <a:pt x="44854" y="3193"/>
                      <a:pt x="44854" y="3183"/>
                    </a:cubicBezTo>
                    <a:cubicBezTo>
                      <a:pt x="44715" y="2945"/>
                      <a:pt x="44575" y="2696"/>
                      <a:pt x="44446" y="2447"/>
                    </a:cubicBezTo>
                    <a:cubicBezTo>
                      <a:pt x="44267" y="2119"/>
                      <a:pt x="44058" y="1801"/>
                      <a:pt x="43839" y="1503"/>
                    </a:cubicBezTo>
                    <a:cubicBezTo>
                      <a:pt x="43643" y="1218"/>
                      <a:pt x="43428" y="866"/>
                      <a:pt x="43040" y="866"/>
                    </a:cubicBezTo>
                    <a:cubicBezTo>
                      <a:pt x="43035" y="866"/>
                      <a:pt x="43029" y="866"/>
                      <a:pt x="43024" y="866"/>
                    </a:cubicBezTo>
                    <a:cubicBezTo>
                      <a:pt x="43014" y="865"/>
                      <a:pt x="43004" y="865"/>
                      <a:pt x="42994" y="865"/>
                    </a:cubicBezTo>
                    <a:cubicBezTo>
                      <a:pt x="42772" y="865"/>
                      <a:pt x="42630" y="1071"/>
                      <a:pt x="42487" y="1214"/>
                    </a:cubicBezTo>
                    <a:cubicBezTo>
                      <a:pt x="42169" y="1562"/>
                      <a:pt x="41870" y="1930"/>
                      <a:pt x="41582" y="2308"/>
                    </a:cubicBezTo>
                    <a:cubicBezTo>
                      <a:pt x="41363" y="2587"/>
                      <a:pt x="41154" y="2865"/>
                      <a:pt x="40945" y="3144"/>
                    </a:cubicBezTo>
                    <a:cubicBezTo>
                      <a:pt x="40856" y="2955"/>
                      <a:pt x="40726" y="2736"/>
                      <a:pt x="40667" y="2646"/>
                    </a:cubicBezTo>
                    <a:cubicBezTo>
                      <a:pt x="40557" y="2467"/>
                      <a:pt x="40398" y="2318"/>
                      <a:pt x="40279" y="2139"/>
                    </a:cubicBezTo>
                    <a:cubicBezTo>
                      <a:pt x="40130" y="1930"/>
                      <a:pt x="39951" y="1751"/>
                      <a:pt x="39811" y="1532"/>
                    </a:cubicBezTo>
                    <a:cubicBezTo>
                      <a:pt x="39603" y="1194"/>
                      <a:pt x="39404" y="796"/>
                      <a:pt x="39016" y="637"/>
                    </a:cubicBezTo>
                    <a:cubicBezTo>
                      <a:pt x="38986" y="630"/>
                      <a:pt x="38956" y="627"/>
                      <a:pt x="38927" y="627"/>
                    </a:cubicBezTo>
                    <a:cubicBezTo>
                      <a:pt x="38629" y="627"/>
                      <a:pt x="38382" y="975"/>
                      <a:pt x="38200" y="1174"/>
                    </a:cubicBezTo>
                    <a:cubicBezTo>
                      <a:pt x="37892" y="1473"/>
                      <a:pt x="37633" y="1811"/>
                      <a:pt x="37355" y="2129"/>
                    </a:cubicBezTo>
                    <a:cubicBezTo>
                      <a:pt x="37236" y="2268"/>
                      <a:pt x="37126" y="2418"/>
                      <a:pt x="37017" y="2567"/>
                    </a:cubicBezTo>
                    <a:cubicBezTo>
                      <a:pt x="36858" y="2716"/>
                      <a:pt x="36699" y="2875"/>
                      <a:pt x="36530" y="3014"/>
                    </a:cubicBezTo>
                    <a:cubicBezTo>
                      <a:pt x="36450" y="2905"/>
                      <a:pt x="36370" y="2805"/>
                      <a:pt x="36281" y="2696"/>
                    </a:cubicBezTo>
                    <a:cubicBezTo>
                      <a:pt x="35943" y="2288"/>
                      <a:pt x="35595" y="1881"/>
                      <a:pt x="35257" y="1473"/>
                    </a:cubicBezTo>
                    <a:cubicBezTo>
                      <a:pt x="35137" y="1304"/>
                      <a:pt x="35008" y="1135"/>
                      <a:pt x="34889" y="966"/>
                    </a:cubicBezTo>
                    <a:cubicBezTo>
                      <a:pt x="34789" y="846"/>
                      <a:pt x="34710" y="697"/>
                      <a:pt x="34590" y="608"/>
                    </a:cubicBezTo>
                    <a:cubicBezTo>
                      <a:pt x="34549" y="591"/>
                      <a:pt x="34508" y="584"/>
                      <a:pt x="34466" y="584"/>
                    </a:cubicBezTo>
                    <a:cubicBezTo>
                      <a:pt x="34106" y="584"/>
                      <a:pt x="33738" y="1148"/>
                      <a:pt x="33506" y="1353"/>
                    </a:cubicBezTo>
                    <a:cubicBezTo>
                      <a:pt x="33158" y="1711"/>
                      <a:pt x="32830" y="2069"/>
                      <a:pt x="32502" y="2447"/>
                    </a:cubicBezTo>
                    <a:cubicBezTo>
                      <a:pt x="32293" y="2666"/>
                      <a:pt x="32104" y="2895"/>
                      <a:pt x="31905" y="3134"/>
                    </a:cubicBezTo>
                    <a:cubicBezTo>
                      <a:pt x="31835" y="3044"/>
                      <a:pt x="31776" y="2955"/>
                      <a:pt x="31706" y="2865"/>
                    </a:cubicBezTo>
                    <a:cubicBezTo>
                      <a:pt x="31557" y="2676"/>
                      <a:pt x="31438" y="2477"/>
                      <a:pt x="31308" y="2268"/>
                    </a:cubicBezTo>
                    <a:cubicBezTo>
                      <a:pt x="31000" y="1841"/>
                      <a:pt x="30731" y="1383"/>
                      <a:pt x="30363" y="1005"/>
                    </a:cubicBezTo>
                    <a:cubicBezTo>
                      <a:pt x="30234" y="806"/>
                      <a:pt x="30095" y="588"/>
                      <a:pt x="29856" y="508"/>
                    </a:cubicBezTo>
                    <a:cubicBezTo>
                      <a:pt x="29797" y="458"/>
                      <a:pt x="29727" y="428"/>
                      <a:pt x="29657" y="399"/>
                    </a:cubicBezTo>
                    <a:cubicBezTo>
                      <a:pt x="29626" y="390"/>
                      <a:pt x="29597" y="386"/>
                      <a:pt x="29569" y="386"/>
                    </a:cubicBezTo>
                    <a:cubicBezTo>
                      <a:pt x="29346" y="386"/>
                      <a:pt x="29213" y="646"/>
                      <a:pt x="29080" y="796"/>
                    </a:cubicBezTo>
                    <a:cubicBezTo>
                      <a:pt x="28882" y="1035"/>
                      <a:pt x="28703" y="1264"/>
                      <a:pt x="28533" y="1513"/>
                    </a:cubicBezTo>
                    <a:cubicBezTo>
                      <a:pt x="28126" y="2020"/>
                      <a:pt x="27698" y="2507"/>
                      <a:pt x="27300" y="3014"/>
                    </a:cubicBezTo>
                    <a:cubicBezTo>
                      <a:pt x="27260" y="3064"/>
                      <a:pt x="27221" y="3114"/>
                      <a:pt x="27181" y="3173"/>
                    </a:cubicBezTo>
                    <a:cubicBezTo>
                      <a:pt x="27091" y="3034"/>
                      <a:pt x="26992" y="2915"/>
                      <a:pt x="26883" y="2795"/>
                    </a:cubicBezTo>
                    <a:cubicBezTo>
                      <a:pt x="26694" y="2557"/>
                      <a:pt x="26515" y="2318"/>
                      <a:pt x="26336" y="2069"/>
                    </a:cubicBezTo>
                    <a:cubicBezTo>
                      <a:pt x="26206" y="1890"/>
                      <a:pt x="26067" y="1731"/>
                      <a:pt x="25938" y="1542"/>
                    </a:cubicBezTo>
                    <a:cubicBezTo>
                      <a:pt x="25769" y="1284"/>
                      <a:pt x="25600" y="1025"/>
                      <a:pt x="25371" y="806"/>
                    </a:cubicBezTo>
                    <a:cubicBezTo>
                      <a:pt x="25202" y="667"/>
                      <a:pt x="25063" y="448"/>
                      <a:pt x="24824" y="448"/>
                    </a:cubicBezTo>
                    <a:cubicBezTo>
                      <a:pt x="24356" y="468"/>
                      <a:pt x="24078" y="1045"/>
                      <a:pt x="23829" y="1373"/>
                    </a:cubicBezTo>
                    <a:cubicBezTo>
                      <a:pt x="23630" y="1662"/>
                      <a:pt x="23422" y="1950"/>
                      <a:pt x="23213" y="2239"/>
                    </a:cubicBezTo>
                    <a:cubicBezTo>
                      <a:pt x="22964" y="2597"/>
                      <a:pt x="22626" y="2895"/>
                      <a:pt x="22357" y="3253"/>
                    </a:cubicBezTo>
                    <a:cubicBezTo>
                      <a:pt x="22308" y="3203"/>
                      <a:pt x="22268" y="3163"/>
                      <a:pt x="22228" y="3114"/>
                    </a:cubicBezTo>
                    <a:cubicBezTo>
                      <a:pt x="22029" y="2915"/>
                      <a:pt x="21840" y="2706"/>
                      <a:pt x="21661" y="2497"/>
                    </a:cubicBezTo>
                    <a:cubicBezTo>
                      <a:pt x="21293" y="2060"/>
                      <a:pt x="20985" y="1572"/>
                      <a:pt x="20597" y="1145"/>
                    </a:cubicBezTo>
                    <a:cubicBezTo>
                      <a:pt x="20339" y="836"/>
                      <a:pt x="20070" y="468"/>
                      <a:pt x="19662" y="359"/>
                    </a:cubicBezTo>
                    <a:cubicBezTo>
                      <a:pt x="19636" y="349"/>
                      <a:pt x="19608" y="344"/>
                      <a:pt x="19580" y="344"/>
                    </a:cubicBezTo>
                    <a:cubicBezTo>
                      <a:pt x="19524" y="344"/>
                      <a:pt x="19467" y="362"/>
                      <a:pt x="19414" y="389"/>
                    </a:cubicBezTo>
                    <a:cubicBezTo>
                      <a:pt x="19205" y="468"/>
                      <a:pt x="19066" y="647"/>
                      <a:pt x="18926" y="826"/>
                    </a:cubicBezTo>
                    <a:cubicBezTo>
                      <a:pt x="18737" y="1095"/>
                      <a:pt x="18558" y="1383"/>
                      <a:pt x="18359" y="1662"/>
                    </a:cubicBezTo>
                    <a:cubicBezTo>
                      <a:pt x="17972" y="2239"/>
                      <a:pt x="17514" y="2756"/>
                      <a:pt x="17037" y="3273"/>
                    </a:cubicBezTo>
                    <a:cubicBezTo>
                      <a:pt x="16967" y="3342"/>
                      <a:pt x="16917" y="3412"/>
                      <a:pt x="16858" y="3482"/>
                    </a:cubicBezTo>
                    <a:cubicBezTo>
                      <a:pt x="16858" y="3482"/>
                      <a:pt x="16848" y="3492"/>
                      <a:pt x="16848" y="3492"/>
                    </a:cubicBezTo>
                    <a:cubicBezTo>
                      <a:pt x="16808" y="3452"/>
                      <a:pt x="16758" y="3412"/>
                      <a:pt x="16728" y="3372"/>
                    </a:cubicBezTo>
                    <a:cubicBezTo>
                      <a:pt x="16639" y="3263"/>
                      <a:pt x="16539" y="3163"/>
                      <a:pt x="16450" y="3054"/>
                    </a:cubicBezTo>
                    <a:cubicBezTo>
                      <a:pt x="16122" y="2626"/>
                      <a:pt x="15833" y="2169"/>
                      <a:pt x="15515" y="1741"/>
                    </a:cubicBezTo>
                    <a:cubicBezTo>
                      <a:pt x="15316" y="1473"/>
                      <a:pt x="15137" y="1194"/>
                      <a:pt x="14948" y="926"/>
                    </a:cubicBezTo>
                    <a:cubicBezTo>
                      <a:pt x="14739" y="637"/>
                      <a:pt x="14521" y="259"/>
                      <a:pt x="14133" y="210"/>
                    </a:cubicBezTo>
                    <a:cubicBezTo>
                      <a:pt x="13307" y="240"/>
                      <a:pt x="12999" y="1055"/>
                      <a:pt x="12611" y="1652"/>
                    </a:cubicBezTo>
                    <a:cubicBezTo>
                      <a:pt x="12273" y="2159"/>
                      <a:pt x="11895" y="2626"/>
                      <a:pt x="11557" y="3124"/>
                    </a:cubicBezTo>
                    <a:cubicBezTo>
                      <a:pt x="11477" y="3223"/>
                      <a:pt x="11408" y="3323"/>
                      <a:pt x="11338" y="3422"/>
                    </a:cubicBezTo>
                    <a:cubicBezTo>
                      <a:pt x="11328" y="3442"/>
                      <a:pt x="11318" y="3452"/>
                      <a:pt x="11308" y="3472"/>
                    </a:cubicBezTo>
                    <a:cubicBezTo>
                      <a:pt x="11189" y="3313"/>
                      <a:pt x="11030" y="3154"/>
                      <a:pt x="10980" y="3064"/>
                    </a:cubicBezTo>
                    <a:cubicBezTo>
                      <a:pt x="10592" y="2626"/>
                      <a:pt x="10174" y="2219"/>
                      <a:pt x="9777" y="1781"/>
                    </a:cubicBezTo>
                    <a:cubicBezTo>
                      <a:pt x="9568" y="1503"/>
                      <a:pt x="9359" y="1234"/>
                      <a:pt x="9140" y="966"/>
                    </a:cubicBezTo>
                    <a:cubicBezTo>
                      <a:pt x="9011" y="816"/>
                      <a:pt x="8882" y="657"/>
                      <a:pt x="8742" y="508"/>
                    </a:cubicBezTo>
                    <a:cubicBezTo>
                      <a:pt x="8643" y="419"/>
                      <a:pt x="8494" y="419"/>
                      <a:pt x="8374" y="379"/>
                    </a:cubicBezTo>
                    <a:cubicBezTo>
                      <a:pt x="8352" y="375"/>
                      <a:pt x="8329" y="373"/>
                      <a:pt x="8307" y="373"/>
                    </a:cubicBezTo>
                    <a:cubicBezTo>
                      <a:pt x="7655" y="373"/>
                      <a:pt x="6769" y="1837"/>
                      <a:pt x="6375" y="2298"/>
                    </a:cubicBezTo>
                    <a:cubicBezTo>
                      <a:pt x="6057" y="2716"/>
                      <a:pt x="5709" y="3134"/>
                      <a:pt x="5401" y="3561"/>
                    </a:cubicBezTo>
                    <a:cubicBezTo>
                      <a:pt x="5381" y="3531"/>
                      <a:pt x="5361" y="3512"/>
                      <a:pt x="5351" y="3482"/>
                    </a:cubicBezTo>
                    <a:cubicBezTo>
                      <a:pt x="5112" y="3074"/>
                      <a:pt x="4854" y="2676"/>
                      <a:pt x="4575" y="2288"/>
                    </a:cubicBezTo>
                    <a:cubicBezTo>
                      <a:pt x="4237" y="1781"/>
                      <a:pt x="3949" y="1254"/>
                      <a:pt x="3581" y="767"/>
                    </a:cubicBezTo>
                    <a:cubicBezTo>
                      <a:pt x="3392" y="488"/>
                      <a:pt x="3213" y="130"/>
                      <a:pt x="2855" y="61"/>
                    </a:cubicBezTo>
                    <a:lnTo>
                      <a:pt x="2765" y="61"/>
                    </a:lnTo>
                    <a:cubicBezTo>
                      <a:pt x="2278" y="61"/>
                      <a:pt x="2029" y="627"/>
                      <a:pt x="1781" y="985"/>
                    </a:cubicBezTo>
                    <a:cubicBezTo>
                      <a:pt x="1631" y="1214"/>
                      <a:pt x="1482" y="1433"/>
                      <a:pt x="1333" y="1662"/>
                    </a:cubicBezTo>
                    <a:cubicBezTo>
                      <a:pt x="1005" y="2159"/>
                      <a:pt x="647" y="2636"/>
                      <a:pt x="329" y="3134"/>
                    </a:cubicBezTo>
                    <a:cubicBezTo>
                      <a:pt x="309" y="3183"/>
                      <a:pt x="249" y="3263"/>
                      <a:pt x="199" y="3342"/>
                    </a:cubicBezTo>
                    <a:cubicBezTo>
                      <a:pt x="169" y="3392"/>
                      <a:pt x="140" y="3432"/>
                      <a:pt x="120" y="3482"/>
                    </a:cubicBezTo>
                    <a:cubicBezTo>
                      <a:pt x="110" y="3502"/>
                      <a:pt x="90" y="3531"/>
                      <a:pt x="80" y="3561"/>
                    </a:cubicBezTo>
                    <a:cubicBezTo>
                      <a:pt x="80" y="3561"/>
                      <a:pt x="70" y="3571"/>
                      <a:pt x="70" y="3571"/>
                    </a:cubicBezTo>
                    <a:cubicBezTo>
                      <a:pt x="70" y="3581"/>
                      <a:pt x="60" y="3591"/>
                      <a:pt x="60" y="3611"/>
                    </a:cubicBezTo>
                    <a:cubicBezTo>
                      <a:pt x="50" y="3631"/>
                      <a:pt x="40" y="3651"/>
                      <a:pt x="30" y="3661"/>
                    </a:cubicBezTo>
                    <a:cubicBezTo>
                      <a:pt x="20" y="3681"/>
                      <a:pt x="20" y="3691"/>
                      <a:pt x="20" y="3701"/>
                    </a:cubicBezTo>
                    <a:lnTo>
                      <a:pt x="10" y="3701"/>
                    </a:lnTo>
                    <a:cubicBezTo>
                      <a:pt x="10" y="3730"/>
                      <a:pt x="0" y="3760"/>
                      <a:pt x="0" y="3790"/>
                    </a:cubicBezTo>
                    <a:cubicBezTo>
                      <a:pt x="0" y="3800"/>
                      <a:pt x="0" y="3820"/>
                      <a:pt x="0" y="3830"/>
                    </a:cubicBezTo>
                    <a:cubicBezTo>
                      <a:pt x="0" y="3840"/>
                      <a:pt x="0" y="3850"/>
                      <a:pt x="0" y="3870"/>
                    </a:cubicBezTo>
                    <a:cubicBezTo>
                      <a:pt x="10" y="3899"/>
                      <a:pt x="20" y="3929"/>
                      <a:pt x="20" y="3959"/>
                    </a:cubicBezTo>
                    <a:cubicBezTo>
                      <a:pt x="30" y="3969"/>
                      <a:pt x="30" y="3979"/>
                      <a:pt x="30" y="3979"/>
                    </a:cubicBezTo>
                    <a:cubicBezTo>
                      <a:pt x="40" y="3989"/>
                      <a:pt x="40" y="3999"/>
                      <a:pt x="50" y="4009"/>
                    </a:cubicBezTo>
                    <a:cubicBezTo>
                      <a:pt x="50" y="4019"/>
                      <a:pt x="60" y="4029"/>
                      <a:pt x="70" y="4049"/>
                    </a:cubicBezTo>
                    <a:cubicBezTo>
                      <a:pt x="90" y="4069"/>
                      <a:pt x="110" y="4088"/>
                      <a:pt x="130" y="4108"/>
                    </a:cubicBezTo>
                    <a:cubicBezTo>
                      <a:pt x="140" y="4108"/>
                      <a:pt x="140" y="4118"/>
                      <a:pt x="150" y="4128"/>
                    </a:cubicBezTo>
                    <a:cubicBezTo>
                      <a:pt x="169" y="4138"/>
                      <a:pt x="179" y="4148"/>
                      <a:pt x="199" y="4158"/>
                    </a:cubicBezTo>
                    <a:lnTo>
                      <a:pt x="209" y="4158"/>
                    </a:lnTo>
                    <a:cubicBezTo>
                      <a:pt x="279" y="4188"/>
                      <a:pt x="358" y="4208"/>
                      <a:pt x="428" y="4218"/>
                    </a:cubicBezTo>
                    <a:cubicBezTo>
                      <a:pt x="468" y="4228"/>
                      <a:pt x="517" y="4238"/>
                      <a:pt x="557" y="4248"/>
                    </a:cubicBezTo>
                    <a:cubicBezTo>
                      <a:pt x="597" y="4248"/>
                      <a:pt x="637" y="4257"/>
                      <a:pt x="677" y="4257"/>
                    </a:cubicBezTo>
                    <a:cubicBezTo>
                      <a:pt x="716" y="4257"/>
                      <a:pt x="756" y="4257"/>
                      <a:pt x="806" y="4267"/>
                    </a:cubicBezTo>
                    <a:lnTo>
                      <a:pt x="885" y="4267"/>
                    </a:lnTo>
                    <a:cubicBezTo>
                      <a:pt x="1313" y="4267"/>
                      <a:pt x="1731" y="4257"/>
                      <a:pt x="2149" y="4248"/>
                    </a:cubicBezTo>
                    <a:cubicBezTo>
                      <a:pt x="3411" y="4198"/>
                      <a:pt x="4673" y="4141"/>
                      <a:pt x="5935" y="4141"/>
                    </a:cubicBezTo>
                    <a:cubicBezTo>
                      <a:pt x="6185" y="4141"/>
                      <a:pt x="6434" y="4143"/>
                      <a:pt x="6684" y="4148"/>
                    </a:cubicBezTo>
                    <a:cubicBezTo>
                      <a:pt x="8399" y="4165"/>
                      <a:pt x="10123" y="4328"/>
                      <a:pt x="11840" y="4328"/>
                    </a:cubicBezTo>
                    <a:cubicBezTo>
                      <a:pt x="12084" y="4328"/>
                      <a:pt x="12328" y="4325"/>
                      <a:pt x="12571" y="4317"/>
                    </a:cubicBezTo>
                    <a:cubicBezTo>
                      <a:pt x="14288" y="4317"/>
                      <a:pt x="15997" y="4196"/>
                      <a:pt x="17705" y="4196"/>
                    </a:cubicBezTo>
                    <a:cubicBezTo>
                      <a:pt x="17827" y="4196"/>
                      <a:pt x="17949" y="4196"/>
                      <a:pt x="18071" y="4198"/>
                    </a:cubicBezTo>
                    <a:cubicBezTo>
                      <a:pt x="18896" y="4198"/>
                      <a:pt x="19732" y="4208"/>
                      <a:pt x="20557" y="4208"/>
                    </a:cubicBezTo>
                    <a:cubicBezTo>
                      <a:pt x="21249" y="4218"/>
                      <a:pt x="21937" y="4225"/>
                      <a:pt x="22626" y="4225"/>
                    </a:cubicBezTo>
                    <a:cubicBezTo>
                      <a:pt x="23315" y="4225"/>
                      <a:pt x="24003" y="4218"/>
                      <a:pt x="24695" y="4198"/>
                    </a:cubicBezTo>
                    <a:cubicBezTo>
                      <a:pt x="26831" y="4198"/>
                      <a:pt x="28972" y="4152"/>
                      <a:pt x="31111" y="4152"/>
                    </a:cubicBezTo>
                    <a:cubicBezTo>
                      <a:pt x="32278" y="4152"/>
                      <a:pt x="33445" y="4166"/>
                      <a:pt x="34610" y="4208"/>
                    </a:cubicBezTo>
                    <a:cubicBezTo>
                      <a:pt x="35137" y="4198"/>
                      <a:pt x="35654" y="4198"/>
                      <a:pt x="36181" y="4188"/>
                    </a:cubicBezTo>
                    <a:cubicBezTo>
                      <a:pt x="36430" y="4198"/>
                      <a:pt x="36669" y="4198"/>
                      <a:pt x="36917" y="4208"/>
                    </a:cubicBezTo>
                    <a:cubicBezTo>
                      <a:pt x="37783" y="4267"/>
                      <a:pt x="38658" y="4267"/>
                      <a:pt x="39523" y="4287"/>
                    </a:cubicBezTo>
                    <a:cubicBezTo>
                      <a:pt x="39886" y="4307"/>
                      <a:pt x="40249" y="4315"/>
                      <a:pt x="40612" y="4315"/>
                    </a:cubicBezTo>
                    <a:cubicBezTo>
                      <a:pt x="40975" y="4315"/>
                      <a:pt x="41338" y="4307"/>
                      <a:pt x="41701" y="4297"/>
                    </a:cubicBezTo>
                    <a:cubicBezTo>
                      <a:pt x="41999" y="4287"/>
                      <a:pt x="42298" y="4287"/>
                      <a:pt x="42596" y="4277"/>
                    </a:cubicBezTo>
                    <a:cubicBezTo>
                      <a:pt x="42615" y="4296"/>
                      <a:pt x="42646" y="4303"/>
                      <a:pt x="42679" y="4303"/>
                    </a:cubicBezTo>
                    <a:cubicBezTo>
                      <a:pt x="42698" y="4303"/>
                      <a:pt x="42717" y="4301"/>
                      <a:pt x="42735" y="4297"/>
                    </a:cubicBezTo>
                    <a:cubicBezTo>
                      <a:pt x="42782" y="4294"/>
                      <a:pt x="42828" y="4293"/>
                      <a:pt x="42874" y="4293"/>
                    </a:cubicBezTo>
                    <a:cubicBezTo>
                      <a:pt x="42966" y="4293"/>
                      <a:pt x="43057" y="4297"/>
                      <a:pt x="43143" y="4297"/>
                    </a:cubicBezTo>
                    <a:cubicBezTo>
                      <a:pt x="43412" y="4297"/>
                      <a:pt x="43680" y="4307"/>
                      <a:pt x="43949" y="4307"/>
                    </a:cubicBezTo>
                    <a:cubicBezTo>
                      <a:pt x="43989" y="4307"/>
                      <a:pt x="44029" y="4306"/>
                      <a:pt x="44069" y="4306"/>
                    </a:cubicBezTo>
                    <a:cubicBezTo>
                      <a:pt x="44598" y="4306"/>
                      <a:pt x="45126" y="4354"/>
                      <a:pt x="45654" y="4354"/>
                    </a:cubicBezTo>
                    <a:cubicBezTo>
                      <a:pt x="45762" y="4354"/>
                      <a:pt x="45870" y="4352"/>
                      <a:pt x="45978" y="4347"/>
                    </a:cubicBezTo>
                    <a:cubicBezTo>
                      <a:pt x="46371" y="4330"/>
                      <a:pt x="46772" y="4283"/>
                      <a:pt x="47174" y="4283"/>
                    </a:cubicBezTo>
                    <a:cubicBezTo>
                      <a:pt x="47239" y="4283"/>
                      <a:pt x="47305" y="4285"/>
                      <a:pt x="47370" y="4287"/>
                    </a:cubicBezTo>
                    <a:cubicBezTo>
                      <a:pt x="47728" y="4287"/>
                      <a:pt x="48086" y="4313"/>
                      <a:pt x="48444" y="4313"/>
                    </a:cubicBezTo>
                    <a:cubicBezTo>
                      <a:pt x="48534" y="4313"/>
                      <a:pt x="48623" y="4311"/>
                      <a:pt x="48713" y="4307"/>
                    </a:cubicBezTo>
                    <a:lnTo>
                      <a:pt x="48722" y="4307"/>
                    </a:lnTo>
                    <a:cubicBezTo>
                      <a:pt x="48739" y="4308"/>
                      <a:pt x="48756" y="4308"/>
                      <a:pt x="48772" y="4308"/>
                    </a:cubicBezTo>
                    <a:cubicBezTo>
                      <a:pt x="48954" y="4308"/>
                      <a:pt x="49128" y="4259"/>
                      <a:pt x="49210" y="4168"/>
                    </a:cubicBezTo>
                    <a:cubicBezTo>
                      <a:pt x="49250" y="4178"/>
                      <a:pt x="49289" y="4178"/>
                      <a:pt x="49329" y="4188"/>
                    </a:cubicBezTo>
                    <a:cubicBezTo>
                      <a:pt x="49369" y="4188"/>
                      <a:pt x="49409" y="4198"/>
                      <a:pt x="49448" y="4198"/>
                    </a:cubicBezTo>
                    <a:cubicBezTo>
                      <a:pt x="49488" y="4198"/>
                      <a:pt x="49528" y="4198"/>
                      <a:pt x="49578" y="4208"/>
                    </a:cubicBezTo>
                    <a:lnTo>
                      <a:pt x="49657" y="4208"/>
                    </a:lnTo>
                    <a:cubicBezTo>
                      <a:pt x="50085" y="4208"/>
                      <a:pt x="50503" y="4198"/>
                      <a:pt x="50920" y="4188"/>
                    </a:cubicBezTo>
                    <a:cubicBezTo>
                      <a:pt x="52183" y="4138"/>
                      <a:pt x="53445" y="4081"/>
                      <a:pt x="54707" y="4081"/>
                    </a:cubicBezTo>
                    <a:cubicBezTo>
                      <a:pt x="54957" y="4081"/>
                      <a:pt x="55206" y="4083"/>
                      <a:pt x="55455" y="4088"/>
                    </a:cubicBezTo>
                    <a:cubicBezTo>
                      <a:pt x="57171" y="4106"/>
                      <a:pt x="58895" y="4268"/>
                      <a:pt x="60612" y="4268"/>
                    </a:cubicBezTo>
                    <a:cubicBezTo>
                      <a:pt x="60856" y="4268"/>
                      <a:pt x="61100" y="4265"/>
                      <a:pt x="61343" y="4257"/>
                    </a:cubicBezTo>
                    <a:cubicBezTo>
                      <a:pt x="63060" y="4257"/>
                      <a:pt x="64769" y="4136"/>
                      <a:pt x="66477" y="4136"/>
                    </a:cubicBezTo>
                    <a:cubicBezTo>
                      <a:pt x="66599" y="4136"/>
                      <a:pt x="66721" y="4137"/>
                      <a:pt x="66843" y="4138"/>
                    </a:cubicBezTo>
                    <a:cubicBezTo>
                      <a:pt x="67668" y="4138"/>
                      <a:pt x="68494" y="4148"/>
                      <a:pt x="69329" y="4148"/>
                    </a:cubicBezTo>
                    <a:cubicBezTo>
                      <a:pt x="70015" y="4158"/>
                      <a:pt x="70704" y="4165"/>
                      <a:pt x="71394" y="4165"/>
                    </a:cubicBezTo>
                    <a:cubicBezTo>
                      <a:pt x="72084" y="4165"/>
                      <a:pt x="72775" y="4158"/>
                      <a:pt x="73466" y="4138"/>
                    </a:cubicBezTo>
                    <a:cubicBezTo>
                      <a:pt x="75603" y="4138"/>
                      <a:pt x="77744" y="4092"/>
                      <a:pt x="79883" y="4092"/>
                    </a:cubicBezTo>
                    <a:cubicBezTo>
                      <a:pt x="81050" y="4092"/>
                      <a:pt x="82217" y="4106"/>
                      <a:pt x="83382" y="4148"/>
                    </a:cubicBezTo>
                    <a:cubicBezTo>
                      <a:pt x="83909" y="4138"/>
                      <a:pt x="84426" y="4138"/>
                      <a:pt x="84953" y="4128"/>
                    </a:cubicBezTo>
                    <a:cubicBezTo>
                      <a:pt x="85192" y="4138"/>
                      <a:pt x="85441" y="4138"/>
                      <a:pt x="85689" y="4158"/>
                    </a:cubicBezTo>
                    <a:cubicBezTo>
                      <a:pt x="86554" y="4208"/>
                      <a:pt x="87430" y="4208"/>
                      <a:pt x="88295" y="4228"/>
                    </a:cubicBezTo>
                    <a:cubicBezTo>
                      <a:pt x="88658" y="4248"/>
                      <a:pt x="89021" y="4255"/>
                      <a:pt x="89384" y="4255"/>
                    </a:cubicBezTo>
                    <a:cubicBezTo>
                      <a:pt x="89747" y="4255"/>
                      <a:pt x="90110" y="4248"/>
                      <a:pt x="90473" y="4238"/>
                    </a:cubicBezTo>
                    <a:cubicBezTo>
                      <a:pt x="90771" y="4228"/>
                      <a:pt x="91070" y="4228"/>
                      <a:pt x="91358" y="4218"/>
                    </a:cubicBezTo>
                    <a:cubicBezTo>
                      <a:pt x="91383" y="4237"/>
                      <a:pt x="91417" y="4244"/>
                      <a:pt x="91450" y="4244"/>
                    </a:cubicBezTo>
                    <a:cubicBezTo>
                      <a:pt x="91470" y="4244"/>
                      <a:pt x="91489" y="4241"/>
                      <a:pt x="91507" y="4238"/>
                    </a:cubicBezTo>
                    <a:cubicBezTo>
                      <a:pt x="91554" y="4234"/>
                      <a:pt x="91599" y="4233"/>
                      <a:pt x="91644" y="4233"/>
                    </a:cubicBezTo>
                    <a:cubicBezTo>
                      <a:pt x="91734" y="4233"/>
                      <a:pt x="91822" y="4238"/>
                      <a:pt x="91915" y="4238"/>
                    </a:cubicBezTo>
                    <a:cubicBezTo>
                      <a:pt x="92184" y="4238"/>
                      <a:pt x="92452" y="4248"/>
                      <a:pt x="92711" y="4248"/>
                    </a:cubicBezTo>
                    <a:cubicBezTo>
                      <a:pt x="92751" y="4247"/>
                      <a:pt x="92792" y="4247"/>
                      <a:pt x="92833" y="4247"/>
                    </a:cubicBezTo>
                    <a:cubicBezTo>
                      <a:pt x="93368" y="4247"/>
                      <a:pt x="93897" y="4294"/>
                      <a:pt x="94426" y="4294"/>
                    </a:cubicBezTo>
                    <a:cubicBezTo>
                      <a:pt x="94534" y="4294"/>
                      <a:pt x="94642" y="4292"/>
                      <a:pt x="94749" y="4287"/>
                    </a:cubicBezTo>
                    <a:cubicBezTo>
                      <a:pt x="95143" y="4270"/>
                      <a:pt x="95544" y="4224"/>
                      <a:pt x="95946" y="4224"/>
                    </a:cubicBezTo>
                    <a:cubicBezTo>
                      <a:pt x="96011" y="4224"/>
                      <a:pt x="96077" y="4225"/>
                      <a:pt x="96142" y="4228"/>
                    </a:cubicBezTo>
                    <a:cubicBezTo>
                      <a:pt x="96500" y="4228"/>
                      <a:pt x="96858" y="4253"/>
                      <a:pt x="97216" y="4253"/>
                    </a:cubicBezTo>
                    <a:cubicBezTo>
                      <a:pt x="97305" y="4253"/>
                      <a:pt x="97395" y="4252"/>
                      <a:pt x="97484" y="4248"/>
                    </a:cubicBezTo>
                    <a:lnTo>
                      <a:pt x="97494" y="4248"/>
                    </a:lnTo>
                    <a:cubicBezTo>
                      <a:pt x="97510" y="4248"/>
                      <a:pt x="97526" y="4249"/>
                      <a:pt x="97541" y="4249"/>
                    </a:cubicBezTo>
                    <a:cubicBezTo>
                      <a:pt x="97744" y="4249"/>
                      <a:pt x="97938" y="4189"/>
                      <a:pt x="98012" y="4069"/>
                    </a:cubicBezTo>
                    <a:cubicBezTo>
                      <a:pt x="98031" y="4049"/>
                      <a:pt x="98051" y="4039"/>
                      <a:pt x="98071" y="4019"/>
                    </a:cubicBezTo>
                    <a:cubicBezTo>
                      <a:pt x="98141" y="3949"/>
                      <a:pt x="98191" y="3850"/>
                      <a:pt x="98191" y="3750"/>
                    </a:cubicBezTo>
                    <a:cubicBezTo>
                      <a:pt x="98191" y="3651"/>
                      <a:pt x="98141" y="3512"/>
                      <a:pt x="98061" y="3432"/>
                    </a:cubicBezTo>
                    <a:cubicBezTo>
                      <a:pt x="98041" y="3412"/>
                      <a:pt x="98031" y="3382"/>
                      <a:pt x="98012" y="3362"/>
                    </a:cubicBezTo>
                    <a:cubicBezTo>
                      <a:pt x="97982" y="3283"/>
                      <a:pt x="97942" y="3203"/>
                      <a:pt x="97902" y="3134"/>
                    </a:cubicBezTo>
                    <a:cubicBezTo>
                      <a:pt x="97574" y="2646"/>
                      <a:pt x="97246" y="2169"/>
                      <a:pt x="96957" y="1662"/>
                    </a:cubicBezTo>
                    <a:cubicBezTo>
                      <a:pt x="96758" y="1363"/>
                      <a:pt x="96609" y="856"/>
                      <a:pt x="96271" y="697"/>
                    </a:cubicBezTo>
                    <a:cubicBezTo>
                      <a:pt x="96228" y="688"/>
                      <a:pt x="96185" y="684"/>
                      <a:pt x="96144" y="684"/>
                    </a:cubicBezTo>
                    <a:cubicBezTo>
                      <a:pt x="95825" y="684"/>
                      <a:pt x="95568" y="936"/>
                      <a:pt x="95366" y="1164"/>
                    </a:cubicBezTo>
                    <a:cubicBezTo>
                      <a:pt x="95028" y="1513"/>
                      <a:pt x="94730" y="1890"/>
                      <a:pt x="94411" y="2258"/>
                    </a:cubicBezTo>
                    <a:cubicBezTo>
                      <a:pt x="94163" y="2527"/>
                      <a:pt x="93934" y="2805"/>
                      <a:pt x="93715" y="3094"/>
                    </a:cubicBezTo>
                    <a:cubicBezTo>
                      <a:pt x="93695" y="3114"/>
                      <a:pt x="93675" y="3144"/>
                      <a:pt x="93646" y="3173"/>
                    </a:cubicBezTo>
                    <a:cubicBezTo>
                      <a:pt x="93636" y="3154"/>
                      <a:pt x="93626" y="3134"/>
                      <a:pt x="93626" y="3124"/>
                    </a:cubicBezTo>
                    <a:cubicBezTo>
                      <a:pt x="93486" y="2885"/>
                      <a:pt x="93347" y="2636"/>
                      <a:pt x="93218" y="2388"/>
                    </a:cubicBezTo>
                    <a:cubicBezTo>
                      <a:pt x="93039" y="2060"/>
                      <a:pt x="92830" y="1741"/>
                      <a:pt x="92611" y="1443"/>
                    </a:cubicBezTo>
                    <a:cubicBezTo>
                      <a:pt x="92415" y="1158"/>
                      <a:pt x="92199" y="806"/>
                      <a:pt x="91812" y="806"/>
                    </a:cubicBezTo>
                    <a:cubicBezTo>
                      <a:pt x="91806" y="806"/>
                      <a:pt x="91801" y="806"/>
                      <a:pt x="91796" y="806"/>
                    </a:cubicBezTo>
                    <a:cubicBezTo>
                      <a:pt x="91785" y="806"/>
                      <a:pt x="91775" y="805"/>
                      <a:pt x="91765" y="805"/>
                    </a:cubicBezTo>
                    <a:cubicBezTo>
                      <a:pt x="91544" y="805"/>
                      <a:pt x="91401" y="1012"/>
                      <a:pt x="91259" y="1155"/>
                    </a:cubicBezTo>
                    <a:cubicBezTo>
                      <a:pt x="90930" y="1503"/>
                      <a:pt x="90632" y="1871"/>
                      <a:pt x="90354" y="2248"/>
                    </a:cubicBezTo>
                    <a:cubicBezTo>
                      <a:pt x="90135" y="2527"/>
                      <a:pt x="89926" y="2805"/>
                      <a:pt x="89717" y="3084"/>
                    </a:cubicBezTo>
                    <a:cubicBezTo>
                      <a:pt x="89628" y="2895"/>
                      <a:pt x="89498" y="2676"/>
                      <a:pt x="89439" y="2587"/>
                    </a:cubicBezTo>
                    <a:cubicBezTo>
                      <a:pt x="89319" y="2408"/>
                      <a:pt x="89170" y="2258"/>
                      <a:pt x="89051" y="2079"/>
                    </a:cubicBezTo>
                    <a:cubicBezTo>
                      <a:pt x="88902" y="1871"/>
                      <a:pt x="88723" y="1692"/>
                      <a:pt x="88583" y="1473"/>
                    </a:cubicBezTo>
                    <a:cubicBezTo>
                      <a:pt x="88374" y="1135"/>
                      <a:pt x="88176" y="737"/>
                      <a:pt x="87788" y="578"/>
                    </a:cubicBezTo>
                    <a:cubicBezTo>
                      <a:pt x="87758" y="571"/>
                      <a:pt x="87728" y="567"/>
                      <a:pt x="87699" y="567"/>
                    </a:cubicBezTo>
                    <a:cubicBezTo>
                      <a:pt x="87401" y="567"/>
                      <a:pt x="87153" y="915"/>
                      <a:pt x="86972" y="1115"/>
                    </a:cubicBezTo>
                    <a:cubicBezTo>
                      <a:pt x="86664" y="1413"/>
                      <a:pt x="86405" y="1751"/>
                      <a:pt x="86127" y="2069"/>
                    </a:cubicBezTo>
                    <a:cubicBezTo>
                      <a:pt x="86008" y="2209"/>
                      <a:pt x="85898" y="2358"/>
                      <a:pt x="85789" y="2507"/>
                    </a:cubicBezTo>
                    <a:cubicBezTo>
                      <a:pt x="85630" y="2656"/>
                      <a:pt x="85470" y="2815"/>
                      <a:pt x="85301" y="2955"/>
                    </a:cubicBezTo>
                    <a:cubicBezTo>
                      <a:pt x="85222" y="2845"/>
                      <a:pt x="85132" y="2746"/>
                      <a:pt x="85053" y="2636"/>
                    </a:cubicBezTo>
                    <a:cubicBezTo>
                      <a:pt x="84715" y="2229"/>
                      <a:pt x="84367" y="1821"/>
                      <a:pt x="84028" y="1413"/>
                    </a:cubicBezTo>
                    <a:cubicBezTo>
                      <a:pt x="83909" y="1244"/>
                      <a:pt x="83780" y="1075"/>
                      <a:pt x="83660" y="906"/>
                    </a:cubicBezTo>
                    <a:cubicBezTo>
                      <a:pt x="83561" y="787"/>
                      <a:pt x="83481" y="637"/>
                      <a:pt x="83362" y="548"/>
                    </a:cubicBezTo>
                    <a:cubicBezTo>
                      <a:pt x="83321" y="531"/>
                      <a:pt x="83279" y="524"/>
                      <a:pt x="83238" y="524"/>
                    </a:cubicBezTo>
                    <a:cubicBezTo>
                      <a:pt x="82877" y="524"/>
                      <a:pt x="82509" y="1089"/>
                      <a:pt x="82268" y="1294"/>
                    </a:cubicBezTo>
                    <a:cubicBezTo>
                      <a:pt x="81930" y="1652"/>
                      <a:pt x="81602" y="2010"/>
                      <a:pt x="81274" y="2388"/>
                    </a:cubicBezTo>
                    <a:cubicBezTo>
                      <a:pt x="81065" y="2607"/>
                      <a:pt x="80876" y="2835"/>
                      <a:pt x="80677" y="3074"/>
                    </a:cubicBezTo>
                    <a:cubicBezTo>
                      <a:pt x="80607" y="2984"/>
                      <a:pt x="80548" y="2895"/>
                      <a:pt x="80478" y="2805"/>
                    </a:cubicBezTo>
                    <a:cubicBezTo>
                      <a:pt x="80329" y="2616"/>
                      <a:pt x="80199" y="2418"/>
                      <a:pt x="80080" y="2209"/>
                    </a:cubicBezTo>
                    <a:cubicBezTo>
                      <a:pt x="79772" y="1781"/>
                      <a:pt x="79503" y="1324"/>
                      <a:pt x="79135" y="946"/>
                    </a:cubicBezTo>
                    <a:cubicBezTo>
                      <a:pt x="79006" y="747"/>
                      <a:pt x="78867" y="528"/>
                      <a:pt x="78628" y="448"/>
                    </a:cubicBezTo>
                    <a:cubicBezTo>
                      <a:pt x="78568" y="399"/>
                      <a:pt x="78499" y="369"/>
                      <a:pt x="78429" y="339"/>
                    </a:cubicBezTo>
                    <a:cubicBezTo>
                      <a:pt x="78396" y="328"/>
                      <a:pt x="78364" y="323"/>
                      <a:pt x="78335" y="323"/>
                    </a:cubicBezTo>
                    <a:cubicBezTo>
                      <a:pt x="78115" y="323"/>
                      <a:pt x="77983" y="588"/>
                      <a:pt x="77842" y="737"/>
                    </a:cubicBezTo>
                    <a:cubicBezTo>
                      <a:pt x="77653" y="975"/>
                      <a:pt x="77474" y="1204"/>
                      <a:pt x="77295" y="1453"/>
                    </a:cubicBezTo>
                    <a:cubicBezTo>
                      <a:pt x="76898" y="1960"/>
                      <a:pt x="76470" y="2447"/>
                      <a:pt x="76072" y="2955"/>
                    </a:cubicBezTo>
                    <a:cubicBezTo>
                      <a:pt x="76032" y="3004"/>
                      <a:pt x="75993" y="3054"/>
                      <a:pt x="75953" y="3114"/>
                    </a:cubicBezTo>
                    <a:cubicBezTo>
                      <a:pt x="75863" y="2975"/>
                      <a:pt x="75754" y="2855"/>
                      <a:pt x="75654" y="2736"/>
                    </a:cubicBezTo>
                    <a:cubicBezTo>
                      <a:pt x="75465" y="2497"/>
                      <a:pt x="75276" y="2258"/>
                      <a:pt x="75107" y="2010"/>
                    </a:cubicBezTo>
                    <a:cubicBezTo>
                      <a:pt x="74978" y="1831"/>
                      <a:pt x="74839" y="1672"/>
                      <a:pt x="74710" y="1483"/>
                    </a:cubicBezTo>
                    <a:cubicBezTo>
                      <a:pt x="74541" y="1224"/>
                      <a:pt x="74371" y="966"/>
                      <a:pt x="74143" y="747"/>
                    </a:cubicBezTo>
                    <a:cubicBezTo>
                      <a:pt x="73974" y="608"/>
                      <a:pt x="73834" y="389"/>
                      <a:pt x="73596" y="389"/>
                    </a:cubicBezTo>
                    <a:cubicBezTo>
                      <a:pt x="73128" y="409"/>
                      <a:pt x="72850" y="985"/>
                      <a:pt x="72601" y="1314"/>
                    </a:cubicBezTo>
                    <a:cubicBezTo>
                      <a:pt x="72402" y="1602"/>
                      <a:pt x="72193" y="1890"/>
                      <a:pt x="71985" y="2179"/>
                    </a:cubicBezTo>
                    <a:cubicBezTo>
                      <a:pt x="71726" y="2537"/>
                      <a:pt x="71388" y="2835"/>
                      <a:pt x="71119" y="3193"/>
                    </a:cubicBezTo>
                    <a:cubicBezTo>
                      <a:pt x="71080" y="3144"/>
                      <a:pt x="71040" y="3104"/>
                      <a:pt x="71000" y="3054"/>
                    </a:cubicBezTo>
                    <a:cubicBezTo>
                      <a:pt x="70801" y="2855"/>
                      <a:pt x="70612" y="2646"/>
                      <a:pt x="70433" y="2437"/>
                    </a:cubicBezTo>
                    <a:cubicBezTo>
                      <a:pt x="70065" y="2000"/>
                      <a:pt x="69757" y="1513"/>
                      <a:pt x="69369" y="1085"/>
                    </a:cubicBezTo>
                    <a:cubicBezTo>
                      <a:pt x="69110" y="777"/>
                      <a:pt x="68842" y="409"/>
                      <a:pt x="68434" y="299"/>
                    </a:cubicBezTo>
                    <a:cubicBezTo>
                      <a:pt x="68408" y="289"/>
                      <a:pt x="68380" y="285"/>
                      <a:pt x="68352" y="285"/>
                    </a:cubicBezTo>
                    <a:cubicBezTo>
                      <a:pt x="68296" y="285"/>
                      <a:pt x="68239" y="303"/>
                      <a:pt x="68185" y="329"/>
                    </a:cubicBezTo>
                    <a:cubicBezTo>
                      <a:pt x="67977" y="409"/>
                      <a:pt x="67827" y="588"/>
                      <a:pt x="67698" y="767"/>
                    </a:cubicBezTo>
                    <a:cubicBezTo>
                      <a:pt x="67499" y="1035"/>
                      <a:pt x="67330" y="1324"/>
                      <a:pt x="67131" y="1602"/>
                    </a:cubicBezTo>
                    <a:cubicBezTo>
                      <a:pt x="66733" y="2179"/>
                      <a:pt x="66276" y="2696"/>
                      <a:pt x="65799" y="3213"/>
                    </a:cubicBezTo>
                    <a:cubicBezTo>
                      <a:pt x="65739" y="3283"/>
                      <a:pt x="65679" y="3352"/>
                      <a:pt x="65630" y="3422"/>
                    </a:cubicBezTo>
                    <a:cubicBezTo>
                      <a:pt x="65620" y="3422"/>
                      <a:pt x="65620" y="3432"/>
                      <a:pt x="65620" y="3432"/>
                    </a:cubicBezTo>
                    <a:cubicBezTo>
                      <a:pt x="65580" y="3392"/>
                      <a:pt x="65530" y="3352"/>
                      <a:pt x="65500" y="3313"/>
                    </a:cubicBezTo>
                    <a:cubicBezTo>
                      <a:pt x="65401" y="3203"/>
                      <a:pt x="65311" y="3104"/>
                      <a:pt x="65222" y="2994"/>
                    </a:cubicBezTo>
                    <a:cubicBezTo>
                      <a:pt x="64894" y="2567"/>
                      <a:pt x="64605" y="2109"/>
                      <a:pt x="64287" y="1682"/>
                    </a:cubicBezTo>
                    <a:cubicBezTo>
                      <a:pt x="64088" y="1413"/>
                      <a:pt x="63909" y="1135"/>
                      <a:pt x="63720" y="866"/>
                    </a:cubicBezTo>
                    <a:cubicBezTo>
                      <a:pt x="63511" y="578"/>
                      <a:pt x="63292" y="200"/>
                      <a:pt x="62905" y="150"/>
                    </a:cubicBezTo>
                    <a:cubicBezTo>
                      <a:pt x="62069" y="180"/>
                      <a:pt x="61771" y="995"/>
                      <a:pt x="61383" y="1592"/>
                    </a:cubicBezTo>
                    <a:cubicBezTo>
                      <a:pt x="61045" y="2099"/>
                      <a:pt x="60667" y="2567"/>
                      <a:pt x="60329" y="3064"/>
                    </a:cubicBezTo>
                    <a:cubicBezTo>
                      <a:pt x="60249" y="3163"/>
                      <a:pt x="60179" y="3263"/>
                      <a:pt x="60110" y="3362"/>
                    </a:cubicBezTo>
                    <a:cubicBezTo>
                      <a:pt x="60100" y="3382"/>
                      <a:pt x="60090" y="3392"/>
                      <a:pt x="60070" y="3412"/>
                    </a:cubicBezTo>
                    <a:cubicBezTo>
                      <a:pt x="59961" y="3253"/>
                      <a:pt x="59802" y="3094"/>
                      <a:pt x="59742" y="3004"/>
                    </a:cubicBezTo>
                    <a:cubicBezTo>
                      <a:pt x="59364" y="2567"/>
                      <a:pt x="58946" y="2159"/>
                      <a:pt x="58548" y="1721"/>
                    </a:cubicBezTo>
                    <a:cubicBezTo>
                      <a:pt x="58340" y="1443"/>
                      <a:pt x="58131" y="1174"/>
                      <a:pt x="57902" y="906"/>
                    </a:cubicBezTo>
                    <a:cubicBezTo>
                      <a:pt x="57773" y="757"/>
                      <a:pt x="57653" y="598"/>
                      <a:pt x="57514" y="448"/>
                    </a:cubicBezTo>
                    <a:cubicBezTo>
                      <a:pt x="57415" y="359"/>
                      <a:pt x="57266" y="359"/>
                      <a:pt x="57146" y="319"/>
                    </a:cubicBezTo>
                    <a:cubicBezTo>
                      <a:pt x="57124" y="315"/>
                      <a:pt x="57101" y="314"/>
                      <a:pt x="57078" y="314"/>
                    </a:cubicBezTo>
                    <a:cubicBezTo>
                      <a:pt x="56417" y="314"/>
                      <a:pt x="55531" y="1777"/>
                      <a:pt x="55147" y="2239"/>
                    </a:cubicBezTo>
                    <a:cubicBezTo>
                      <a:pt x="54829" y="2656"/>
                      <a:pt x="54481" y="3074"/>
                      <a:pt x="54173" y="3502"/>
                    </a:cubicBezTo>
                    <a:cubicBezTo>
                      <a:pt x="54153" y="3472"/>
                      <a:pt x="54133" y="3452"/>
                      <a:pt x="54123" y="3422"/>
                    </a:cubicBezTo>
                    <a:cubicBezTo>
                      <a:pt x="53884" y="3014"/>
                      <a:pt x="53626" y="2616"/>
                      <a:pt x="53347" y="2229"/>
                    </a:cubicBezTo>
                    <a:cubicBezTo>
                      <a:pt x="53009" y="1721"/>
                      <a:pt x="52721" y="1194"/>
                      <a:pt x="52353" y="707"/>
                    </a:cubicBezTo>
                    <a:cubicBezTo>
                      <a:pt x="52154" y="428"/>
                      <a:pt x="51985" y="70"/>
                      <a:pt x="516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2" name="Google Shape;1312;p33"/>
              <p:cNvGrpSpPr/>
              <p:nvPr/>
            </p:nvGrpSpPr>
            <p:grpSpPr>
              <a:xfrm>
                <a:off x="303565" y="4665537"/>
                <a:ext cx="6296680" cy="56127"/>
                <a:chOff x="532165" y="4360737"/>
                <a:chExt cx="6296680" cy="56127"/>
              </a:xfrm>
            </p:grpSpPr>
            <p:sp>
              <p:nvSpPr>
                <p:cNvPr id="1313" name="Google Shape;1313;p33"/>
                <p:cNvSpPr/>
                <p:nvPr/>
              </p:nvSpPr>
              <p:spPr>
                <a:xfrm>
                  <a:off x="6772647" y="4360737"/>
                  <a:ext cx="56198" cy="51891"/>
                </a:xfrm>
                <a:custGeom>
                  <a:avLst/>
                  <a:gdLst/>
                  <a:ahLst/>
                  <a:cxnLst/>
                  <a:rect l="l" t="t" r="r" b="b"/>
                  <a:pathLst>
                    <a:path w="796" h="735" extrusionOk="0">
                      <a:moveTo>
                        <a:pt x="449" y="0"/>
                      </a:moveTo>
                      <a:cubicBezTo>
                        <a:pt x="251" y="0"/>
                        <a:pt x="38" y="111"/>
                        <a:pt x="30" y="320"/>
                      </a:cubicBezTo>
                      <a:cubicBezTo>
                        <a:pt x="0" y="509"/>
                        <a:pt x="119" y="708"/>
                        <a:pt x="308" y="728"/>
                      </a:cubicBezTo>
                      <a:cubicBezTo>
                        <a:pt x="332" y="732"/>
                        <a:pt x="356" y="734"/>
                        <a:pt x="381" y="734"/>
                      </a:cubicBezTo>
                      <a:cubicBezTo>
                        <a:pt x="580" y="734"/>
                        <a:pt x="787" y="594"/>
                        <a:pt x="796" y="390"/>
                      </a:cubicBezTo>
                      <a:cubicBezTo>
                        <a:pt x="796" y="231"/>
                        <a:pt x="716" y="62"/>
                        <a:pt x="557" y="12"/>
                      </a:cubicBezTo>
                      <a:cubicBezTo>
                        <a:pt x="522"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33"/>
                <p:cNvSpPr/>
                <p:nvPr/>
              </p:nvSpPr>
              <p:spPr>
                <a:xfrm>
                  <a:off x="6487574" y="4360737"/>
                  <a:ext cx="56198" cy="51891"/>
                </a:xfrm>
                <a:custGeom>
                  <a:avLst/>
                  <a:gdLst/>
                  <a:ahLst/>
                  <a:cxnLst/>
                  <a:rect l="l" t="t" r="r" b="b"/>
                  <a:pathLst>
                    <a:path w="796" h="735" extrusionOk="0">
                      <a:moveTo>
                        <a:pt x="449" y="0"/>
                      </a:moveTo>
                      <a:cubicBezTo>
                        <a:pt x="251" y="0"/>
                        <a:pt x="37" y="111"/>
                        <a:pt x="20" y="320"/>
                      </a:cubicBezTo>
                      <a:cubicBezTo>
                        <a:pt x="0" y="509"/>
                        <a:pt x="110" y="708"/>
                        <a:pt x="309"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33"/>
                <p:cNvSpPr/>
                <p:nvPr/>
              </p:nvSpPr>
              <p:spPr>
                <a:xfrm>
                  <a:off x="6166002" y="4360737"/>
                  <a:ext cx="55492" cy="51891"/>
                </a:xfrm>
                <a:custGeom>
                  <a:avLst/>
                  <a:gdLst/>
                  <a:ahLst/>
                  <a:cxnLst/>
                  <a:rect l="l" t="t" r="r" b="b"/>
                  <a:pathLst>
                    <a:path w="786" h="735" extrusionOk="0">
                      <a:moveTo>
                        <a:pt x="442" y="0"/>
                      </a:moveTo>
                      <a:cubicBezTo>
                        <a:pt x="249" y="0"/>
                        <a:pt x="29" y="111"/>
                        <a:pt x="20" y="320"/>
                      </a:cubicBezTo>
                      <a:cubicBezTo>
                        <a:pt x="0" y="509"/>
                        <a:pt x="110" y="708"/>
                        <a:pt x="299" y="728"/>
                      </a:cubicBezTo>
                      <a:cubicBezTo>
                        <a:pt x="322" y="732"/>
                        <a:pt x="347" y="734"/>
                        <a:pt x="371" y="734"/>
                      </a:cubicBezTo>
                      <a:cubicBezTo>
                        <a:pt x="571" y="734"/>
                        <a:pt x="777" y="594"/>
                        <a:pt x="786" y="390"/>
                      </a:cubicBezTo>
                      <a:cubicBezTo>
                        <a:pt x="786" y="231"/>
                        <a:pt x="716" y="62"/>
                        <a:pt x="547" y="12"/>
                      </a:cubicBezTo>
                      <a:cubicBezTo>
                        <a:pt x="514" y="4"/>
                        <a:pt x="479" y="0"/>
                        <a:pt x="4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33"/>
                <p:cNvSpPr/>
                <p:nvPr/>
              </p:nvSpPr>
              <p:spPr>
                <a:xfrm>
                  <a:off x="5836663" y="4360737"/>
                  <a:ext cx="56268" cy="51891"/>
                </a:xfrm>
                <a:custGeom>
                  <a:avLst/>
                  <a:gdLst/>
                  <a:ahLst/>
                  <a:cxnLst/>
                  <a:rect l="l" t="t" r="r" b="b"/>
                  <a:pathLst>
                    <a:path w="797" h="735" extrusionOk="0">
                      <a:moveTo>
                        <a:pt x="450" y="0"/>
                      </a:moveTo>
                      <a:cubicBezTo>
                        <a:pt x="252" y="0"/>
                        <a:pt x="39" y="111"/>
                        <a:pt x="31" y="320"/>
                      </a:cubicBezTo>
                      <a:cubicBezTo>
                        <a:pt x="1" y="509"/>
                        <a:pt x="120" y="708"/>
                        <a:pt x="309" y="728"/>
                      </a:cubicBezTo>
                      <a:cubicBezTo>
                        <a:pt x="333" y="732"/>
                        <a:pt x="357" y="734"/>
                        <a:pt x="382" y="734"/>
                      </a:cubicBezTo>
                      <a:cubicBezTo>
                        <a:pt x="581" y="734"/>
                        <a:pt x="788" y="594"/>
                        <a:pt x="797" y="390"/>
                      </a:cubicBezTo>
                      <a:cubicBezTo>
                        <a:pt x="797" y="231"/>
                        <a:pt x="717" y="62"/>
                        <a:pt x="558" y="12"/>
                      </a:cubicBezTo>
                      <a:cubicBezTo>
                        <a:pt x="523" y="4"/>
                        <a:pt x="487"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33"/>
                <p:cNvSpPr/>
                <p:nvPr/>
              </p:nvSpPr>
              <p:spPr>
                <a:xfrm>
                  <a:off x="5508102" y="4360737"/>
                  <a:ext cx="55562" cy="51891"/>
                </a:xfrm>
                <a:custGeom>
                  <a:avLst/>
                  <a:gdLst/>
                  <a:ahLst/>
                  <a:cxnLst/>
                  <a:rect l="l" t="t" r="r" b="b"/>
                  <a:pathLst>
                    <a:path w="787" h="735" extrusionOk="0">
                      <a:moveTo>
                        <a:pt x="443" y="0"/>
                      </a:moveTo>
                      <a:cubicBezTo>
                        <a:pt x="249" y="0"/>
                        <a:pt x="29" y="111"/>
                        <a:pt x="20" y="320"/>
                      </a:cubicBezTo>
                      <a:cubicBezTo>
                        <a:pt x="0" y="509"/>
                        <a:pt x="110" y="708"/>
                        <a:pt x="299" y="728"/>
                      </a:cubicBezTo>
                      <a:cubicBezTo>
                        <a:pt x="323" y="732"/>
                        <a:pt x="347" y="734"/>
                        <a:pt x="371" y="734"/>
                      </a:cubicBezTo>
                      <a:cubicBezTo>
                        <a:pt x="571" y="734"/>
                        <a:pt x="777" y="594"/>
                        <a:pt x="786" y="390"/>
                      </a:cubicBezTo>
                      <a:cubicBezTo>
                        <a:pt x="786" y="231"/>
                        <a:pt x="717" y="62"/>
                        <a:pt x="547" y="12"/>
                      </a:cubicBezTo>
                      <a:cubicBezTo>
                        <a:pt x="515" y="4"/>
                        <a:pt x="479" y="0"/>
                        <a:pt x="4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33"/>
                <p:cNvSpPr/>
                <p:nvPr/>
              </p:nvSpPr>
              <p:spPr>
                <a:xfrm>
                  <a:off x="5168244" y="4360737"/>
                  <a:ext cx="56268" cy="51891"/>
                </a:xfrm>
                <a:custGeom>
                  <a:avLst/>
                  <a:gdLst/>
                  <a:ahLst/>
                  <a:cxnLst/>
                  <a:rect l="l" t="t" r="r" b="b"/>
                  <a:pathLst>
                    <a:path w="797" h="735" extrusionOk="0">
                      <a:moveTo>
                        <a:pt x="444" y="0"/>
                      </a:moveTo>
                      <a:cubicBezTo>
                        <a:pt x="252" y="0"/>
                        <a:pt x="38" y="111"/>
                        <a:pt x="21" y="320"/>
                      </a:cubicBezTo>
                      <a:cubicBezTo>
                        <a:pt x="1" y="509"/>
                        <a:pt x="110" y="708"/>
                        <a:pt x="309" y="728"/>
                      </a:cubicBezTo>
                      <a:cubicBezTo>
                        <a:pt x="332" y="732"/>
                        <a:pt x="355" y="734"/>
                        <a:pt x="379" y="734"/>
                      </a:cubicBezTo>
                      <a:cubicBezTo>
                        <a:pt x="571" y="734"/>
                        <a:pt x="778" y="594"/>
                        <a:pt x="787" y="390"/>
                      </a:cubicBezTo>
                      <a:cubicBezTo>
                        <a:pt x="797" y="231"/>
                        <a:pt x="717" y="62"/>
                        <a:pt x="548" y="12"/>
                      </a:cubicBezTo>
                      <a:cubicBezTo>
                        <a:pt x="515" y="4"/>
                        <a:pt x="480" y="0"/>
                        <a:pt x="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33"/>
                <p:cNvSpPr/>
                <p:nvPr/>
              </p:nvSpPr>
              <p:spPr>
                <a:xfrm>
                  <a:off x="4774380" y="4360737"/>
                  <a:ext cx="56268" cy="51891"/>
                </a:xfrm>
                <a:custGeom>
                  <a:avLst/>
                  <a:gdLst/>
                  <a:ahLst/>
                  <a:cxnLst/>
                  <a:rect l="l" t="t" r="r" b="b"/>
                  <a:pathLst>
                    <a:path w="797" h="735" extrusionOk="0">
                      <a:moveTo>
                        <a:pt x="449" y="0"/>
                      </a:moveTo>
                      <a:cubicBezTo>
                        <a:pt x="252" y="0"/>
                        <a:pt x="37" y="111"/>
                        <a:pt x="21" y="320"/>
                      </a:cubicBezTo>
                      <a:cubicBezTo>
                        <a:pt x="1" y="509"/>
                        <a:pt x="110" y="708"/>
                        <a:pt x="309" y="728"/>
                      </a:cubicBezTo>
                      <a:cubicBezTo>
                        <a:pt x="333" y="732"/>
                        <a:pt x="357" y="734"/>
                        <a:pt x="381" y="734"/>
                      </a:cubicBezTo>
                      <a:cubicBezTo>
                        <a:pt x="579" y="734"/>
                        <a:pt x="779" y="594"/>
                        <a:pt x="796" y="390"/>
                      </a:cubicBezTo>
                      <a:cubicBezTo>
                        <a:pt x="796" y="231"/>
                        <a:pt x="717" y="62"/>
                        <a:pt x="558" y="12"/>
                      </a:cubicBezTo>
                      <a:cubicBezTo>
                        <a:pt x="523" y="4"/>
                        <a:pt x="487"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33"/>
                <p:cNvSpPr/>
                <p:nvPr/>
              </p:nvSpPr>
              <p:spPr>
                <a:xfrm>
                  <a:off x="4381927" y="4360737"/>
                  <a:ext cx="56198" cy="51891"/>
                </a:xfrm>
                <a:custGeom>
                  <a:avLst/>
                  <a:gdLst/>
                  <a:ahLst/>
                  <a:cxnLst/>
                  <a:rect l="l" t="t" r="r" b="b"/>
                  <a:pathLst>
                    <a:path w="796" h="735" extrusionOk="0">
                      <a:moveTo>
                        <a:pt x="449" y="0"/>
                      </a:moveTo>
                      <a:cubicBezTo>
                        <a:pt x="251" y="0"/>
                        <a:pt x="37" y="111"/>
                        <a:pt x="20" y="320"/>
                      </a:cubicBezTo>
                      <a:cubicBezTo>
                        <a:pt x="0" y="509"/>
                        <a:pt x="120" y="708"/>
                        <a:pt x="308" y="728"/>
                      </a:cubicBezTo>
                      <a:cubicBezTo>
                        <a:pt x="332" y="732"/>
                        <a:pt x="356" y="734"/>
                        <a:pt x="381" y="734"/>
                      </a:cubicBezTo>
                      <a:cubicBezTo>
                        <a:pt x="579" y="734"/>
                        <a:pt x="778" y="594"/>
                        <a:pt x="796" y="390"/>
                      </a:cubicBezTo>
                      <a:cubicBezTo>
                        <a:pt x="796" y="231"/>
                        <a:pt x="716" y="62"/>
                        <a:pt x="557" y="12"/>
                      </a:cubicBezTo>
                      <a:cubicBezTo>
                        <a:pt x="523" y="4"/>
                        <a:pt x="486"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33"/>
                <p:cNvSpPr/>
                <p:nvPr/>
              </p:nvSpPr>
              <p:spPr>
                <a:xfrm>
                  <a:off x="3975355" y="4360737"/>
                  <a:ext cx="55562" cy="51891"/>
                </a:xfrm>
                <a:custGeom>
                  <a:avLst/>
                  <a:gdLst/>
                  <a:ahLst/>
                  <a:cxnLst/>
                  <a:rect l="l" t="t" r="r" b="b"/>
                  <a:pathLst>
                    <a:path w="787" h="735" extrusionOk="0">
                      <a:moveTo>
                        <a:pt x="440" y="0"/>
                      </a:moveTo>
                      <a:cubicBezTo>
                        <a:pt x="242" y="0"/>
                        <a:pt x="29" y="111"/>
                        <a:pt x="21" y="320"/>
                      </a:cubicBezTo>
                      <a:cubicBezTo>
                        <a:pt x="1" y="509"/>
                        <a:pt x="110" y="708"/>
                        <a:pt x="299" y="728"/>
                      </a:cubicBezTo>
                      <a:cubicBezTo>
                        <a:pt x="323" y="732"/>
                        <a:pt x="347" y="734"/>
                        <a:pt x="372" y="734"/>
                      </a:cubicBezTo>
                      <a:cubicBezTo>
                        <a:pt x="571" y="734"/>
                        <a:pt x="778" y="594"/>
                        <a:pt x="787" y="390"/>
                      </a:cubicBezTo>
                      <a:cubicBezTo>
                        <a:pt x="787" y="231"/>
                        <a:pt x="707" y="62"/>
                        <a:pt x="548" y="12"/>
                      </a:cubicBezTo>
                      <a:cubicBezTo>
                        <a:pt x="513" y="4"/>
                        <a:pt x="477" y="0"/>
                        <a:pt x="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33"/>
                <p:cNvSpPr/>
                <p:nvPr/>
              </p:nvSpPr>
              <p:spPr>
                <a:xfrm>
                  <a:off x="3330163" y="4364903"/>
                  <a:ext cx="55492" cy="51962"/>
                </a:xfrm>
                <a:custGeom>
                  <a:avLst/>
                  <a:gdLst/>
                  <a:ahLst/>
                  <a:cxnLst/>
                  <a:rect l="l" t="t" r="r" b="b"/>
                  <a:pathLst>
                    <a:path w="786" h="736" extrusionOk="0">
                      <a:moveTo>
                        <a:pt x="439" y="1"/>
                      </a:moveTo>
                      <a:cubicBezTo>
                        <a:pt x="241" y="1"/>
                        <a:pt x="28" y="112"/>
                        <a:pt x="20" y="321"/>
                      </a:cubicBezTo>
                      <a:cubicBezTo>
                        <a:pt x="0" y="510"/>
                        <a:pt x="109" y="709"/>
                        <a:pt x="298" y="729"/>
                      </a:cubicBezTo>
                      <a:cubicBezTo>
                        <a:pt x="322" y="733"/>
                        <a:pt x="346" y="735"/>
                        <a:pt x="371" y="735"/>
                      </a:cubicBezTo>
                      <a:cubicBezTo>
                        <a:pt x="571" y="735"/>
                        <a:pt x="777" y="594"/>
                        <a:pt x="786" y="391"/>
                      </a:cubicBezTo>
                      <a:cubicBezTo>
                        <a:pt x="786" y="231"/>
                        <a:pt x="706" y="62"/>
                        <a:pt x="547" y="13"/>
                      </a:cubicBezTo>
                      <a:cubicBezTo>
                        <a:pt x="513" y="5"/>
                        <a:pt x="476" y="1"/>
                        <a:pt x="4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33"/>
                <p:cNvSpPr/>
                <p:nvPr/>
              </p:nvSpPr>
              <p:spPr>
                <a:xfrm>
                  <a:off x="3601117" y="4364903"/>
                  <a:ext cx="56268" cy="51962"/>
                </a:xfrm>
                <a:custGeom>
                  <a:avLst/>
                  <a:gdLst/>
                  <a:ahLst/>
                  <a:cxnLst/>
                  <a:rect l="l" t="t" r="r" b="b"/>
                  <a:pathLst>
                    <a:path w="797" h="736" extrusionOk="0">
                      <a:moveTo>
                        <a:pt x="450" y="1"/>
                      </a:moveTo>
                      <a:cubicBezTo>
                        <a:pt x="252" y="1"/>
                        <a:pt x="38" y="112"/>
                        <a:pt x="21" y="321"/>
                      </a:cubicBezTo>
                      <a:cubicBezTo>
                        <a:pt x="1" y="510"/>
                        <a:pt x="110" y="709"/>
                        <a:pt x="309" y="729"/>
                      </a:cubicBezTo>
                      <a:cubicBezTo>
                        <a:pt x="333" y="733"/>
                        <a:pt x="357" y="735"/>
                        <a:pt x="381" y="735"/>
                      </a:cubicBezTo>
                      <a:cubicBezTo>
                        <a:pt x="579" y="735"/>
                        <a:pt x="779" y="594"/>
                        <a:pt x="797" y="391"/>
                      </a:cubicBezTo>
                      <a:cubicBezTo>
                        <a:pt x="797"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33"/>
                <p:cNvSpPr/>
                <p:nvPr/>
              </p:nvSpPr>
              <p:spPr>
                <a:xfrm>
                  <a:off x="3044384" y="4364903"/>
                  <a:ext cx="56198" cy="51962"/>
                </a:xfrm>
                <a:custGeom>
                  <a:avLst/>
                  <a:gdLst/>
                  <a:ahLst/>
                  <a:cxnLst/>
                  <a:rect l="l" t="t" r="r" b="b"/>
                  <a:pathLst>
                    <a:path w="796" h="736" extrusionOk="0">
                      <a:moveTo>
                        <a:pt x="449" y="1"/>
                      </a:moveTo>
                      <a:cubicBezTo>
                        <a:pt x="251" y="1"/>
                        <a:pt x="37" y="112"/>
                        <a:pt x="20" y="321"/>
                      </a:cubicBezTo>
                      <a:cubicBezTo>
                        <a:pt x="0" y="510"/>
                        <a:pt x="120" y="709"/>
                        <a:pt x="309" y="729"/>
                      </a:cubicBezTo>
                      <a:cubicBezTo>
                        <a:pt x="332" y="733"/>
                        <a:pt x="357" y="735"/>
                        <a:pt x="381" y="735"/>
                      </a:cubicBezTo>
                      <a:cubicBezTo>
                        <a:pt x="579" y="735"/>
                        <a:pt x="778"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33"/>
                <p:cNvSpPr/>
                <p:nvPr/>
              </p:nvSpPr>
              <p:spPr>
                <a:xfrm>
                  <a:off x="2722811" y="4364903"/>
                  <a:ext cx="55562" cy="51962"/>
                </a:xfrm>
                <a:custGeom>
                  <a:avLst/>
                  <a:gdLst/>
                  <a:ahLst/>
                  <a:cxnLst/>
                  <a:rect l="l" t="t" r="r" b="b"/>
                  <a:pathLst>
                    <a:path w="787" h="736" extrusionOk="0">
                      <a:moveTo>
                        <a:pt x="443" y="1"/>
                      </a:moveTo>
                      <a:cubicBezTo>
                        <a:pt x="249" y="1"/>
                        <a:pt x="29" y="112"/>
                        <a:pt x="20" y="321"/>
                      </a:cubicBezTo>
                      <a:cubicBezTo>
                        <a:pt x="0" y="510"/>
                        <a:pt x="110" y="709"/>
                        <a:pt x="299" y="729"/>
                      </a:cubicBezTo>
                      <a:cubicBezTo>
                        <a:pt x="323" y="733"/>
                        <a:pt x="347" y="735"/>
                        <a:pt x="371" y="735"/>
                      </a:cubicBezTo>
                      <a:cubicBezTo>
                        <a:pt x="571" y="735"/>
                        <a:pt x="777" y="594"/>
                        <a:pt x="786" y="391"/>
                      </a:cubicBezTo>
                      <a:cubicBezTo>
                        <a:pt x="78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33"/>
                <p:cNvSpPr/>
                <p:nvPr/>
              </p:nvSpPr>
              <p:spPr>
                <a:xfrm>
                  <a:off x="2394179" y="4364903"/>
                  <a:ext cx="55562" cy="51962"/>
                </a:xfrm>
                <a:custGeom>
                  <a:avLst/>
                  <a:gdLst/>
                  <a:ahLst/>
                  <a:cxnLst/>
                  <a:rect l="l" t="t" r="r" b="b"/>
                  <a:pathLst>
                    <a:path w="787" h="736" extrusionOk="0">
                      <a:moveTo>
                        <a:pt x="440" y="1"/>
                      </a:moveTo>
                      <a:cubicBezTo>
                        <a:pt x="242" y="1"/>
                        <a:pt x="29" y="112"/>
                        <a:pt x="21" y="321"/>
                      </a:cubicBezTo>
                      <a:cubicBezTo>
                        <a:pt x="1" y="510"/>
                        <a:pt x="110" y="709"/>
                        <a:pt x="299" y="729"/>
                      </a:cubicBezTo>
                      <a:cubicBezTo>
                        <a:pt x="323" y="733"/>
                        <a:pt x="347" y="735"/>
                        <a:pt x="372" y="735"/>
                      </a:cubicBezTo>
                      <a:cubicBezTo>
                        <a:pt x="571" y="735"/>
                        <a:pt x="778" y="594"/>
                        <a:pt x="787" y="391"/>
                      </a:cubicBezTo>
                      <a:cubicBezTo>
                        <a:pt x="787" y="231"/>
                        <a:pt x="707" y="62"/>
                        <a:pt x="548" y="13"/>
                      </a:cubicBezTo>
                      <a:cubicBezTo>
                        <a:pt x="513" y="5"/>
                        <a:pt x="477" y="1"/>
                        <a:pt x="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33"/>
                <p:cNvSpPr/>
                <p:nvPr/>
              </p:nvSpPr>
              <p:spPr>
                <a:xfrm>
                  <a:off x="2064912" y="4364903"/>
                  <a:ext cx="55562" cy="51962"/>
                </a:xfrm>
                <a:custGeom>
                  <a:avLst/>
                  <a:gdLst/>
                  <a:ahLst/>
                  <a:cxnLst/>
                  <a:rect l="l" t="t" r="r" b="b"/>
                  <a:pathLst>
                    <a:path w="787" h="736" extrusionOk="0">
                      <a:moveTo>
                        <a:pt x="443" y="1"/>
                      </a:moveTo>
                      <a:cubicBezTo>
                        <a:pt x="249" y="1"/>
                        <a:pt x="29" y="112"/>
                        <a:pt x="20" y="321"/>
                      </a:cubicBezTo>
                      <a:cubicBezTo>
                        <a:pt x="1" y="510"/>
                        <a:pt x="110" y="709"/>
                        <a:pt x="299" y="729"/>
                      </a:cubicBezTo>
                      <a:cubicBezTo>
                        <a:pt x="323" y="733"/>
                        <a:pt x="347" y="735"/>
                        <a:pt x="371" y="735"/>
                      </a:cubicBezTo>
                      <a:cubicBezTo>
                        <a:pt x="571" y="735"/>
                        <a:pt x="777" y="594"/>
                        <a:pt x="786" y="391"/>
                      </a:cubicBezTo>
                      <a:cubicBezTo>
                        <a:pt x="786" y="231"/>
                        <a:pt x="717" y="62"/>
                        <a:pt x="548" y="13"/>
                      </a:cubicBezTo>
                      <a:cubicBezTo>
                        <a:pt x="515"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33"/>
                <p:cNvSpPr/>
                <p:nvPr/>
              </p:nvSpPr>
              <p:spPr>
                <a:xfrm>
                  <a:off x="1725125" y="4364903"/>
                  <a:ext cx="56198" cy="51962"/>
                </a:xfrm>
                <a:custGeom>
                  <a:avLst/>
                  <a:gdLst/>
                  <a:ahLst/>
                  <a:cxnLst/>
                  <a:rect l="l" t="t" r="r" b="b"/>
                  <a:pathLst>
                    <a:path w="796" h="736" extrusionOk="0">
                      <a:moveTo>
                        <a:pt x="443" y="1"/>
                      </a:moveTo>
                      <a:cubicBezTo>
                        <a:pt x="251" y="1"/>
                        <a:pt x="37" y="112"/>
                        <a:pt x="20" y="321"/>
                      </a:cubicBezTo>
                      <a:cubicBezTo>
                        <a:pt x="0" y="510"/>
                        <a:pt x="109" y="709"/>
                        <a:pt x="308" y="729"/>
                      </a:cubicBezTo>
                      <a:cubicBezTo>
                        <a:pt x="332" y="733"/>
                        <a:pt x="356" y="735"/>
                        <a:pt x="380" y="735"/>
                      </a:cubicBezTo>
                      <a:cubicBezTo>
                        <a:pt x="578" y="735"/>
                        <a:pt x="777" y="594"/>
                        <a:pt x="786" y="391"/>
                      </a:cubicBezTo>
                      <a:cubicBezTo>
                        <a:pt x="796" y="231"/>
                        <a:pt x="716" y="62"/>
                        <a:pt x="547" y="13"/>
                      </a:cubicBezTo>
                      <a:cubicBezTo>
                        <a:pt x="514" y="5"/>
                        <a:pt x="479"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33"/>
                <p:cNvSpPr/>
                <p:nvPr/>
              </p:nvSpPr>
              <p:spPr>
                <a:xfrm>
                  <a:off x="1331190" y="4364903"/>
                  <a:ext cx="56268" cy="51962"/>
                </a:xfrm>
                <a:custGeom>
                  <a:avLst/>
                  <a:gdLst/>
                  <a:ahLst/>
                  <a:cxnLst/>
                  <a:rect l="l" t="t" r="r" b="b"/>
                  <a:pathLst>
                    <a:path w="797" h="736" extrusionOk="0">
                      <a:moveTo>
                        <a:pt x="450" y="1"/>
                      </a:moveTo>
                      <a:cubicBezTo>
                        <a:pt x="252" y="1"/>
                        <a:pt x="39" y="112"/>
                        <a:pt x="31" y="321"/>
                      </a:cubicBezTo>
                      <a:cubicBezTo>
                        <a:pt x="1" y="510"/>
                        <a:pt x="120" y="709"/>
                        <a:pt x="309" y="729"/>
                      </a:cubicBezTo>
                      <a:cubicBezTo>
                        <a:pt x="333" y="733"/>
                        <a:pt x="357" y="735"/>
                        <a:pt x="381" y="735"/>
                      </a:cubicBezTo>
                      <a:cubicBezTo>
                        <a:pt x="579" y="735"/>
                        <a:pt x="779" y="594"/>
                        <a:pt x="796" y="391"/>
                      </a:cubicBezTo>
                      <a:cubicBezTo>
                        <a:pt x="796" y="231"/>
                        <a:pt x="717" y="62"/>
                        <a:pt x="558" y="13"/>
                      </a:cubicBezTo>
                      <a:cubicBezTo>
                        <a:pt x="523" y="5"/>
                        <a:pt x="487"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33"/>
                <p:cNvSpPr/>
                <p:nvPr/>
              </p:nvSpPr>
              <p:spPr>
                <a:xfrm>
                  <a:off x="938737" y="4364903"/>
                  <a:ext cx="56198" cy="51962"/>
                </a:xfrm>
                <a:custGeom>
                  <a:avLst/>
                  <a:gdLst/>
                  <a:ahLst/>
                  <a:cxnLst/>
                  <a:rect l="l" t="t" r="r" b="b"/>
                  <a:pathLst>
                    <a:path w="796" h="736" extrusionOk="0">
                      <a:moveTo>
                        <a:pt x="449" y="1"/>
                      </a:moveTo>
                      <a:cubicBezTo>
                        <a:pt x="251" y="1"/>
                        <a:pt x="39" y="112"/>
                        <a:pt x="30" y="321"/>
                      </a:cubicBezTo>
                      <a:cubicBezTo>
                        <a:pt x="0" y="510"/>
                        <a:pt x="120" y="709"/>
                        <a:pt x="309" y="729"/>
                      </a:cubicBezTo>
                      <a:cubicBezTo>
                        <a:pt x="332" y="733"/>
                        <a:pt x="357" y="735"/>
                        <a:pt x="381" y="735"/>
                      </a:cubicBezTo>
                      <a:cubicBezTo>
                        <a:pt x="581" y="735"/>
                        <a:pt x="787" y="594"/>
                        <a:pt x="796" y="391"/>
                      </a:cubicBezTo>
                      <a:cubicBezTo>
                        <a:pt x="796" y="231"/>
                        <a:pt x="716" y="62"/>
                        <a:pt x="557" y="13"/>
                      </a:cubicBezTo>
                      <a:cubicBezTo>
                        <a:pt x="523" y="5"/>
                        <a:pt x="486"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33"/>
                <p:cNvSpPr/>
                <p:nvPr/>
              </p:nvSpPr>
              <p:spPr>
                <a:xfrm>
                  <a:off x="532165" y="4364903"/>
                  <a:ext cx="55562" cy="51962"/>
                </a:xfrm>
                <a:custGeom>
                  <a:avLst/>
                  <a:gdLst/>
                  <a:ahLst/>
                  <a:cxnLst/>
                  <a:rect l="l" t="t" r="r" b="b"/>
                  <a:pathLst>
                    <a:path w="787" h="736" extrusionOk="0">
                      <a:moveTo>
                        <a:pt x="443" y="1"/>
                      </a:moveTo>
                      <a:cubicBezTo>
                        <a:pt x="249" y="1"/>
                        <a:pt x="29" y="112"/>
                        <a:pt x="21" y="321"/>
                      </a:cubicBezTo>
                      <a:cubicBezTo>
                        <a:pt x="1" y="510"/>
                        <a:pt x="110" y="709"/>
                        <a:pt x="299" y="729"/>
                      </a:cubicBezTo>
                      <a:cubicBezTo>
                        <a:pt x="323" y="733"/>
                        <a:pt x="347" y="735"/>
                        <a:pt x="372" y="735"/>
                      </a:cubicBezTo>
                      <a:cubicBezTo>
                        <a:pt x="571" y="735"/>
                        <a:pt x="778" y="594"/>
                        <a:pt x="787" y="391"/>
                      </a:cubicBezTo>
                      <a:cubicBezTo>
                        <a:pt x="787" y="231"/>
                        <a:pt x="717" y="62"/>
                        <a:pt x="548" y="13"/>
                      </a:cubicBezTo>
                      <a:cubicBezTo>
                        <a:pt x="515" y="5"/>
                        <a:pt x="480"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1332" name="Google Shape;1332;p33"/>
          <p:cNvSpPr/>
          <p:nvPr/>
        </p:nvSpPr>
        <p:spPr>
          <a:xfrm flipH="1">
            <a:off x="-305678" y="-137010"/>
            <a:ext cx="1319443" cy="1193846"/>
          </a:xfrm>
          <a:custGeom>
            <a:avLst/>
            <a:gdLst/>
            <a:ahLst/>
            <a:cxnLst/>
            <a:rect l="l" t="t" r="r" b="b"/>
            <a:pathLst>
              <a:path w="18689" h="16910" extrusionOk="0">
                <a:moveTo>
                  <a:pt x="8743" y="1"/>
                </a:moveTo>
                <a:cubicBezTo>
                  <a:pt x="8394" y="1"/>
                  <a:pt x="8046" y="31"/>
                  <a:pt x="7699" y="99"/>
                </a:cubicBezTo>
                <a:cubicBezTo>
                  <a:pt x="6784" y="158"/>
                  <a:pt x="5889" y="367"/>
                  <a:pt x="5033" y="745"/>
                </a:cubicBezTo>
                <a:cubicBezTo>
                  <a:pt x="4158" y="964"/>
                  <a:pt x="3382" y="1431"/>
                  <a:pt x="2746" y="2058"/>
                </a:cubicBezTo>
                <a:cubicBezTo>
                  <a:pt x="2109" y="2724"/>
                  <a:pt x="1612" y="3500"/>
                  <a:pt x="1115" y="4266"/>
                </a:cubicBezTo>
                <a:cubicBezTo>
                  <a:pt x="976" y="4495"/>
                  <a:pt x="856" y="4733"/>
                  <a:pt x="757" y="4982"/>
                </a:cubicBezTo>
                <a:cubicBezTo>
                  <a:pt x="687" y="5111"/>
                  <a:pt x="608" y="5240"/>
                  <a:pt x="548" y="5380"/>
                </a:cubicBezTo>
                <a:cubicBezTo>
                  <a:pt x="369" y="5827"/>
                  <a:pt x="240" y="6295"/>
                  <a:pt x="210" y="6772"/>
                </a:cubicBezTo>
                <a:cubicBezTo>
                  <a:pt x="80" y="7279"/>
                  <a:pt x="21" y="7796"/>
                  <a:pt x="21" y="8333"/>
                </a:cubicBezTo>
                <a:cubicBezTo>
                  <a:pt x="1" y="9010"/>
                  <a:pt x="21" y="9716"/>
                  <a:pt x="379" y="10313"/>
                </a:cubicBezTo>
                <a:cubicBezTo>
                  <a:pt x="504" y="10585"/>
                  <a:pt x="857" y="10998"/>
                  <a:pt x="1174" y="10998"/>
                </a:cubicBezTo>
                <a:cubicBezTo>
                  <a:pt x="1285" y="10998"/>
                  <a:pt x="1392" y="10947"/>
                  <a:pt x="1483" y="10820"/>
                </a:cubicBezTo>
                <a:cubicBezTo>
                  <a:pt x="1692" y="10094"/>
                  <a:pt x="1413" y="9318"/>
                  <a:pt x="1453" y="8572"/>
                </a:cubicBezTo>
                <a:cubicBezTo>
                  <a:pt x="1493" y="7975"/>
                  <a:pt x="1632" y="7418"/>
                  <a:pt x="1721" y="6822"/>
                </a:cubicBezTo>
                <a:cubicBezTo>
                  <a:pt x="1731" y="6653"/>
                  <a:pt x="1841" y="6414"/>
                  <a:pt x="1811" y="6235"/>
                </a:cubicBezTo>
                <a:cubicBezTo>
                  <a:pt x="1831" y="6165"/>
                  <a:pt x="1861" y="6086"/>
                  <a:pt x="1891" y="6016"/>
                </a:cubicBezTo>
                <a:cubicBezTo>
                  <a:pt x="2378" y="5051"/>
                  <a:pt x="2915" y="4077"/>
                  <a:pt x="3750" y="3371"/>
                </a:cubicBezTo>
                <a:cubicBezTo>
                  <a:pt x="4427" y="2784"/>
                  <a:pt x="5153" y="2118"/>
                  <a:pt x="6018" y="1819"/>
                </a:cubicBezTo>
                <a:cubicBezTo>
                  <a:pt x="6923" y="1589"/>
                  <a:pt x="7854" y="1276"/>
                  <a:pt x="8791" y="1276"/>
                </a:cubicBezTo>
                <a:cubicBezTo>
                  <a:pt x="9026" y="1276"/>
                  <a:pt x="9263" y="1296"/>
                  <a:pt x="9499" y="1342"/>
                </a:cubicBezTo>
                <a:cubicBezTo>
                  <a:pt x="11269" y="1710"/>
                  <a:pt x="12870" y="2645"/>
                  <a:pt x="14372" y="3599"/>
                </a:cubicBezTo>
                <a:cubicBezTo>
                  <a:pt x="14899" y="3948"/>
                  <a:pt x="15506" y="4206"/>
                  <a:pt x="15923" y="4693"/>
                </a:cubicBezTo>
                <a:cubicBezTo>
                  <a:pt x="16928" y="5887"/>
                  <a:pt x="17604" y="7448"/>
                  <a:pt x="17326" y="9030"/>
                </a:cubicBezTo>
                <a:cubicBezTo>
                  <a:pt x="17097" y="10173"/>
                  <a:pt x="16639" y="11267"/>
                  <a:pt x="15923" y="12202"/>
                </a:cubicBezTo>
                <a:cubicBezTo>
                  <a:pt x="15545" y="12709"/>
                  <a:pt x="15148" y="13227"/>
                  <a:pt x="14621" y="13595"/>
                </a:cubicBezTo>
                <a:cubicBezTo>
                  <a:pt x="13414" y="14383"/>
                  <a:pt x="11693" y="15243"/>
                  <a:pt x="10132" y="15243"/>
                </a:cubicBezTo>
                <a:cubicBezTo>
                  <a:pt x="9763" y="15243"/>
                  <a:pt x="9403" y="15195"/>
                  <a:pt x="9061" y="15086"/>
                </a:cubicBezTo>
                <a:cubicBezTo>
                  <a:pt x="7947" y="14748"/>
                  <a:pt x="7450" y="14211"/>
                  <a:pt x="6714" y="13376"/>
                </a:cubicBezTo>
                <a:cubicBezTo>
                  <a:pt x="5928" y="12501"/>
                  <a:pt x="4884" y="11625"/>
                  <a:pt x="4804" y="10372"/>
                </a:cubicBezTo>
                <a:cubicBezTo>
                  <a:pt x="4745" y="9825"/>
                  <a:pt x="4834" y="9278"/>
                  <a:pt x="4993" y="8751"/>
                </a:cubicBezTo>
                <a:cubicBezTo>
                  <a:pt x="5192" y="7796"/>
                  <a:pt x="5630" y="6931"/>
                  <a:pt x="6187" y="6145"/>
                </a:cubicBezTo>
                <a:cubicBezTo>
                  <a:pt x="7083" y="4817"/>
                  <a:pt x="8397" y="4031"/>
                  <a:pt x="9800" y="4031"/>
                </a:cubicBezTo>
                <a:cubicBezTo>
                  <a:pt x="10530" y="4031"/>
                  <a:pt x="11283" y="4244"/>
                  <a:pt x="12015" y="4703"/>
                </a:cubicBezTo>
                <a:cubicBezTo>
                  <a:pt x="12721" y="5101"/>
                  <a:pt x="13397" y="5598"/>
                  <a:pt x="13845" y="6285"/>
                </a:cubicBezTo>
                <a:cubicBezTo>
                  <a:pt x="14581" y="7299"/>
                  <a:pt x="14740" y="8691"/>
                  <a:pt x="14113" y="9795"/>
                </a:cubicBezTo>
                <a:cubicBezTo>
                  <a:pt x="13656" y="10392"/>
                  <a:pt x="13178" y="11009"/>
                  <a:pt x="12572" y="11456"/>
                </a:cubicBezTo>
                <a:cubicBezTo>
                  <a:pt x="12166" y="11777"/>
                  <a:pt x="11706" y="11910"/>
                  <a:pt x="11237" y="11910"/>
                </a:cubicBezTo>
                <a:cubicBezTo>
                  <a:pt x="10337" y="11910"/>
                  <a:pt x="9403" y="11421"/>
                  <a:pt x="8743" y="10820"/>
                </a:cubicBezTo>
                <a:cubicBezTo>
                  <a:pt x="7675" y="9675"/>
                  <a:pt x="8635" y="7201"/>
                  <a:pt x="9924" y="7201"/>
                </a:cubicBezTo>
                <a:cubicBezTo>
                  <a:pt x="10292" y="7201"/>
                  <a:pt x="10688" y="7403"/>
                  <a:pt x="11070" y="7896"/>
                </a:cubicBezTo>
                <a:cubicBezTo>
                  <a:pt x="11299" y="8194"/>
                  <a:pt x="11299" y="8572"/>
                  <a:pt x="11269" y="8930"/>
                </a:cubicBezTo>
                <a:cubicBezTo>
                  <a:pt x="11196" y="9271"/>
                  <a:pt x="11202" y="9817"/>
                  <a:pt x="11537" y="9817"/>
                </a:cubicBezTo>
                <a:cubicBezTo>
                  <a:pt x="11612" y="9817"/>
                  <a:pt x="11704" y="9790"/>
                  <a:pt x="11816" y="9726"/>
                </a:cubicBezTo>
                <a:cubicBezTo>
                  <a:pt x="12592" y="9139"/>
                  <a:pt x="12582" y="7896"/>
                  <a:pt x="11995" y="7170"/>
                </a:cubicBezTo>
                <a:cubicBezTo>
                  <a:pt x="11607" y="6742"/>
                  <a:pt x="11080" y="6474"/>
                  <a:pt x="10553" y="6245"/>
                </a:cubicBezTo>
                <a:cubicBezTo>
                  <a:pt x="9996" y="6070"/>
                  <a:pt x="9548" y="5953"/>
                  <a:pt x="9171" y="5953"/>
                </a:cubicBezTo>
                <a:cubicBezTo>
                  <a:pt x="8518" y="5953"/>
                  <a:pt x="8077" y="6304"/>
                  <a:pt x="7649" y="7319"/>
                </a:cubicBezTo>
                <a:cubicBezTo>
                  <a:pt x="6963" y="9000"/>
                  <a:pt x="6953" y="10114"/>
                  <a:pt x="8236" y="11496"/>
                </a:cubicBezTo>
                <a:cubicBezTo>
                  <a:pt x="9150" y="12523"/>
                  <a:pt x="10221" y="13035"/>
                  <a:pt x="11288" y="13035"/>
                </a:cubicBezTo>
                <a:cubicBezTo>
                  <a:pt x="12380" y="13035"/>
                  <a:pt x="13466" y="12498"/>
                  <a:pt x="14372" y="11426"/>
                </a:cubicBezTo>
                <a:cubicBezTo>
                  <a:pt x="16371" y="9030"/>
                  <a:pt x="15953" y="5827"/>
                  <a:pt x="13248" y="4196"/>
                </a:cubicBezTo>
                <a:cubicBezTo>
                  <a:pt x="12107" y="3462"/>
                  <a:pt x="10297" y="2712"/>
                  <a:pt x="8855" y="2712"/>
                </a:cubicBezTo>
                <a:cubicBezTo>
                  <a:pt x="8715" y="2712"/>
                  <a:pt x="8577" y="2719"/>
                  <a:pt x="8444" y="2734"/>
                </a:cubicBezTo>
                <a:cubicBezTo>
                  <a:pt x="5630" y="3132"/>
                  <a:pt x="3124" y="7607"/>
                  <a:pt x="3551" y="10283"/>
                </a:cubicBezTo>
                <a:cubicBezTo>
                  <a:pt x="3691" y="11615"/>
                  <a:pt x="4337" y="12819"/>
                  <a:pt x="5113" y="13903"/>
                </a:cubicBezTo>
                <a:cubicBezTo>
                  <a:pt x="6068" y="15355"/>
                  <a:pt x="7629" y="16290"/>
                  <a:pt x="9290" y="16737"/>
                </a:cubicBezTo>
                <a:cubicBezTo>
                  <a:pt x="9693" y="16855"/>
                  <a:pt x="10099" y="16909"/>
                  <a:pt x="10502" y="16909"/>
                </a:cubicBezTo>
                <a:cubicBezTo>
                  <a:pt x="12002" y="16909"/>
                  <a:pt x="13471" y="16168"/>
                  <a:pt x="14630" y="15236"/>
                </a:cubicBezTo>
                <a:cubicBezTo>
                  <a:pt x="15526" y="14549"/>
                  <a:pt x="16301" y="13714"/>
                  <a:pt x="16938" y="12789"/>
                </a:cubicBezTo>
                <a:cubicBezTo>
                  <a:pt x="17932" y="11526"/>
                  <a:pt x="18489" y="9955"/>
                  <a:pt x="18549" y="8353"/>
                </a:cubicBezTo>
                <a:cubicBezTo>
                  <a:pt x="18688" y="6126"/>
                  <a:pt x="17266" y="4186"/>
                  <a:pt x="15595" y="2854"/>
                </a:cubicBezTo>
                <a:cubicBezTo>
                  <a:pt x="15078" y="2436"/>
                  <a:pt x="14511" y="2038"/>
                  <a:pt x="13924" y="1700"/>
                </a:cubicBezTo>
                <a:cubicBezTo>
                  <a:pt x="13715" y="1521"/>
                  <a:pt x="13497" y="1372"/>
                  <a:pt x="13258" y="1242"/>
                </a:cubicBezTo>
                <a:cubicBezTo>
                  <a:pt x="11852" y="608"/>
                  <a:pt x="10300" y="1"/>
                  <a:pt x="87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33"/>
          <p:cNvSpPr/>
          <p:nvPr/>
        </p:nvSpPr>
        <p:spPr>
          <a:xfrm rot="8100000" flipH="1">
            <a:off x="1874731" y="-699289"/>
            <a:ext cx="1068759" cy="1360200"/>
          </a:xfrm>
          <a:custGeom>
            <a:avLst/>
            <a:gdLst/>
            <a:ahLst/>
            <a:cxnLst/>
            <a:rect l="l" t="t" r="r" b="b"/>
            <a:pathLst>
              <a:path w="15138" h="19266" extrusionOk="0">
                <a:moveTo>
                  <a:pt x="13765" y="1052"/>
                </a:moveTo>
                <a:cubicBezTo>
                  <a:pt x="13755" y="1061"/>
                  <a:pt x="13745" y="1071"/>
                  <a:pt x="13735" y="1071"/>
                </a:cubicBezTo>
                <a:cubicBezTo>
                  <a:pt x="13735" y="1061"/>
                  <a:pt x="13745" y="1061"/>
                  <a:pt x="13755" y="1052"/>
                </a:cubicBezTo>
                <a:close/>
                <a:moveTo>
                  <a:pt x="637" y="1678"/>
                </a:moveTo>
                <a:cubicBezTo>
                  <a:pt x="637" y="1688"/>
                  <a:pt x="637" y="1698"/>
                  <a:pt x="627" y="1708"/>
                </a:cubicBezTo>
                <a:cubicBezTo>
                  <a:pt x="627" y="1698"/>
                  <a:pt x="627" y="1688"/>
                  <a:pt x="627" y="1678"/>
                </a:cubicBezTo>
                <a:close/>
                <a:moveTo>
                  <a:pt x="4605" y="10818"/>
                </a:moveTo>
                <a:cubicBezTo>
                  <a:pt x="4655" y="10957"/>
                  <a:pt x="4715" y="11106"/>
                  <a:pt x="4765" y="11246"/>
                </a:cubicBezTo>
                <a:cubicBezTo>
                  <a:pt x="4765" y="11248"/>
                  <a:pt x="4765" y="11250"/>
                  <a:pt x="4765" y="11252"/>
                </a:cubicBezTo>
                <a:lnTo>
                  <a:pt x="4765" y="11252"/>
                </a:lnTo>
                <a:cubicBezTo>
                  <a:pt x="4745" y="11203"/>
                  <a:pt x="4728" y="11150"/>
                  <a:pt x="4705" y="11096"/>
                </a:cubicBezTo>
                <a:cubicBezTo>
                  <a:pt x="4675" y="11007"/>
                  <a:pt x="4635" y="10917"/>
                  <a:pt x="4605" y="10818"/>
                </a:cubicBezTo>
                <a:close/>
                <a:moveTo>
                  <a:pt x="10860" y="10913"/>
                </a:moveTo>
                <a:cubicBezTo>
                  <a:pt x="10819" y="11040"/>
                  <a:pt x="10783" y="11166"/>
                  <a:pt x="10732" y="11285"/>
                </a:cubicBezTo>
                <a:cubicBezTo>
                  <a:pt x="10730" y="11289"/>
                  <a:pt x="10728" y="11293"/>
                  <a:pt x="10727" y="11297"/>
                </a:cubicBezTo>
                <a:lnTo>
                  <a:pt x="10727" y="11297"/>
                </a:lnTo>
                <a:cubicBezTo>
                  <a:pt x="10745" y="11243"/>
                  <a:pt x="10766" y="11190"/>
                  <a:pt x="10781" y="11136"/>
                </a:cubicBezTo>
                <a:cubicBezTo>
                  <a:pt x="10805" y="11059"/>
                  <a:pt x="10834" y="10988"/>
                  <a:pt x="10860" y="10913"/>
                </a:cubicBezTo>
                <a:close/>
                <a:moveTo>
                  <a:pt x="10726" y="11299"/>
                </a:moveTo>
                <a:cubicBezTo>
                  <a:pt x="10721" y="11314"/>
                  <a:pt x="10720" y="11330"/>
                  <a:pt x="10712" y="11345"/>
                </a:cubicBezTo>
                <a:cubicBezTo>
                  <a:pt x="10716" y="11330"/>
                  <a:pt x="10721" y="11314"/>
                  <a:pt x="10726" y="11299"/>
                </a:cubicBezTo>
                <a:close/>
                <a:moveTo>
                  <a:pt x="10712" y="15592"/>
                </a:moveTo>
                <a:cubicBezTo>
                  <a:pt x="10712" y="15592"/>
                  <a:pt x="10712" y="15601"/>
                  <a:pt x="10703" y="15602"/>
                </a:cubicBezTo>
                <a:lnTo>
                  <a:pt x="10703" y="15602"/>
                </a:lnTo>
                <a:cubicBezTo>
                  <a:pt x="10706" y="15598"/>
                  <a:pt x="10709" y="15595"/>
                  <a:pt x="10712" y="15592"/>
                </a:cubicBezTo>
                <a:close/>
                <a:moveTo>
                  <a:pt x="10697" y="15608"/>
                </a:moveTo>
                <a:lnTo>
                  <a:pt x="10697" y="15608"/>
                </a:lnTo>
                <a:cubicBezTo>
                  <a:pt x="10619" y="15716"/>
                  <a:pt x="10541" y="15823"/>
                  <a:pt x="10463" y="15920"/>
                </a:cubicBezTo>
                <a:cubicBezTo>
                  <a:pt x="10538" y="15807"/>
                  <a:pt x="10613" y="15703"/>
                  <a:pt x="10697" y="15608"/>
                </a:cubicBezTo>
                <a:close/>
                <a:moveTo>
                  <a:pt x="1333" y="2056"/>
                </a:moveTo>
                <a:lnTo>
                  <a:pt x="1333" y="2056"/>
                </a:lnTo>
                <a:cubicBezTo>
                  <a:pt x="1423" y="2136"/>
                  <a:pt x="1502" y="2225"/>
                  <a:pt x="1582" y="2305"/>
                </a:cubicBezTo>
                <a:cubicBezTo>
                  <a:pt x="1811" y="2523"/>
                  <a:pt x="2040" y="2742"/>
                  <a:pt x="2258" y="2971"/>
                </a:cubicBezTo>
                <a:cubicBezTo>
                  <a:pt x="2407" y="3140"/>
                  <a:pt x="2557" y="3319"/>
                  <a:pt x="2706" y="3488"/>
                </a:cubicBezTo>
                <a:cubicBezTo>
                  <a:pt x="3551" y="4522"/>
                  <a:pt x="4446" y="5537"/>
                  <a:pt x="5103" y="6701"/>
                </a:cubicBezTo>
                <a:cubicBezTo>
                  <a:pt x="5431" y="7317"/>
                  <a:pt x="5719" y="7964"/>
                  <a:pt x="5968" y="8620"/>
                </a:cubicBezTo>
                <a:cubicBezTo>
                  <a:pt x="6445" y="10102"/>
                  <a:pt x="6734" y="11643"/>
                  <a:pt x="6943" y="13185"/>
                </a:cubicBezTo>
                <a:cubicBezTo>
                  <a:pt x="7022" y="13712"/>
                  <a:pt x="7112" y="14249"/>
                  <a:pt x="7161" y="14786"/>
                </a:cubicBezTo>
                <a:cubicBezTo>
                  <a:pt x="7171" y="14945"/>
                  <a:pt x="7181" y="15114"/>
                  <a:pt x="7201" y="15273"/>
                </a:cubicBezTo>
                <a:cubicBezTo>
                  <a:pt x="7201" y="15462"/>
                  <a:pt x="7211" y="15641"/>
                  <a:pt x="7201" y="15830"/>
                </a:cubicBezTo>
                <a:cubicBezTo>
                  <a:pt x="7211" y="16338"/>
                  <a:pt x="7221" y="16845"/>
                  <a:pt x="7201" y="17342"/>
                </a:cubicBezTo>
                <a:cubicBezTo>
                  <a:pt x="7151" y="17223"/>
                  <a:pt x="7112" y="17103"/>
                  <a:pt x="7062" y="16984"/>
                </a:cubicBezTo>
                <a:cubicBezTo>
                  <a:pt x="6833" y="16417"/>
                  <a:pt x="6654" y="15830"/>
                  <a:pt x="6435" y="15264"/>
                </a:cubicBezTo>
                <a:cubicBezTo>
                  <a:pt x="6167" y="14557"/>
                  <a:pt x="5868" y="13861"/>
                  <a:pt x="5620" y="13135"/>
                </a:cubicBezTo>
                <a:cubicBezTo>
                  <a:pt x="5282" y="12141"/>
                  <a:pt x="4973" y="11136"/>
                  <a:pt x="4566" y="10171"/>
                </a:cubicBezTo>
                <a:cubicBezTo>
                  <a:pt x="3810" y="8322"/>
                  <a:pt x="3024" y="6492"/>
                  <a:pt x="2318" y="4622"/>
                </a:cubicBezTo>
                <a:cubicBezTo>
                  <a:pt x="2099" y="4164"/>
                  <a:pt x="1721" y="2842"/>
                  <a:pt x="1333" y="2056"/>
                </a:cubicBezTo>
                <a:close/>
                <a:moveTo>
                  <a:pt x="14053" y="1807"/>
                </a:moveTo>
                <a:cubicBezTo>
                  <a:pt x="14073" y="1927"/>
                  <a:pt x="14083" y="2046"/>
                  <a:pt x="14093" y="2165"/>
                </a:cubicBezTo>
                <a:cubicBezTo>
                  <a:pt x="14133" y="2484"/>
                  <a:pt x="14163" y="2812"/>
                  <a:pt x="14183" y="3130"/>
                </a:cubicBezTo>
                <a:cubicBezTo>
                  <a:pt x="14193" y="3369"/>
                  <a:pt x="14193" y="3607"/>
                  <a:pt x="14193" y="3836"/>
                </a:cubicBezTo>
                <a:cubicBezTo>
                  <a:pt x="14183" y="5209"/>
                  <a:pt x="14223" y="6581"/>
                  <a:pt x="13974" y="7934"/>
                </a:cubicBezTo>
                <a:cubicBezTo>
                  <a:pt x="13835" y="8640"/>
                  <a:pt x="13636" y="9336"/>
                  <a:pt x="13397" y="10012"/>
                </a:cubicBezTo>
                <a:cubicBezTo>
                  <a:pt x="12810" y="11494"/>
                  <a:pt x="12015" y="12897"/>
                  <a:pt x="11179" y="14239"/>
                </a:cubicBezTo>
                <a:cubicBezTo>
                  <a:pt x="10891" y="14717"/>
                  <a:pt x="10612" y="15194"/>
                  <a:pt x="10304" y="15641"/>
                </a:cubicBezTo>
                <a:cubicBezTo>
                  <a:pt x="10205" y="15781"/>
                  <a:pt x="10105" y="15920"/>
                  <a:pt x="10006" y="16059"/>
                </a:cubicBezTo>
                <a:cubicBezTo>
                  <a:pt x="9886" y="16208"/>
                  <a:pt x="9777" y="16348"/>
                  <a:pt x="9648" y="16497"/>
                </a:cubicBezTo>
                <a:cubicBezTo>
                  <a:pt x="9329" y="16895"/>
                  <a:pt x="9001" y="17302"/>
                  <a:pt x="8653" y="17680"/>
                </a:cubicBezTo>
                <a:cubicBezTo>
                  <a:pt x="8693" y="17561"/>
                  <a:pt x="8733" y="17442"/>
                  <a:pt x="8772" y="17312"/>
                </a:cubicBezTo>
                <a:cubicBezTo>
                  <a:pt x="8971" y="16716"/>
                  <a:pt x="9210" y="16139"/>
                  <a:pt x="9409" y="15552"/>
                </a:cubicBezTo>
                <a:cubicBezTo>
                  <a:pt x="9668" y="14816"/>
                  <a:pt x="9886" y="14070"/>
                  <a:pt x="10165" y="13334"/>
                </a:cubicBezTo>
                <a:cubicBezTo>
                  <a:pt x="10553" y="12330"/>
                  <a:pt x="10960" y="11345"/>
                  <a:pt x="11289" y="10311"/>
                </a:cubicBezTo>
                <a:cubicBezTo>
                  <a:pt x="11895" y="8361"/>
                  <a:pt x="12482" y="6412"/>
                  <a:pt x="13148" y="4473"/>
                </a:cubicBezTo>
                <a:cubicBezTo>
                  <a:pt x="13278" y="3966"/>
                  <a:pt x="13845" y="2683"/>
                  <a:pt x="14053" y="1807"/>
                </a:cubicBezTo>
                <a:close/>
                <a:moveTo>
                  <a:pt x="13695" y="1439"/>
                </a:moveTo>
                <a:lnTo>
                  <a:pt x="13695" y="1439"/>
                </a:lnTo>
                <a:cubicBezTo>
                  <a:pt x="13596" y="1698"/>
                  <a:pt x="13506" y="1957"/>
                  <a:pt x="13417" y="2215"/>
                </a:cubicBezTo>
                <a:cubicBezTo>
                  <a:pt x="13208" y="2802"/>
                  <a:pt x="12979" y="3389"/>
                  <a:pt x="12780" y="3985"/>
                </a:cubicBezTo>
                <a:cubicBezTo>
                  <a:pt x="12373" y="5328"/>
                  <a:pt x="11945" y="6661"/>
                  <a:pt x="11517" y="7993"/>
                </a:cubicBezTo>
                <a:cubicBezTo>
                  <a:pt x="11309" y="8600"/>
                  <a:pt x="11120" y="9217"/>
                  <a:pt x="10891" y="9813"/>
                </a:cubicBezTo>
                <a:cubicBezTo>
                  <a:pt x="10602" y="10569"/>
                  <a:pt x="10284" y="11325"/>
                  <a:pt x="10045" y="12101"/>
                </a:cubicBezTo>
                <a:cubicBezTo>
                  <a:pt x="9578" y="13811"/>
                  <a:pt x="8882" y="15433"/>
                  <a:pt x="8255" y="17084"/>
                </a:cubicBezTo>
                <a:cubicBezTo>
                  <a:pt x="8186" y="17302"/>
                  <a:pt x="8126" y="17521"/>
                  <a:pt x="8066" y="17740"/>
                </a:cubicBezTo>
                <a:cubicBezTo>
                  <a:pt x="8037" y="17103"/>
                  <a:pt x="7947" y="16467"/>
                  <a:pt x="8017" y="15830"/>
                </a:cubicBezTo>
                <a:cubicBezTo>
                  <a:pt x="8056" y="15174"/>
                  <a:pt x="8086" y="14508"/>
                  <a:pt x="8146" y="13851"/>
                </a:cubicBezTo>
                <a:cubicBezTo>
                  <a:pt x="8176" y="13185"/>
                  <a:pt x="8365" y="12519"/>
                  <a:pt x="8345" y="11862"/>
                </a:cubicBezTo>
                <a:cubicBezTo>
                  <a:pt x="8782" y="9276"/>
                  <a:pt x="9707" y="6780"/>
                  <a:pt x="11169" y="4602"/>
                </a:cubicBezTo>
                <a:cubicBezTo>
                  <a:pt x="11935" y="3498"/>
                  <a:pt x="12800" y="2474"/>
                  <a:pt x="13676" y="1449"/>
                </a:cubicBezTo>
                <a:cubicBezTo>
                  <a:pt x="13676" y="1449"/>
                  <a:pt x="13685" y="1449"/>
                  <a:pt x="13695" y="1439"/>
                </a:cubicBezTo>
                <a:close/>
                <a:moveTo>
                  <a:pt x="836" y="2006"/>
                </a:moveTo>
                <a:cubicBezTo>
                  <a:pt x="916" y="2265"/>
                  <a:pt x="1015" y="2513"/>
                  <a:pt x="1105" y="2762"/>
                </a:cubicBezTo>
                <a:cubicBezTo>
                  <a:pt x="1323" y="3329"/>
                  <a:pt x="1512" y="3916"/>
                  <a:pt x="1741" y="4483"/>
                </a:cubicBezTo>
                <a:cubicBezTo>
                  <a:pt x="2268" y="5746"/>
                  <a:pt x="2785" y="7019"/>
                  <a:pt x="3293" y="8292"/>
                </a:cubicBezTo>
                <a:cubicBezTo>
                  <a:pt x="3521" y="8869"/>
                  <a:pt x="3760" y="9445"/>
                  <a:pt x="3959" y="10032"/>
                </a:cubicBezTo>
                <a:cubicBezTo>
                  <a:pt x="4218" y="10788"/>
                  <a:pt x="4446" y="11554"/>
                  <a:pt x="4765" y="12280"/>
                </a:cubicBezTo>
                <a:cubicBezTo>
                  <a:pt x="5481" y="13861"/>
                  <a:pt x="5968" y="15512"/>
                  <a:pt x="6525" y="17143"/>
                </a:cubicBezTo>
                <a:cubicBezTo>
                  <a:pt x="6614" y="17352"/>
                  <a:pt x="6704" y="17551"/>
                  <a:pt x="6793" y="17750"/>
                </a:cubicBezTo>
                <a:cubicBezTo>
                  <a:pt x="6376" y="17292"/>
                  <a:pt x="5908" y="16875"/>
                  <a:pt x="5560" y="16348"/>
                </a:cubicBezTo>
                <a:cubicBezTo>
                  <a:pt x="5182" y="15830"/>
                  <a:pt x="4784" y="15323"/>
                  <a:pt x="4426" y="14786"/>
                </a:cubicBezTo>
                <a:cubicBezTo>
                  <a:pt x="4039" y="14269"/>
                  <a:pt x="3750" y="13652"/>
                  <a:pt x="3332" y="13165"/>
                </a:cubicBezTo>
                <a:cubicBezTo>
                  <a:pt x="2049" y="10957"/>
                  <a:pt x="1174" y="8501"/>
                  <a:pt x="906" y="5955"/>
                </a:cubicBezTo>
                <a:cubicBezTo>
                  <a:pt x="796" y="4652"/>
                  <a:pt x="806" y="3339"/>
                  <a:pt x="816" y="2026"/>
                </a:cubicBezTo>
                <a:cubicBezTo>
                  <a:pt x="826" y="2026"/>
                  <a:pt x="826" y="2016"/>
                  <a:pt x="836" y="2006"/>
                </a:cubicBezTo>
                <a:close/>
                <a:moveTo>
                  <a:pt x="14213" y="0"/>
                </a:moveTo>
                <a:cubicBezTo>
                  <a:pt x="13919" y="0"/>
                  <a:pt x="13542" y="401"/>
                  <a:pt x="13377" y="594"/>
                </a:cubicBezTo>
                <a:cubicBezTo>
                  <a:pt x="13089" y="892"/>
                  <a:pt x="12830" y="1211"/>
                  <a:pt x="12562" y="1519"/>
                </a:cubicBezTo>
                <a:cubicBezTo>
                  <a:pt x="11786" y="2404"/>
                  <a:pt x="11060" y="3339"/>
                  <a:pt x="10463" y="4353"/>
                </a:cubicBezTo>
                <a:cubicBezTo>
                  <a:pt x="10274" y="4672"/>
                  <a:pt x="10085" y="5000"/>
                  <a:pt x="9906" y="5328"/>
                </a:cubicBezTo>
                <a:cubicBezTo>
                  <a:pt x="8981" y="6810"/>
                  <a:pt x="8255" y="8421"/>
                  <a:pt x="7897" y="10122"/>
                </a:cubicBezTo>
                <a:cubicBezTo>
                  <a:pt x="7838" y="10380"/>
                  <a:pt x="7798" y="10639"/>
                  <a:pt x="7758" y="10897"/>
                </a:cubicBezTo>
                <a:cubicBezTo>
                  <a:pt x="7718" y="11047"/>
                  <a:pt x="7679" y="11206"/>
                  <a:pt x="7639" y="11355"/>
                </a:cubicBezTo>
                <a:cubicBezTo>
                  <a:pt x="7599" y="11643"/>
                  <a:pt x="7559" y="11932"/>
                  <a:pt x="7519" y="12220"/>
                </a:cubicBezTo>
                <a:cubicBezTo>
                  <a:pt x="7420" y="11514"/>
                  <a:pt x="7291" y="10818"/>
                  <a:pt x="7151" y="10112"/>
                </a:cubicBezTo>
                <a:cubicBezTo>
                  <a:pt x="6992" y="9306"/>
                  <a:pt x="6684" y="8550"/>
                  <a:pt x="6376" y="7794"/>
                </a:cubicBezTo>
                <a:cubicBezTo>
                  <a:pt x="5998" y="6899"/>
                  <a:pt x="5630" y="5994"/>
                  <a:pt x="5063" y="5199"/>
                </a:cubicBezTo>
                <a:cubicBezTo>
                  <a:pt x="4148" y="3786"/>
                  <a:pt x="2915" y="2643"/>
                  <a:pt x="1691" y="1519"/>
                </a:cubicBezTo>
                <a:cubicBezTo>
                  <a:pt x="1343" y="1211"/>
                  <a:pt x="1085" y="793"/>
                  <a:pt x="667" y="584"/>
                </a:cubicBezTo>
                <a:cubicBezTo>
                  <a:pt x="601" y="552"/>
                  <a:pt x="542" y="538"/>
                  <a:pt x="489" y="538"/>
                </a:cubicBezTo>
                <a:cubicBezTo>
                  <a:pt x="116" y="538"/>
                  <a:pt x="70" y="1263"/>
                  <a:pt x="70" y="1569"/>
                </a:cubicBezTo>
                <a:cubicBezTo>
                  <a:pt x="41" y="1976"/>
                  <a:pt x="41" y="2374"/>
                  <a:pt x="31" y="2772"/>
                </a:cubicBezTo>
                <a:cubicBezTo>
                  <a:pt x="1" y="3926"/>
                  <a:pt x="41" y="5079"/>
                  <a:pt x="229" y="6213"/>
                </a:cubicBezTo>
                <a:cubicBezTo>
                  <a:pt x="279" y="6571"/>
                  <a:pt x="349" y="6929"/>
                  <a:pt x="418" y="7287"/>
                </a:cubicBezTo>
                <a:cubicBezTo>
                  <a:pt x="657" y="8978"/>
                  <a:pt x="1105" y="10639"/>
                  <a:pt x="1910" y="12151"/>
                </a:cubicBezTo>
                <a:cubicBezTo>
                  <a:pt x="2030" y="12369"/>
                  <a:pt x="2159" y="12598"/>
                  <a:pt x="2288" y="12817"/>
                </a:cubicBezTo>
                <a:cubicBezTo>
                  <a:pt x="2348" y="12956"/>
                  <a:pt x="2417" y="13095"/>
                  <a:pt x="2487" y="13225"/>
                </a:cubicBezTo>
                <a:cubicBezTo>
                  <a:pt x="2945" y="13981"/>
                  <a:pt x="3432" y="14726"/>
                  <a:pt x="3969" y="15423"/>
                </a:cubicBezTo>
                <a:cubicBezTo>
                  <a:pt x="4377" y="15930"/>
                  <a:pt x="4834" y="16397"/>
                  <a:pt x="5252" y="16885"/>
                </a:cubicBezTo>
                <a:cubicBezTo>
                  <a:pt x="5500" y="17183"/>
                  <a:pt x="5739" y="17481"/>
                  <a:pt x="5988" y="17770"/>
                </a:cubicBezTo>
                <a:cubicBezTo>
                  <a:pt x="6269" y="18156"/>
                  <a:pt x="6891" y="19201"/>
                  <a:pt x="7300" y="19201"/>
                </a:cubicBezTo>
                <a:cubicBezTo>
                  <a:pt x="7354" y="19201"/>
                  <a:pt x="7404" y="19183"/>
                  <a:pt x="7450" y="19142"/>
                </a:cubicBezTo>
                <a:cubicBezTo>
                  <a:pt x="7501" y="19219"/>
                  <a:pt x="7566" y="19266"/>
                  <a:pt x="7658" y="19266"/>
                </a:cubicBezTo>
                <a:cubicBezTo>
                  <a:pt x="7674" y="19266"/>
                  <a:pt x="7691" y="19265"/>
                  <a:pt x="7708" y="19262"/>
                </a:cubicBezTo>
                <a:cubicBezTo>
                  <a:pt x="7728" y="19252"/>
                  <a:pt x="7738" y="19242"/>
                  <a:pt x="7758" y="19232"/>
                </a:cubicBezTo>
                <a:cubicBezTo>
                  <a:pt x="8146" y="19202"/>
                  <a:pt x="8892" y="18197"/>
                  <a:pt x="9111" y="18008"/>
                </a:cubicBezTo>
                <a:cubicBezTo>
                  <a:pt x="9558" y="17561"/>
                  <a:pt x="10016" y="17143"/>
                  <a:pt x="10413" y="16666"/>
                </a:cubicBezTo>
                <a:cubicBezTo>
                  <a:pt x="10831" y="16159"/>
                  <a:pt x="11179" y="15612"/>
                  <a:pt x="11517" y="15055"/>
                </a:cubicBezTo>
                <a:cubicBezTo>
                  <a:pt x="12174" y="14050"/>
                  <a:pt x="12780" y="13016"/>
                  <a:pt x="13357" y="11962"/>
                </a:cubicBezTo>
                <a:cubicBezTo>
                  <a:pt x="13755" y="11226"/>
                  <a:pt x="14014" y="10420"/>
                  <a:pt x="14272" y="9624"/>
                </a:cubicBezTo>
                <a:cubicBezTo>
                  <a:pt x="14561" y="8680"/>
                  <a:pt x="14859" y="7725"/>
                  <a:pt x="14939" y="6730"/>
                </a:cubicBezTo>
                <a:cubicBezTo>
                  <a:pt x="15138" y="5020"/>
                  <a:pt x="14909" y="3309"/>
                  <a:pt x="14690" y="1618"/>
                </a:cubicBezTo>
                <a:cubicBezTo>
                  <a:pt x="14620" y="1151"/>
                  <a:pt x="14690" y="654"/>
                  <a:pt x="14501" y="216"/>
                </a:cubicBezTo>
                <a:cubicBezTo>
                  <a:pt x="14429" y="61"/>
                  <a:pt x="14327" y="0"/>
                  <a:pt x="142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3"/>
          <p:cNvSpPr/>
          <p:nvPr/>
        </p:nvSpPr>
        <p:spPr>
          <a:xfrm flipH="1">
            <a:off x="6910604" y="-496228"/>
            <a:ext cx="1075026" cy="1019888"/>
          </a:xfrm>
          <a:custGeom>
            <a:avLst/>
            <a:gdLst/>
            <a:ahLst/>
            <a:cxnLst/>
            <a:rect l="l" t="t" r="r" b="b"/>
            <a:pathLst>
              <a:path w="15227" h="14446" extrusionOk="0">
                <a:moveTo>
                  <a:pt x="3631" y="3020"/>
                </a:moveTo>
                <a:cubicBezTo>
                  <a:pt x="3641" y="3030"/>
                  <a:pt x="3651" y="3030"/>
                  <a:pt x="3660" y="3040"/>
                </a:cubicBezTo>
                <a:lnTo>
                  <a:pt x="3641" y="3040"/>
                </a:lnTo>
                <a:cubicBezTo>
                  <a:pt x="3631" y="3040"/>
                  <a:pt x="3631" y="3030"/>
                  <a:pt x="3631" y="3020"/>
                </a:cubicBezTo>
                <a:close/>
                <a:moveTo>
                  <a:pt x="12492" y="11324"/>
                </a:moveTo>
                <a:cubicBezTo>
                  <a:pt x="12482" y="11334"/>
                  <a:pt x="12472" y="11344"/>
                  <a:pt x="12472" y="11344"/>
                </a:cubicBezTo>
                <a:cubicBezTo>
                  <a:pt x="12472" y="11344"/>
                  <a:pt x="12472" y="11334"/>
                  <a:pt x="12472" y="11334"/>
                </a:cubicBezTo>
                <a:cubicBezTo>
                  <a:pt x="12472" y="11324"/>
                  <a:pt x="12482" y="11324"/>
                  <a:pt x="12492" y="11324"/>
                </a:cubicBezTo>
                <a:close/>
                <a:moveTo>
                  <a:pt x="7478" y="1"/>
                </a:moveTo>
                <a:cubicBezTo>
                  <a:pt x="7316" y="1"/>
                  <a:pt x="7154" y="6"/>
                  <a:pt x="6992" y="17"/>
                </a:cubicBezTo>
                <a:cubicBezTo>
                  <a:pt x="5590" y="66"/>
                  <a:pt x="4277" y="673"/>
                  <a:pt x="3193" y="1548"/>
                </a:cubicBezTo>
                <a:cubicBezTo>
                  <a:pt x="2825" y="1866"/>
                  <a:pt x="2427" y="2175"/>
                  <a:pt x="2139" y="2573"/>
                </a:cubicBezTo>
                <a:cubicBezTo>
                  <a:pt x="2059" y="2682"/>
                  <a:pt x="1940" y="2881"/>
                  <a:pt x="1880" y="3070"/>
                </a:cubicBezTo>
                <a:cubicBezTo>
                  <a:pt x="1880" y="3080"/>
                  <a:pt x="1880" y="3080"/>
                  <a:pt x="1880" y="3090"/>
                </a:cubicBezTo>
                <a:cubicBezTo>
                  <a:pt x="1890" y="3090"/>
                  <a:pt x="1890" y="3100"/>
                  <a:pt x="1890" y="3110"/>
                </a:cubicBezTo>
                <a:cubicBezTo>
                  <a:pt x="1900" y="3110"/>
                  <a:pt x="1900" y="3120"/>
                  <a:pt x="1910" y="3129"/>
                </a:cubicBezTo>
                <a:cubicBezTo>
                  <a:pt x="1920" y="3139"/>
                  <a:pt x="1930" y="3149"/>
                  <a:pt x="1950" y="3159"/>
                </a:cubicBezTo>
                <a:cubicBezTo>
                  <a:pt x="1960" y="3169"/>
                  <a:pt x="1970" y="3179"/>
                  <a:pt x="1980" y="3189"/>
                </a:cubicBezTo>
                <a:cubicBezTo>
                  <a:pt x="1990" y="3199"/>
                  <a:pt x="2000" y="3199"/>
                  <a:pt x="2010" y="3209"/>
                </a:cubicBezTo>
                <a:cubicBezTo>
                  <a:pt x="2029" y="3219"/>
                  <a:pt x="2049" y="3219"/>
                  <a:pt x="2069" y="3229"/>
                </a:cubicBezTo>
                <a:cubicBezTo>
                  <a:pt x="2109" y="3239"/>
                  <a:pt x="2139" y="3249"/>
                  <a:pt x="2179" y="3259"/>
                </a:cubicBezTo>
                <a:cubicBezTo>
                  <a:pt x="2268" y="3279"/>
                  <a:pt x="2358" y="3289"/>
                  <a:pt x="2437" y="3299"/>
                </a:cubicBezTo>
                <a:cubicBezTo>
                  <a:pt x="2537" y="3308"/>
                  <a:pt x="2626" y="3318"/>
                  <a:pt x="2716" y="3328"/>
                </a:cubicBezTo>
                <a:lnTo>
                  <a:pt x="2855" y="3328"/>
                </a:lnTo>
                <a:cubicBezTo>
                  <a:pt x="2964" y="3318"/>
                  <a:pt x="3064" y="3308"/>
                  <a:pt x="3173" y="3308"/>
                </a:cubicBezTo>
                <a:cubicBezTo>
                  <a:pt x="3233" y="3308"/>
                  <a:pt x="3293" y="3308"/>
                  <a:pt x="3352" y="3318"/>
                </a:cubicBezTo>
                <a:lnTo>
                  <a:pt x="3521" y="3318"/>
                </a:lnTo>
                <a:cubicBezTo>
                  <a:pt x="3641" y="3328"/>
                  <a:pt x="3750" y="3348"/>
                  <a:pt x="3859" y="3368"/>
                </a:cubicBezTo>
                <a:cubicBezTo>
                  <a:pt x="3919" y="3378"/>
                  <a:pt x="3979" y="3378"/>
                  <a:pt x="4038" y="3388"/>
                </a:cubicBezTo>
                <a:cubicBezTo>
                  <a:pt x="4098" y="3398"/>
                  <a:pt x="4158" y="3398"/>
                  <a:pt x="4217" y="3408"/>
                </a:cubicBezTo>
                <a:lnTo>
                  <a:pt x="4645" y="3408"/>
                </a:lnTo>
                <a:cubicBezTo>
                  <a:pt x="4695" y="3408"/>
                  <a:pt x="4735" y="3418"/>
                  <a:pt x="4784" y="3428"/>
                </a:cubicBezTo>
                <a:cubicBezTo>
                  <a:pt x="4834" y="3438"/>
                  <a:pt x="4894" y="3458"/>
                  <a:pt x="4953" y="3478"/>
                </a:cubicBezTo>
                <a:cubicBezTo>
                  <a:pt x="4993" y="3487"/>
                  <a:pt x="5033" y="3497"/>
                  <a:pt x="5073" y="3517"/>
                </a:cubicBezTo>
                <a:cubicBezTo>
                  <a:pt x="5093" y="3537"/>
                  <a:pt x="5103" y="3547"/>
                  <a:pt x="5113" y="3577"/>
                </a:cubicBezTo>
                <a:cubicBezTo>
                  <a:pt x="5122" y="3607"/>
                  <a:pt x="5113" y="3647"/>
                  <a:pt x="5093" y="3676"/>
                </a:cubicBezTo>
                <a:cubicBezTo>
                  <a:pt x="5053" y="3746"/>
                  <a:pt x="4963" y="3766"/>
                  <a:pt x="4884" y="3776"/>
                </a:cubicBezTo>
                <a:cubicBezTo>
                  <a:pt x="4854" y="3781"/>
                  <a:pt x="4824" y="3783"/>
                  <a:pt x="4794" y="3783"/>
                </a:cubicBezTo>
                <a:cubicBezTo>
                  <a:pt x="4764" y="3783"/>
                  <a:pt x="4735" y="3781"/>
                  <a:pt x="4705" y="3776"/>
                </a:cubicBezTo>
                <a:cubicBezTo>
                  <a:pt x="4645" y="3766"/>
                  <a:pt x="4575" y="3766"/>
                  <a:pt x="4516" y="3756"/>
                </a:cubicBezTo>
                <a:cubicBezTo>
                  <a:pt x="4456" y="3756"/>
                  <a:pt x="4396" y="3746"/>
                  <a:pt x="4337" y="3746"/>
                </a:cubicBezTo>
                <a:cubicBezTo>
                  <a:pt x="4277" y="3746"/>
                  <a:pt x="4227" y="3736"/>
                  <a:pt x="4168" y="3736"/>
                </a:cubicBezTo>
                <a:lnTo>
                  <a:pt x="4108" y="3736"/>
                </a:lnTo>
                <a:cubicBezTo>
                  <a:pt x="4048" y="3726"/>
                  <a:pt x="3979" y="3726"/>
                  <a:pt x="3909" y="3726"/>
                </a:cubicBezTo>
                <a:cubicBezTo>
                  <a:pt x="3790" y="3726"/>
                  <a:pt x="3670" y="3716"/>
                  <a:pt x="3551" y="3716"/>
                </a:cubicBezTo>
                <a:cubicBezTo>
                  <a:pt x="3531" y="3713"/>
                  <a:pt x="3511" y="3712"/>
                  <a:pt x="3492" y="3712"/>
                </a:cubicBezTo>
                <a:cubicBezTo>
                  <a:pt x="3453" y="3712"/>
                  <a:pt x="3415" y="3716"/>
                  <a:pt x="3382" y="3716"/>
                </a:cubicBezTo>
                <a:cubicBezTo>
                  <a:pt x="3263" y="3736"/>
                  <a:pt x="3143" y="3756"/>
                  <a:pt x="3014" y="3756"/>
                </a:cubicBezTo>
                <a:cubicBezTo>
                  <a:pt x="2954" y="3766"/>
                  <a:pt x="2895" y="3766"/>
                  <a:pt x="2835" y="3766"/>
                </a:cubicBezTo>
                <a:lnTo>
                  <a:pt x="2656" y="3766"/>
                </a:lnTo>
                <a:cubicBezTo>
                  <a:pt x="2633" y="3768"/>
                  <a:pt x="2610" y="3769"/>
                  <a:pt x="2588" y="3769"/>
                </a:cubicBezTo>
                <a:cubicBezTo>
                  <a:pt x="2491" y="3769"/>
                  <a:pt x="2395" y="3754"/>
                  <a:pt x="2298" y="3746"/>
                </a:cubicBezTo>
                <a:cubicBezTo>
                  <a:pt x="2199" y="3746"/>
                  <a:pt x="2109" y="3736"/>
                  <a:pt x="2020" y="3736"/>
                </a:cubicBezTo>
                <a:cubicBezTo>
                  <a:pt x="1880" y="3766"/>
                  <a:pt x="1751" y="3796"/>
                  <a:pt x="1622" y="3846"/>
                </a:cubicBezTo>
                <a:cubicBezTo>
                  <a:pt x="1433" y="3905"/>
                  <a:pt x="1274" y="4064"/>
                  <a:pt x="1174" y="4243"/>
                </a:cubicBezTo>
                <a:cubicBezTo>
                  <a:pt x="1164" y="4273"/>
                  <a:pt x="1164" y="4303"/>
                  <a:pt x="1154" y="4333"/>
                </a:cubicBezTo>
                <a:cubicBezTo>
                  <a:pt x="1144" y="4363"/>
                  <a:pt x="1144" y="4402"/>
                  <a:pt x="1144" y="4442"/>
                </a:cubicBezTo>
                <a:cubicBezTo>
                  <a:pt x="1144" y="4532"/>
                  <a:pt x="1134" y="4611"/>
                  <a:pt x="1144" y="4701"/>
                </a:cubicBezTo>
                <a:cubicBezTo>
                  <a:pt x="1154" y="4780"/>
                  <a:pt x="1164" y="4860"/>
                  <a:pt x="1184" y="4930"/>
                </a:cubicBezTo>
                <a:cubicBezTo>
                  <a:pt x="1184" y="4949"/>
                  <a:pt x="1184" y="4959"/>
                  <a:pt x="1194" y="4969"/>
                </a:cubicBezTo>
                <a:cubicBezTo>
                  <a:pt x="1194" y="4979"/>
                  <a:pt x="1194" y="4979"/>
                  <a:pt x="1204" y="4989"/>
                </a:cubicBezTo>
                <a:cubicBezTo>
                  <a:pt x="1214" y="5019"/>
                  <a:pt x="1234" y="5039"/>
                  <a:pt x="1254" y="5069"/>
                </a:cubicBezTo>
                <a:cubicBezTo>
                  <a:pt x="1254" y="5079"/>
                  <a:pt x="1254" y="5079"/>
                  <a:pt x="1264" y="5079"/>
                </a:cubicBezTo>
                <a:cubicBezTo>
                  <a:pt x="1264" y="5089"/>
                  <a:pt x="1264" y="5089"/>
                  <a:pt x="1274" y="5089"/>
                </a:cubicBezTo>
                <a:cubicBezTo>
                  <a:pt x="1274" y="5099"/>
                  <a:pt x="1284" y="5109"/>
                  <a:pt x="1294" y="5109"/>
                </a:cubicBezTo>
                <a:cubicBezTo>
                  <a:pt x="1303" y="5119"/>
                  <a:pt x="1313" y="5119"/>
                  <a:pt x="1323" y="5128"/>
                </a:cubicBezTo>
                <a:cubicBezTo>
                  <a:pt x="1373" y="5148"/>
                  <a:pt x="1413" y="5168"/>
                  <a:pt x="1453" y="5178"/>
                </a:cubicBezTo>
                <a:cubicBezTo>
                  <a:pt x="1492" y="5198"/>
                  <a:pt x="1532" y="5208"/>
                  <a:pt x="1572" y="5228"/>
                </a:cubicBezTo>
                <a:cubicBezTo>
                  <a:pt x="1592" y="5228"/>
                  <a:pt x="1622" y="5238"/>
                  <a:pt x="1642" y="5248"/>
                </a:cubicBezTo>
                <a:lnTo>
                  <a:pt x="1751" y="5248"/>
                </a:lnTo>
                <a:cubicBezTo>
                  <a:pt x="1850" y="5258"/>
                  <a:pt x="1960" y="5258"/>
                  <a:pt x="2059" y="5268"/>
                </a:cubicBezTo>
                <a:cubicBezTo>
                  <a:pt x="2159" y="5268"/>
                  <a:pt x="2268" y="5278"/>
                  <a:pt x="2378" y="5278"/>
                </a:cubicBezTo>
                <a:cubicBezTo>
                  <a:pt x="2477" y="5288"/>
                  <a:pt x="2576" y="5298"/>
                  <a:pt x="2676" y="5307"/>
                </a:cubicBezTo>
                <a:cubicBezTo>
                  <a:pt x="2785" y="5317"/>
                  <a:pt x="2885" y="5327"/>
                  <a:pt x="2994" y="5337"/>
                </a:cubicBezTo>
                <a:lnTo>
                  <a:pt x="3153" y="5337"/>
                </a:lnTo>
                <a:cubicBezTo>
                  <a:pt x="3203" y="5337"/>
                  <a:pt x="3263" y="5327"/>
                  <a:pt x="3322" y="5317"/>
                </a:cubicBezTo>
                <a:cubicBezTo>
                  <a:pt x="3382" y="5307"/>
                  <a:pt x="3442" y="5298"/>
                  <a:pt x="3491" y="5288"/>
                </a:cubicBezTo>
                <a:cubicBezTo>
                  <a:pt x="3571" y="5278"/>
                  <a:pt x="3641" y="5268"/>
                  <a:pt x="3720" y="5268"/>
                </a:cubicBezTo>
                <a:cubicBezTo>
                  <a:pt x="3740" y="5264"/>
                  <a:pt x="3760" y="5263"/>
                  <a:pt x="3780" y="5263"/>
                </a:cubicBezTo>
                <a:cubicBezTo>
                  <a:pt x="3821" y="5263"/>
                  <a:pt x="3863" y="5268"/>
                  <a:pt x="3909" y="5268"/>
                </a:cubicBezTo>
                <a:cubicBezTo>
                  <a:pt x="3969" y="5278"/>
                  <a:pt x="4028" y="5288"/>
                  <a:pt x="4088" y="5298"/>
                </a:cubicBezTo>
                <a:cubicBezTo>
                  <a:pt x="4198" y="5327"/>
                  <a:pt x="4307" y="5347"/>
                  <a:pt x="4416" y="5377"/>
                </a:cubicBezTo>
                <a:cubicBezTo>
                  <a:pt x="4476" y="5387"/>
                  <a:pt x="4536" y="5397"/>
                  <a:pt x="4595" y="5417"/>
                </a:cubicBezTo>
                <a:cubicBezTo>
                  <a:pt x="4615" y="5427"/>
                  <a:pt x="4645" y="5437"/>
                  <a:pt x="4665" y="5447"/>
                </a:cubicBezTo>
                <a:cubicBezTo>
                  <a:pt x="4695" y="5457"/>
                  <a:pt x="4725" y="5477"/>
                  <a:pt x="4745" y="5496"/>
                </a:cubicBezTo>
                <a:cubicBezTo>
                  <a:pt x="4774" y="5516"/>
                  <a:pt x="4804" y="5536"/>
                  <a:pt x="4824" y="5566"/>
                </a:cubicBezTo>
                <a:cubicBezTo>
                  <a:pt x="4854" y="5596"/>
                  <a:pt x="4884" y="5646"/>
                  <a:pt x="4874" y="5695"/>
                </a:cubicBezTo>
                <a:cubicBezTo>
                  <a:pt x="4874" y="5735"/>
                  <a:pt x="4854" y="5765"/>
                  <a:pt x="4824" y="5795"/>
                </a:cubicBezTo>
                <a:cubicBezTo>
                  <a:pt x="4804" y="5815"/>
                  <a:pt x="4774" y="5825"/>
                  <a:pt x="4735" y="5835"/>
                </a:cubicBezTo>
                <a:cubicBezTo>
                  <a:pt x="4685" y="5845"/>
                  <a:pt x="4635" y="5845"/>
                  <a:pt x="4585" y="5845"/>
                </a:cubicBezTo>
                <a:cubicBezTo>
                  <a:pt x="4536" y="5845"/>
                  <a:pt x="4496" y="5845"/>
                  <a:pt x="4456" y="5835"/>
                </a:cubicBezTo>
                <a:cubicBezTo>
                  <a:pt x="4396" y="5835"/>
                  <a:pt x="4347" y="5825"/>
                  <a:pt x="4287" y="5825"/>
                </a:cubicBezTo>
                <a:cubicBezTo>
                  <a:pt x="4198" y="5815"/>
                  <a:pt x="4108" y="5795"/>
                  <a:pt x="4019" y="5785"/>
                </a:cubicBezTo>
                <a:cubicBezTo>
                  <a:pt x="3949" y="5775"/>
                  <a:pt x="3889" y="5775"/>
                  <a:pt x="3830" y="5775"/>
                </a:cubicBezTo>
                <a:lnTo>
                  <a:pt x="3641" y="5775"/>
                </a:lnTo>
                <a:cubicBezTo>
                  <a:pt x="3561" y="5775"/>
                  <a:pt x="3481" y="5775"/>
                  <a:pt x="3402" y="5785"/>
                </a:cubicBezTo>
                <a:lnTo>
                  <a:pt x="2845" y="5785"/>
                </a:lnTo>
                <a:cubicBezTo>
                  <a:pt x="2736" y="5785"/>
                  <a:pt x="2626" y="5785"/>
                  <a:pt x="2517" y="5775"/>
                </a:cubicBezTo>
                <a:cubicBezTo>
                  <a:pt x="2417" y="5775"/>
                  <a:pt x="2318" y="5765"/>
                  <a:pt x="2208" y="5745"/>
                </a:cubicBezTo>
                <a:cubicBezTo>
                  <a:pt x="2096" y="5737"/>
                  <a:pt x="1977" y="5722"/>
                  <a:pt x="1862" y="5722"/>
                </a:cubicBezTo>
                <a:cubicBezTo>
                  <a:pt x="1834" y="5722"/>
                  <a:pt x="1807" y="5723"/>
                  <a:pt x="1781" y="5725"/>
                </a:cubicBezTo>
                <a:cubicBezTo>
                  <a:pt x="1691" y="5725"/>
                  <a:pt x="1602" y="5735"/>
                  <a:pt x="1512" y="5735"/>
                </a:cubicBezTo>
                <a:cubicBezTo>
                  <a:pt x="1463" y="5735"/>
                  <a:pt x="1413" y="5725"/>
                  <a:pt x="1363" y="5725"/>
                </a:cubicBezTo>
                <a:cubicBezTo>
                  <a:pt x="1323" y="5725"/>
                  <a:pt x="1284" y="5725"/>
                  <a:pt x="1244" y="5715"/>
                </a:cubicBezTo>
                <a:cubicBezTo>
                  <a:pt x="1184" y="5715"/>
                  <a:pt x="1134" y="5725"/>
                  <a:pt x="1075" y="5725"/>
                </a:cubicBezTo>
                <a:cubicBezTo>
                  <a:pt x="985" y="5735"/>
                  <a:pt x="896" y="5755"/>
                  <a:pt x="806" y="5785"/>
                </a:cubicBezTo>
                <a:lnTo>
                  <a:pt x="776" y="5785"/>
                </a:lnTo>
                <a:cubicBezTo>
                  <a:pt x="776" y="5795"/>
                  <a:pt x="766" y="5795"/>
                  <a:pt x="766" y="5795"/>
                </a:cubicBezTo>
                <a:cubicBezTo>
                  <a:pt x="438" y="5924"/>
                  <a:pt x="200" y="6193"/>
                  <a:pt x="120" y="6690"/>
                </a:cubicBezTo>
                <a:cubicBezTo>
                  <a:pt x="60" y="6899"/>
                  <a:pt x="21" y="7108"/>
                  <a:pt x="1" y="7316"/>
                </a:cubicBezTo>
                <a:cubicBezTo>
                  <a:pt x="11" y="7346"/>
                  <a:pt x="21" y="7376"/>
                  <a:pt x="30" y="7406"/>
                </a:cubicBezTo>
                <a:cubicBezTo>
                  <a:pt x="50" y="7466"/>
                  <a:pt x="70" y="7535"/>
                  <a:pt x="90" y="7595"/>
                </a:cubicBezTo>
                <a:cubicBezTo>
                  <a:pt x="100" y="7655"/>
                  <a:pt x="120" y="7714"/>
                  <a:pt x="130" y="7774"/>
                </a:cubicBezTo>
                <a:cubicBezTo>
                  <a:pt x="160" y="7824"/>
                  <a:pt x="190" y="7873"/>
                  <a:pt x="209" y="7913"/>
                </a:cubicBezTo>
                <a:cubicBezTo>
                  <a:pt x="239" y="7973"/>
                  <a:pt x="269" y="8033"/>
                  <a:pt x="299" y="8082"/>
                </a:cubicBezTo>
                <a:cubicBezTo>
                  <a:pt x="309" y="8092"/>
                  <a:pt x="309" y="8092"/>
                  <a:pt x="309" y="8092"/>
                </a:cubicBezTo>
                <a:cubicBezTo>
                  <a:pt x="329" y="8142"/>
                  <a:pt x="359" y="8182"/>
                  <a:pt x="388" y="8231"/>
                </a:cubicBezTo>
                <a:cubicBezTo>
                  <a:pt x="408" y="8261"/>
                  <a:pt x="418" y="8301"/>
                  <a:pt x="438" y="8331"/>
                </a:cubicBezTo>
                <a:lnTo>
                  <a:pt x="448" y="8331"/>
                </a:lnTo>
                <a:cubicBezTo>
                  <a:pt x="448" y="8331"/>
                  <a:pt x="448" y="8331"/>
                  <a:pt x="448" y="8341"/>
                </a:cubicBezTo>
                <a:lnTo>
                  <a:pt x="458" y="8341"/>
                </a:lnTo>
                <a:cubicBezTo>
                  <a:pt x="468" y="8351"/>
                  <a:pt x="488" y="8361"/>
                  <a:pt x="498" y="8361"/>
                </a:cubicBezTo>
                <a:cubicBezTo>
                  <a:pt x="528" y="8371"/>
                  <a:pt x="548" y="8381"/>
                  <a:pt x="577" y="8391"/>
                </a:cubicBezTo>
                <a:cubicBezTo>
                  <a:pt x="637" y="8401"/>
                  <a:pt x="687" y="8410"/>
                  <a:pt x="747" y="8420"/>
                </a:cubicBezTo>
                <a:cubicBezTo>
                  <a:pt x="836" y="8430"/>
                  <a:pt x="935" y="8440"/>
                  <a:pt x="1025" y="8450"/>
                </a:cubicBezTo>
                <a:cubicBezTo>
                  <a:pt x="1114" y="8470"/>
                  <a:pt x="1204" y="8490"/>
                  <a:pt x="1284" y="8500"/>
                </a:cubicBezTo>
                <a:cubicBezTo>
                  <a:pt x="1313" y="8500"/>
                  <a:pt x="1333" y="8510"/>
                  <a:pt x="1363" y="8510"/>
                </a:cubicBezTo>
                <a:cubicBezTo>
                  <a:pt x="1433" y="8510"/>
                  <a:pt x="1502" y="8500"/>
                  <a:pt x="1572" y="8500"/>
                </a:cubicBezTo>
                <a:cubicBezTo>
                  <a:pt x="1652" y="8510"/>
                  <a:pt x="1731" y="8510"/>
                  <a:pt x="1811" y="8520"/>
                </a:cubicBezTo>
                <a:cubicBezTo>
                  <a:pt x="1960" y="8530"/>
                  <a:pt x="2109" y="8540"/>
                  <a:pt x="2248" y="8550"/>
                </a:cubicBezTo>
                <a:lnTo>
                  <a:pt x="2746" y="8550"/>
                </a:lnTo>
                <a:cubicBezTo>
                  <a:pt x="2795" y="8550"/>
                  <a:pt x="2855" y="8540"/>
                  <a:pt x="2915" y="8540"/>
                </a:cubicBezTo>
                <a:lnTo>
                  <a:pt x="3253" y="8540"/>
                </a:lnTo>
                <a:cubicBezTo>
                  <a:pt x="3362" y="8540"/>
                  <a:pt x="3472" y="8540"/>
                  <a:pt x="3581" y="8530"/>
                </a:cubicBezTo>
                <a:lnTo>
                  <a:pt x="3591" y="8530"/>
                </a:lnTo>
                <a:cubicBezTo>
                  <a:pt x="3700" y="8520"/>
                  <a:pt x="3800" y="8510"/>
                  <a:pt x="3899" y="8510"/>
                </a:cubicBezTo>
                <a:cubicBezTo>
                  <a:pt x="4009" y="8510"/>
                  <a:pt x="4108" y="8510"/>
                  <a:pt x="4207" y="8500"/>
                </a:cubicBezTo>
                <a:cubicBezTo>
                  <a:pt x="4337" y="8500"/>
                  <a:pt x="4456" y="8480"/>
                  <a:pt x="4575" y="8480"/>
                </a:cubicBezTo>
                <a:cubicBezTo>
                  <a:pt x="4635" y="8480"/>
                  <a:pt x="4685" y="8490"/>
                  <a:pt x="4745" y="8490"/>
                </a:cubicBezTo>
                <a:cubicBezTo>
                  <a:pt x="4794" y="8490"/>
                  <a:pt x="4854" y="8490"/>
                  <a:pt x="4914" y="8500"/>
                </a:cubicBezTo>
                <a:cubicBezTo>
                  <a:pt x="4963" y="8500"/>
                  <a:pt x="5013" y="8510"/>
                  <a:pt x="5053" y="8540"/>
                </a:cubicBezTo>
                <a:cubicBezTo>
                  <a:pt x="5122" y="8570"/>
                  <a:pt x="5152" y="8639"/>
                  <a:pt x="5122" y="8719"/>
                </a:cubicBezTo>
                <a:cubicBezTo>
                  <a:pt x="5093" y="8788"/>
                  <a:pt x="5003" y="8828"/>
                  <a:pt x="4933" y="8858"/>
                </a:cubicBezTo>
                <a:cubicBezTo>
                  <a:pt x="4884" y="8878"/>
                  <a:pt x="4834" y="8888"/>
                  <a:pt x="4784" y="8898"/>
                </a:cubicBezTo>
                <a:cubicBezTo>
                  <a:pt x="4665" y="8938"/>
                  <a:pt x="4546" y="8938"/>
                  <a:pt x="4416" y="8948"/>
                </a:cubicBezTo>
                <a:lnTo>
                  <a:pt x="4227" y="8948"/>
                </a:lnTo>
                <a:cubicBezTo>
                  <a:pt x="4168" y="8948"/>
                  <a:pt x="4108" y="8957"/>
                  <a:pt x="4048" y="8957"/>
                </a:cubicBezTo>
                <a:lnTo>
                  <a:pt x="3999" y="8957"/>
                </a:lnTo>
                <a:cubicBezTo>
                  <a:pt x="3740" y="8991"/>
                  <a:pt x="3482" y="9007"/>
                  <a:pt x="3224" y="9007"/>
                </a:cubicBezTo>
                <a:cubicBezTo>
                  <a:pt x="3104" y="9007"/>
                  <a:pt x="2985" y="9004"/>
                  <a:pt x="2865" y="8997"/>
                </a:cubicBezTo>
                <a:cubicBezTo>
                  <a:pt x="2795" y="8997"/>
                  <a:pt x="2736" y="8997"/>
                  <a:pt x="2666" y="8987"/>
                </a:cubicBezTo>
                <a:cubicBezTo>
                  <a:pt x="2427" y="8977"/>
                  <a:pt x="2189" y="8967"/>
                  <a:pt x="1950" y="8928"/>
                </a:cubicBezTo>
                <a:cubicBezTo>
                  <a:pt x="1844" y="8911"/>
                  <a:pt x="1732" y="8895"/>
                  <a:pt x="1619" y="8895"/>
                </a:cubicBezTo>
                <a:cubicBezTo>
                  <a:pt x="1593" y="8895"/>
                  <a:pt x="1568" y="8896"/>
                  <a:pt x="1542" y="8898"/>
                </a:cubicBezTo>
                <a:cubicBezTo>
                  <a:pt x="1532" y="8898"/>
                  <a:pt x="1522" y="8908"/>
                  <a:pt x="1522" y="8908"/>
                </a:cubicBezTo>
                <a:cubicBezTo>
                  <a:pt x="1498" y="8926"/>
                  <a:pt x="1471" y="8929"/>
                  <a:pt x="1444" y="8929"/>
                </a:cubicBezTo>
                <a:cubicBezTo>
                  <a:pt x="1426" y="8929"/>
                  <a:pt x="1409" y="8928"/>
                  <a:pt x="1393" y="8928"/>
                </a:cubicBezTo>
                <a:cubicBezTo>
                  <a:pt x="1343" y="8948"/>
                  <a:pt x="1294" y="8977"/>
                  <a:pt x="1244" y="8997"/>
                </a:cubicBezTo>
                <a:cubicBezTo>
                  <a:pt x="1164" y="9057"/>
                  <a:pt x="1105" y="9117"/>
                  <a:pt x="1055" y="9186"/>
                </a:cubicBezTo>
                <a:cubicBezTo>
                  <a:pt x="1045" y="9206"/>
                  <a:pt x="1045" y="9226"/>
                  <a:pt x="1035" y="9246"/>
                </a:cubicBezTo>
                <a:cubicBezTo>
                  <a:pt x="1035" y="9286"/>
                  <a:pt x="1035" y="9316"/>
                  <a:pt x="1025" y="9355"/>
                </a:cubicBezTo>
                <a:cubicBezTo>
                  <a:pt x="1025" y="9405"/>
                  <a:pt x="1025" y="9465"/>
                  <a:pt x="1025" y="9524"/>
                </a:cubicBezTo>
                <a:cubicBezTo>
                  <a:pt x="1025" y="9584"/>
                  <a:pt x="1025" y="9634"/>
                  <a:pt x="1025" y="9693"/>
                </a:cubicBezTo>
                <a:cubicBezTo>
                  <a:pt x="1025" y="9753"/>
                  <a:pt x="1035" y="9803"/>
                  <a:pt x="1045" y="9863"/>
                </a:cubicBezTo>
                <a:cubicBezTo>
                  <a:pt x="1055" y="9882"/>
                  <a:pt x="1055" y="9902"/>
                  <a:pt x="1065" y="9922"/>
                </a:cubicBezTo>
                <a:cubicBezTo>
                  <a:pt x="1085" y="9982"/>
                  <a:pt x="1105" y="10032"/>
                  <a:pt x="1124" y="10091"/>
                </a:cubicBezTo>
                <a:cubicBezTo>
                  <a:pt x="1134" y="10101"/>
                  <a:pt x="1134" y="10101"/>
                  <a:pt x="1144" y="10111"/>
                </a:cubicBezTo>
                <a:cubicBezTo>
                  <a:pt x="1194" y="10171"/>
                  <a:pt x="1254" y="10221"/>
                  <a:pt x="1323" y="10260"/>
                </a:cubicBezTo>
                <a:cubicBezTo>
                  <a:pt x="1353" y="10270"/>
                  <a:pt x="1383" y="10280"/>
                  <a:pt x="1423" y="10290"/>
                </a:cubicBezTo>
                <a:cubicBezTo>
                  <a:pt x="1473" y="10310"/>
                  <a:pt x="1532" y="10330"/>
                  <a:pt x="1592" y="10340"/>
                </a:cubicBezTo>
                <a:cubicBezTo>
                  <a:pt x="1681" y="10360"/>
                  <a:pt x="1761" y="10370"/>
                  <a:pt x="1850" y="10370"/>
                </a:cubicBezTo>
                <a:cubicBezTo>
                  <a:pt x="1890" y="10373"/>
                  <a:pt x="1930" y="10374"/>
                  <a:pt x="1970" y="10374"/>
                </a:cubicBezTo>
                <a:cubicBezTo>
                  <a:pt x="2049" y="10374"/>
                  <a:pt x="2129" y="10370"/>
                  <a:pt x="2208" y="10370"/>
                </a:cubicBezTo>
                <a:cubicBezTo>
                  <a:pt x="2248" y="10366"/>
                  <a:pt x="2288" y="10365"/>
                  <a:pt x="2328" y="10365"/>
                </a:cubicBezTo>
                <a:cubicBezTo>
                  <a:pt x="2407" y="10365"/>
                  <a:pt x="2487" y="10370"/>
                  <a:pt x="2567" y="10370"/>
                </a:cubicBezTo>
                <a:lnTo>
                  <a:pt x="2944" y="10370"/>
                </a:lnTo>
                <a:cubicBezTo>
                  <a:pt x="3004" y="10380"/>
                  <a:pt x="3064" y="10380"/>
                  <a:pt x="3133" y="10380"/>
                </a:cubicBezTo>
                <a:lnTo>
                  <a:pt x="3322" y="10380"/>
                </a:lnTo>
                <a:cubicBezTo>
                  <a:pt x="3402" y="10380"/>
                  <a:pt x="3472" y="10380"/>
                  <a:pt x="3551" y="10390"/>
                </a:cubicBezTo>
                <a:lnTo>
                  <a:pt x="4188" y="10390"/>
                </a:lnTo>
                <a:cubicBezTo>
                  <a:pt x="4265" y="10383"/>
                  <a:pt x="4342" y="10376"/>
                  <a:pt x="4423" y="10376"/>
                </a:cubicBezTo>
                <a:cubicBezTo>
                  <a:pt x="4457" y="10376"/>
                  <a:pt x="4491" y="10377"/>
                  <a:pt x="4526" y="10380"/>
                </a:cubicBezTo>
                <a:cubicBezTo>
                  <a:pt x="4575" y="10380"/>
                  <a:pt x="4625" y="10390"/>
                  <a:pt x="4685" y="10390"/>
                </a:cubicBezTo>
                <a:cubicBezTo>
                  <a:pt x="4745" y="10400"/>
                  <a:pt x="4804" y="10410"/>
                  <a:pt x="4874" y="10419"/>
                </a:cubicBezTo>
                <a:cubicBezTo>
                  <a:pt x="4924" y="10429"/>
                  <a:pt x="4983" y="10439"/>
                  <a:pt x="5043" y="10449"/>
                </a:cubicBezTo>
                <a:cubicBezTo>
                  <a:pt x="5073" y="10469"/>
                  <a:pt x="5122" y="10479"/>
                  <a:pt x="5142" y="10519"/>
                </a:cubicBezTo>
                <a:cubicBezTo>
                  <a:pt x="5202" y="10598"/>
                  <a:pt x="5122" y="10688"/>
                  <a:pt x="5053" y="10718"/>
                </a:cubicBezTo>
                <a:cubicBezTo>
                  <a:pt x="4993" y="10748"/>
                  <a:pt x="4924" y="10758"/>
                  <a:pt x="4854" y="10768"/>
                </a:cubicBezTo>
                <a:lnTo>
                  <a:pt x="4655" y="10768"/>
                </a:lnTo>
                <a:cubicBezTo>
                  <a:pt x="4595" y="10758"/>
                  <a:pt x="4536" y="10748"/>
                  <a:pt x="4466" y="10738"/>
                </a:cubicBezTo>
                <a:cubicBezTo>
                  <a:pt x="4347" y="10718"/>
                  <a:pt x="4217" y="10698"/>
                  <a:pt x="4098" y="10688"/>
                </a:cubicBezTo>
                <a:cubicBezTo>
                  <a:pt x="4019" y="10688"/>
                  <a:pt x="3949" y="10678"/>
                  <a:pt x="3869" y="10678"/>
                </a:cubicBezTo>
                <a:cubicBezTo>
                  <a:pt x="3790" y="10678"/>
                  <a:pt x="3710" y="10668"/>
                  <a:pt x="3641" y="10668"/>
                </a:cubicBezTo>
                <a:cubicBezTo>
                  <a:pt x="3561" y="10658"/>
                  <a:pt x="3481" y="10658"/>
                  <a:pt x="3402" y="10658"/>
                </a:cubicBezTo>
                <a:cubicBezTo>
                  <a:pt x="3322" y="10658"/>
                  <a:pt x="3243" y="10658"/>
                  <a:pt x="3163" y="10668"/>
                </a:cubicBezTo>
                <a:cubicBezTo>
                  <a:pt x="3054" y="10668"/>
                  <a:pt x="2944" y="10678"/>
                  <a:pt x="2845" y="10688"/>
                </a:cubicBezTo>
                <a:cubicBezTo>
                  <a:pt x="2726" y="10698"/>
                  <a:pt x="2616" y="10708"/>
                  <a:pt x="2507" y="10718"/>
                </a:cubicBezTo>
                <a:cubicBezTo>
                  <a:pt x="2397" y="10728"/>
                  <a:pt x="2288" y="10728"/>
                  <a:pt x="2169" y="10728"/>
                </a:cubicBezTo>
                <a:cubicBezTo>
                  <a:pt x="2059" y="10738"/>
                  <a:pt x="1950" y="10738"/>
                  <a:pt x="1850" y="10748"/>
                </a:cubicBezTo>
                <a:cubicBezTo>
                  <a:pt x="1821" y="10758"/>
                  <a:pt x="1791" y="10758"/>
                  <a:pt x="1761" y="10758"/>
                </a:cubicBezTo>
                <a:cubicBezTo>
                  <a:pt x="1741" y="10768"/>
                  <a:pt x="1731" y="10768"/>
                  <a:pt x="1711" y="10777"/>
                </a:cubicBezTo>
                <a:cubicBezTo>
                  <a:pt x="1691" y="10787"/>
                  <a:pt x="1671" y="10797"/>
                  <a:pt x="1652" y="10807"/>
                </a:cubicBezTo>
                <a:cubicBezTo>
                  <a:pt x="1632" y="10807"/>
                  <a:pt x="1622" y="10817"/>
                  <a:pt x="1602" y="10827"/>
                </a:cubicBezTo>
                <a:cubicBezTo>
                  <a:pt x="1413" y="11046"/>
                  <a:pt x="1542" y="11434"/>
                  <a:pt x="1681" y="11663"/>
                </a:cubicBezTo>
                <a:cubicBezTo>
                  <a:pt x="2169" y="12428"/>
                  <a:pt x="2974" y="12946"/>
                  <a:pt x="3740" y="13413"/>
                </a:cubicBezTo>
                <a:cubicBezTo>
                  <a:pt x="4774" y="14129"/>
                  <a:pt x="6057" y="14348"/>
                  <a:pt x="7281" y="14427"/>
                </a:cubicBezTo>
                <a:cubicBezTo>
                  <a:pt x="7320" y="14437"/>
                  <a:pt x="7360" y="14437"/>
                  <a:pt x="7390" y="14437"/>
                </a:cubicBezTo>
                <a:cubicBezTo>
                  <a:pt x="7498" y="14443"/>
                  <a:pt x="7605" y="14446"/>
                  <a:pt x="7713" y="14446"/>
                </a:cubicBezTo>
                <a:cubicBezTo>
                  <a:pt x="8195" y="14446"/>
                  <a:pt x="8677" y="14390"/>
                  <a:pt x="9140" y="14268"/>
                </a:cubicBezTo>
                <a:cubicBezTo>
                  <a:pt x="9837" y="14189"/>
                  <a:pt x="10523" y="14010"/>
                  <a:pt x="11119" y="13622"/>
                </a:cubicBezTo>
                <a:cubicBezTo>
                  <a:pt x="11308" y="13503"/>
                  <a:pt x="11497" y="13363"/>
                  <a:pt x="11676" y="13214"/>
                </a:cubicBezTo>
                <a:cubicBezTo>
                  <a:pt x="12293" y="12906"/>
                  <a:pt x="12840" y="12448"/>
                  <a:pt x="13258" y="11901"/>
                </a:cubicBezTo>
                <a:cubicBezTo>
                  <a:pt x="13467" y="11653"/>
                  <a:pt x="13735" y="11275"/>
                  <a:pt x="13675" y="11036"/>
                </a:cubicBezTo>
                <a:cubicBezTo>
                  <a:pt x="13665" y="11036"/>
                  <a:pt x="13656" y="11026"/>
                  <a:pt x="13636" y="11026"/>
                </a:cubicBezTo>
                <a:cubicBezTo>
                  <a:pt x="13596" y="11006"/>
                  <a:pt x="13546" y="10996"/>
                  <a:pt x="13496" y="10986"/>
                </a:cubicBezTo>
                <a:cubicBezTo>
                  <a:pt x="13427" y="10966"/>
                  <a:pt x="13357" y="10956"/>
                  <a:pt x="13278" y="10947"/>
                </a:cubicBezTo>
                <a:cubicBezTo>
                  <a:pt x="13238" y="10937"/>
                  <a:pt x="13198" y="10937"/>
                  <a:pt x="13158" y="10927"/>
                </a:cubicBezTo>
                <a:cubicBezTo>
                  <a:pt x="13128" y="10927"/>
                  <a:pt x="13089" y="10917"/>
                  <a:pt x="13059" y="10917"/>
                </a:cubicBezTo>
                <a:lnTo>
                  <a:pt x="13019" y="10917"/>
                </a:lnTo>
                <a:cubicBezTo>
                  <a:pt x="12930" y="10907"/>
                  <a:pt x="12850" y="10907"/>
                  <a:pt x="12760" y="10907"/>
                </a:cubicBezTo>
                <a:lnTo>
                  <a:pt x="12512" y="10907"/>
                </a:lnTo>
                <a:cubicBezTo>
                  <a:pt x="12432" y="10907"/>
                  <a:pt x="12343" y="10907"/>
                  <a:pt x="12253" y="10897"/>
                </a:cubicBezTo>
                <a:lnTo>
                  <a:pt x="11965" y="10897"/>
                </a:lnTo>
                <a:cubicBezTo>
                  <a:pt x="11945" y="10897"/>
                  <a:pt x="11925" y="10897"/>
                  <a:pt x="11905" y="10887"/>
                </a:cubicBezTo>
                <a:cubicBezTo>
                  <a:pt x="11826" y="10897"/>
                  <a:pt x="11746" y="10897"/>
                  <a:pt x="11666" y="10897"/>
                </a:cubicBezTo>
                <a:cubicBezTo>
                  <a:pt x="11547" y="10907"/>
                  <a:pt x="11418" y="10917"/>
                  <a:pt x="11299" y="10927"/>
                </a:cubicBezTo>
                <a:cubicBezTo>
                  <a:pt x="11169" y="10927"/>
                  <a:pt x="11050" y="10927"/>
                  <a:pt x="10931" y="10937"/>
                </a:cubicBezTo>
                <a:cubicBezTo>
                  <a:pt x="10831" y="10937"/>
                  <a:pt x="10732" y="10947"/>
                  <a:pt x="10632" y="10956"/>
                </a:cubicBezTo>
                <a:cubicBezTo>
                  <a:pt x="10533" y="10966"/>
                  <a:pt x="10443" y="10966"/>
                  <a:pt x="10344" y="10966"/>
                </a:cubicBezTo>
                <a:cubicBezTo>
                  <a:pt x="10254" y="10976"/>
                  <a:pt x="10155" y="10976"/>
                  <a:pt x="10065" y="10976"/>
                </a:cubicBezTo>
                <a:cubicBezTo>
                  <a:pt x="10006" y="10966"/>
                  <a:pt x="9926" y="10966"/>
                  <a:pt x="9876" y="10927"/>
                </a:cubicBezTo>
                <a:cubicBezTo>
                  <a:pt x="9846" y="10887"/>
                  <a:pt x="9837" y="10837"/>
                  <a:pt x="9827" y="10797"/>
                </a:cubicBezTo>
                <a:cubicBezTo>
                  <a:pt x="9817" y="10768"/>
                  <a:pt x="9817" y="10738"/>
                  <a:pt x="9817" y="10708"/>
                </a:cubicBezTo>
                <a:cubicBezTo>
                  <a:pt x="9827" y="10678"/>
                  <a:pt x="9846" y="10658"/>
                  <a:pt x="9866" y="10628"/>
                </a:cubicBezTo>
                <a:cubicBezTo>
                  <a:pt x="9886" y="10598"/>
                  <a:pt x="9926" y="10589"/>
                  <a:pt x="9956" y="10589"/>
                </a:cubicBezTo>
                <a:cubicBezTo>
                  <a:pt x="9996" y="10579"/>
                  <a:pt x="10045" y="10579"/>
                  <a:pt x="10085" y="10579"/>
                </a:cubicBezTo>
                <a:cubicBezTo>
                  <a:pt x="10175" y="10579"/>
                  <a:pt x="10274" y="10589"/>
                  <a:pt x="10364" y="10598"/>
                </a:cubicBezTo>
                <a:cubicBezTo>
                  <a:pt x="10443" y="10618"/>
                  <a:pt x="10533" y="10628"/>
                  <a:pt x="10612" y="10638"/>
                </a:cubicBezTo>
                <a:cubicBezTo>
                  <a:pt x="10788" y="10638"/>
                  <a:pt x="10964" y="10639"/>
                  <a:pt x="11139" y="10639"/>
                </a:cubicBezTo>
                <a:cubicBezTo>
                  <a:pt x="11490" y="10639"/>
                  <a:pt x="11839" y="10635"/>
                  <a:pt x="12184" y="10608"/>
                </a:cubicBezTo>
                <a:cubicBezTo>
                  <a:pt x="12295" y="10597"/>
                  <a:pt x="12407" y="10593"/>
                  <a:pt x="12521" y="10593"/>
                </a:cubicBezTo>
                <a:cubicBezTo>
                  <a:pt x="12748" y="10593"/>
                  <a:pt x="12978" y="10608"/>
                  <a:pt x="13206" y="10608"/>
                </a:cubicBezTo>
                <a:cubicBezTo>
                  <a:pt x="13546" y="10608"/>
                  <a:pt x="13879" y="10574"/>
                  <a:pt x="14183" y="10400"/>
                </a:cubicBezTo>
                <a:cubicBezTo>
                  <a:pt x="14441" y="10191"/>
                  <a:pt x="14600" y="9843"/>
                  <a:pt x="14680" y="9534"/>
                </a:cubicBezTo>
                <a:cubicBezTo>
                  <a:pt x="14680" y="9524"/>
                  <a:pt x="14690" y="9504"/>
                  <a:pt x="14690" y="9495"/>
                </a:cubicBezTo>
                <a:cubicBezTo>
                  <a:pt x="14680" y="9455"/>
                  <a:pt x="14680" y="9415"/>
                  <a:pt x="14670" y="9375"/>
                </a:cubicBezTo>
                <a:cubicBezTo>
                  <a:pt x="14670" y="9365"/>
                  <a:pt x="14670" y="9365"/>
                  <a:pt x="14670" y="9365"/>
                </a:cubicBezTo>
                <a:cubicBezTo>
                  <a:pt x="14670" y="9335"/>
                  <a:pt x="14660" y="9296"/>
                  <a:pt x="14660" y="9266"/>
                </a:cubicBezTo>
                <a:cubicBezTo>
                  <a:pt x="14630" y="9216"/>
                  <a:pt x="14590" y="9176"/>
                  <a:pt x="14551" y="9146"/>
                </a:cubicBezTo>
                <a:lnTo>
                  <a:pt x="14521" y="9146"/>
                </a:lnTo>
                <a:cubicBezTo>
                  <a:pt x="14491" y="9136"/>
                  <a:pt x="14461" y="9127"/>
                  <a:pt x="14431" y="9127"/>
                </a:cubicBezTo>
                <a:cubicBezTo>
                  <a:pt x="14352" y="9117"/>
                  <a:pt x="14272" y="9107"/>
                  <a:pt x="14193" y="9097"/>
                </a:cubicBezTo>
                <a:lnTo>
                  <a:pt x="14203" y="9097"/>
                </a:lnTo>
                <a:cubicBezTo>
                  <a:pt x="14163" y="9087"/>
                  <a:pt x="14113" y="9087"/>
                  <a:pt x="14073" y="9077"/>
                </a:cubicBezTo>
                <a:lnTo>
                  <a:pt x="13795" y="9077"/>
                </a:lnTo>
                <a:cubicBezTo>
                  <a:pt x="13675" y="9067"/>
                  <a:pt x="13546" y="9067"/>
                  <a:pt x="13427" y="9067"/>
                </a:cubicBezTo>
                <a:lnTo>
                  <a:pt x="13288" y="9067"/>
                </a:lnTo>
                <a:cubicBezTo>
                  <a:pt x="13198" y="9067"/>
                  <a:pt x="13099" y="9077"/>
                  <a:pt x="12999" y="9087"/>
                </a:cubicBezTo>
                <a:cubicBezTo>
                  <a:pt x="12900" y="9097"/>
                  <a:pt x="12800" y="9097"/>
                  <a:pt x="12691" y="9097"/>
                </a:cubicBezTo>
                <a:cubicBezTo>
                  <a:pt x="12562" y="9107"/>
                  <a:pt x="12422" y="9107"/>
                  <a:pt x="12293" y="9107"/>
                </a:cubicBezTo>
                <a:cubicBezTo>
                  <a:pt x="12243" y="9110"/>
                  <a:pt x="12195" y="9111"/>
                  <a:pt x="12146" y="9111"/>
                </a:cubicBezTo>
                <a:cubicBezTo>
                  <a:pt x="12050" y="9111"/>
                  <a:pt x="11955" y="9107"/>
                  <a:pt x="11855" y="9107"/>
                </a:cubicBezTo>
                <a:cubicBezTo>
                  <a:pt x="11686" y="9107"/>
                  <a:pt x="11507" y="9127"/>
                  <a:pt x="11338" y="9136"/>
                </a:cubicBezTo>
                <a:lnTo>
                  <a:pt x="10801" y="9136"/>
                </a:lnTo>
                <a:cubicBezTo>
                  <a:pt x="10652" y="9136"/>
                  <a:pt x="10513" y="9127"/>
                  <a:pt x="10364" y="9127"/>
                </a:cubicBezTo>
                <a:cubicBezTo>
                  <a:pt x="10314" y="9127"/>
                  <a:pt x="10264" y="9117"/>
                  <a:pt x="10214" y="9097"/>
                </a:cubicBezTo>
                <a:cubicBezTo>
                  <a:pt x="10195" y="9087"/>
                  <a:pt x="10165" y="9077"/>
                  <a:pt x="10145" y="9057"/>
                </a:cubicBezTo>
                <a:cubicBezTo>
                  <a:pt x="10115" y="9027"/>
                  <a:pt x="10105" y="8997"/>
                  <a:pt x="10095" y="8957"/>
                </a:cubicBezTo>
                <a:cubicBezTo>
                  <a:pt x="10085" y="8928"/>
                  <a:pt x="10095" y="8888"/>
                  <a:pt x="10115" y="8858"/>
                </a:cubicBezTo>
                <a:cubicBezTo>
                  <a:pt x="10125" y="8818"/>
                  <a:pt x="10155" y="8788"/>
                  <a:pt x="10185" y="8778"/>
                </a:cubicBezTo>
                <a:cubicBezTo>
                  <a:pt x="10214" y="8759"/>
                  <a:pt x="10254" y="8749"/>
                  <a:pt x="10284" y="8739"/>
                </a:cubicBezTo>
                <a:cubicBezTo>
                  <a:pt x="10374" y="8709"/>
                  <a:pt x="10483" y="8699"/>
                  <a:pt x="10582" y="8689"/>
                </a:cubicBezTo>
                <a:cubicBezTo>
                  <a:pt x="10682" y="8689"/>
                  <a:pt x="10781" y="8689"/>
                  <a:pt x="10891" y="8699"/>
                </a:cubicBezTo>
                <a:cubicBezTo>
                  <a:pt x="10931" y="8699"/>
                  <a:pt x="10980" y="8709"/>
                  <a:pt x="11030" y="8709"/>
                </a:cubicBezTo>
                <a:lnTo>
                  <a:pt x="11179" y="8709"/>
                </a:lnTo>
                <a:cubicBezTo>
                  <a:pt x="11299" y="8709"/>
                  <a:pt x="11418" y="8699"/>
                  <a:pt x="11537" y="8699"/>
                </a:cubicBezTo>
                <a:cubicBezTo>
                  <a:pt x="11736" y="8689"/>
                  <a:pt x="11945" y="8659"/>
                  <a:pt x="12144" y="8639"/>
                </a:cubicBezTo>
                <a:cubicBezTo>
                  <a:pt x="12253" y="8629"/>
                  <a:pt x="12353" y="8619"/>
                  <a:pt x="12462" y="8619"/>
                </a:cubicBezTo>
                <a:cubicBezTo>
                  <a:pt x="12562" y="8609"/>
                  <a:pt x="12671" y="8599"/>
                  <a:pt x="12770" y="8599"/>
                </a:cubicBezTo>
                <a:cubicBezTo>
                  <a:pt x="12900" y="8599"/>
                  <a:pt x="13039" y="8589"/>
                  <a:pt x="13168" y="8589"/>
                </a:cubicBezTo>
                <a:cubicBezTo>
                  <a:pt x="13298" y="8599"/>
                  <a:pt x="13427" y="8609"/>
                  <a:pt x="13556" y="8619"/>
                </a:cubicBezTo>
                <a:cubicBezTo>
                  <a:pt x="13646" y="8629"/>
                  <a:pt x="13745" y="8629"/>
                  <a:pt x="13835" y="8629"/>
                </a:cubicBezTo>
                <a:cubicBezTo>
                  <a:pt x="13934" y="8629"/>
                  <a:pt x="14033" y="8619"/>
                  <a:pt x="14143" y="8619"/>
                </a:cubicBezTo>
                <a:lnTo>
                  <a:pt x="14153" y="8619"/>
                </a:lnTo>
                <a:cubicBezTo>
                  <a:pt x="14252" y="8619"/>
                  <a:pt x="14342" y="8619"/>
                  <a:pt x="14431" y="8599"/>
                </a:cubicBezTo>
                <a:cubicBezTo>
                  <a:pt x="14461" y="8599"/>
                  <a:pt x="14491" y="8589"/>
                  <a:pt x="14511" y="8589"/>
                </a:cubicBezTo>
                <a:cubicBezTo>
                  <a:pt x="14561" y="8570"/>
                  <a:pt x="14610" y="8560"/>
                  <a:pt x="14660" y="8540"/>
                </a:cubicBezTo>
                <a:cubicBezTo>
                  <a:pt x="14710" y="8520"/>
                  <a:pt x="14769" y="8490"/>
                  <a:pt x="14819" y="8470"/>
                </a:cubicBezTo>
                <a:cubicBezTo>
                  <a:pt x="14819" y="8460"/>
                  <a:pt x="14829" y="8460"/>
                  <a:pt x="14839" y="8450"/>
                </a:cubicBezTo>
                <a:cubicBezTo>
                  <a:pt x="14839" y="8450"/>
                  <a:pt x="14849" y="8450"/>
                  <a:pt x="14849" y="8440"/>
                </a:cubicBezTo>
                <a:cubicBezTo>
                  <a:pt x="14859" y="8440"/>
                  <a:pt x="14859" y="8430"/>
                  <a:pt x="14869" y="8420"/>
                </a:cubicBezTo>
                <a:cubicBezTo>
                  <a:pt x="14889" y="8401"/>
                  <a:pt x="14909" y="8371"/>
                  <a:pt x="14929" y="8341"/>
                </a:cubicBezTo>
                <a:cubicBezTo>
                  <a:pt x="14948" y="8301"/>
                  <a:pt x="14978" y="8271"/>
                  <a:pt x="14998" y="8231"/>
                </a:cubicBezTo>
                <a:cubicBezTo>
                  <a:pt x="15048" y="8162"/>
                  <a:pt x="15098" y="8092"/>
                  <a:pt x="15137" y="8013"/>
                </a:cubicBezTo>
                <a:cubicBezTo>
                  <a:pt x="15157" y="7983"/>
                  <a:pt x="15177" y="7943"/>
                  <a:pt x="15197" y="7903"/>
                </a:cubicBezTo>
                <a:cubicBezTo>
                  <a:pt x="15207" y="7893"/>
                  <a:pt x="15207" y="7873"/>
                  <a:pt x="15217" y="7863"/>
                </a:cubicBezTo>
                <a:cubicBezTo>
                  <a:pt x="15217" y="7854"/>
                  <a:pt x="15217" y="7844"/>
                  <a:pt x="15217" y="7834"/>
                </a:cubicBezTo>
                <a:cubicBezTo>
                  <a:pt x="15217" y="7804"/>
                  <a:pt x="15227" y="7774"/>
                  <a:pt x="15227" y="7744"/>
                </a:cubicBezTo>
                <a:cubicBezTo>
                  <a:pt x="15227" y="7625"/>
                  <a:pt x="15217" y="7495"/>
                  <a:pt x="15207" y="7376"/>
                </a:cubicBezTo>
                <a:cubicBezTo>
                  <a:pt x="15207" y="7257"/>
                  <a:pt x="15207" y="7137"/>
                  <a:pt x="15197" y="7008"/>
                </a:cubicBezTo>
                <a:cubicBezTo>
                  <a:pt x="15187" y="6968"/>
                  <a:pt x="15177" y="6919"/>
                  <a:pt x="15167" y="6879"/>
                </a:cubicBezTo>
                <a:cubicBezTo>
                  <a:pt x="15147" y="6809"/>
                  <a:pt x="15127" y="6740"/>
                  <a:pt x="15108" y="6670"/>
                </a:cubicBezTo>
                <a:cubicBezTo>
                  <a:pt x="15078" y="6610"/>
                  <a:pt x="15058" y="6561"/>
                  <a:pt x="15028" y="6501"/>
                </a:cubicBezTo>
                <a:cubicBezTo>
                  <a:pt x="15008" y="6461"/>
                  <a:pt x="14978" y="6431"/>
                  <a:pt x="14958" y="6392"/>
                </a:cubicBezTo>
                <a:cubicBezTo>
                  <a:pt x="14929" y="6362"/>
                  <a:pt x="14909" y="6322"/>
                  <a:pt x="14879" y="6292"/>
                </a:cubicBezTo>
                <a:cubicBezTo>
                  <a:pt x="14839" y="6252"/>
                  <a:pt x="14799" y="6222"/>
                  <a:pt x="14759" y="6183"/>
                </a:cubicBezTo>
                <a:cubicBezTo>
                  <a:pt x="14730" y="6163"/>
                  <a:pt x="14700" y="6143"/>
                  <a:pt x="14670" y="6123"/>
                </a:cubicBezTo>
                <a:cubicBezTo>
                  <a:pt x="14640" y="6103"/>
                  <a:pt x="14620" y="6093"/>
                  <a:pt x="14590" y="6083"/>
                </a:cubicBezTo>
                <a:cubicBezTo>
                  <a:pt x="14541" y="6063"/>
                  <a:pt x="14501" y="6053"/>
                  <a:pt x="14461" y="6034"/>
                </a:cubicBezTo>
                <a:cubicBezTo>
                  <a:pt x="14392" y="6024"/>
                  <a:pt x="14322" y="6004"/>
                  <a:pt x="14252" y="5994"/>
                </a:cubicBezTo>
                <a:cubicBezTo>
                  <a:pt x="14093" y="5974"/>
                  <a:pt x="13934" y="5954"/>
                  <a:pt x="13775" y="5954"/>
                </a:cubicBezTo>
                <a:lnTo>
                  <a:pt x="13626" y="5954"/>
                </a:lnTo>
                <a:cubicBezTo>
                  <a:pt x="13556" y="5964"/>
                  <a:pt x="13486" y="5974"/>
                  <a:pt x="13417" y="5984"/>
                </a:cubicBezTo>
                <a:cubicBezTo>
                  <a:pt x="13347" y="5994"/>
                  <a:pt x="13268" y="5994"/>
                  <a:pt x="13198" y="6004"/>
                </a:cubicBezTo>
                <a:cubicBezTo>
                  <a:pt x="12989" y="6034"/>
                  <a:pt x="12770" y="6063"/>
                  <a:pt x="12562" y="6063"/>
                </a:cubicBezTo>
                <a:cubicBezTo>
                  <a:pt x="12495" y="6063"/>
                  <a:pt x="12429" y="6059"/>
                  <a:pt x="12363" y="6059"/>
                </a:cubicBezTo>
                <a:cubicBezTo>
                  <a:pt x="12330" y="6059"/>
                  <a:pt x="12296" y="6060"/>
                  <a:pt x="12263" y="6063"/>
                </a:cubicBezTo>
                <a:cubicBezTo>
                  <a:pt x="12154" y="6063"/>
                  <a:pt x="12054" y="6073"/>
                  <a:pt x="11955" y="6083"/>
                </a:cubicBezTo>
                <a:cubicBezTo>
                  <a:pt x="11845" y="6083"/>
                  <a:pt x="11746" y="6093"/>
                  <a:pt x="11647" y="6093"/>
                </a:cubicBezTo>
                <a:cubicBezTo>
                  <a:pt x="11547" y="6093"/>
                  <a:pt x="11448" y="6103"/>
                  <a:pt x="11348" y="6113"/>
                </a:cubicBezTo>
                <a:cubicBezTo>
                  <a:pt x="11259" y="6123"/>
                  <a:pt x="11159" y="6133"/>
                  <a:pt x="11060" y="6133"/>
                </a:cubicBezTo>
                <a:lnTo>
                  <a:pt x="10781" y="6133"/>
                </a:lnTo>
                <a:cubicBezTo>
                  <a:pt x="10652" y="6133"/>
                  <a:pt x="10523" y="6143"/>
                  <a:pt x="10384" y="6143"/>
                </a:cubicBezTo>
                <a:cubicBezTo>
                  <a:pt x="10334" y="6133"/>
                  <a:pt x="10284" y="6123"/>
                  <a:pt x="10234" y="6113"/>
                </a:cubicBezTo>
                <a:cubicBezTo>
                  <a:pt x="10205" y="6103"/>
                  <a:pt x="10185" y="6093"/>
                  <a:pt x="10155" y="6083"/>
                </a:cubicBezTo>
                <a:cubicBezTo>
                  <a:pt x="10145" y="6073"/>
                  <a:pt x="10135" y="6063"/>
                  <a:pt x="10115" y="6053"/>
                </a:cubicBezTo>
                <a:cubicBezTo>
                  <a:pt x="10095" y="6034"/>
                  <a:pt x="10075" y="5994"/>
                  <a:pt x="10085" y="5954"/>
                </a:cubicBezTo>
                <a:cubicBezTo>
                  <a:pt x="10085" y="5904"/>
                  <a:pt x="10125" y="5864"/>
                  <a:pt x="10175" y="5835"/>
                </a:cubicBezTo>
                <a:cubicBezTo>
                  <a:pt x="10205" y="5815"/>
                  <a:pt x="10234" y="5795"/>
                  <a:pt x="10274" y="5785"/>
                </a:cubicBezTo>
                <a:cubicBezTo>
                  <a:pt x="10334" y="5755"/>
                  <a:pt x="10403" y="5745"/>
                  <a:pt x="10473" y="5735"/>
                </a:cubicBezTo>
                <a:cubicBezTo>
                  <a:pt x="10612" y="5705"/>
                  <a:pt x="10752" y="5705"/>
                  <a:pt x="10891" y="5705"/>
                </a:cubicBezTo>
                <a:cubicBezTo>
                  <a:pt x="10970" y="5715"/>
                  <a:pt x="11040" y="5715"/>
                  <a:pt x="11119" y="5725"/>
                </a:cubicBezTo>
                <a:cubicBezTo>
                  <a:pt x="11189" y="5725"/>
                  <a:pt x="11249" y="5725"/>
                  <a:pt x="11318" y="5735"/>
                </a:cubicBezTo>
                <a:lnTo>
                  <a:pt x="11537" y="5735"/>
                </a:lnTo>
                <a:cubicBezTo>
                  <a:pt x="11617" y="5735"/>
                  <a:pt x="11696" y="5745"/>
                  <a:pt x="11776" y="5745"/>
                </a:cubicBezTo>
                <a:lnTo>
                  <a:pt x="12015" y="5745"/>
                </a:lnTo>
                <a:cubicBezTo>
                  <a:pt x="12094" y="5735"/>
                  <a:pt x="12174" y="5735"/>
                  <a:pt x="12253" y="5725"/>
                </a:cubicBezTo>
                <a:cubicBezTo>
                  <a:pt x="12333" y="5725"/>
                  <a:pt x="12422" y="5715"/>
                  <a:pt x="12502" y="5715"/>
                </a:cubicBezTo>
                <a:cubicBezTo>
                  <a:pt x="12581" y="5715"/>
                  <a:pt x="12651" y="5705"/>
                  <a:pt x="12731" y="5705"/>
                </a:cubicBezTo>
                <a:cubicBezTo>
                  <a:pt x="12731" y="5705"/>
                  <a:pt x="12731" y="5705"/>
                  <a:pt x="12731" y="5695"/>
                </a:cubicBezTo>
                <a:lnTo>
                  <a:pt x="12741" y="5695"/>
                </a:lnTo>
                <a:cubicBezTo>
                  <a:pt x="12820" y="5695"/>
                  <a:pt x="12900" y="5685"/>
                  <a:pt x="12989" y="5675"/>
                </a:cubicBezTo>
                <a:cubicBezTo>
                  <a:pt x="13039" y="5666"/>
                  <a:pt x="13099" y="5646"/>
                  <a:pt x="13158" y="5626"/>
                </a:cubicBezTo>
                <a:cubicBezTo>
                  <a:pt x="13198" y="5622"/>
                  <a:pt x="13239" y="5621"/>
                  <a:pt x="13281" y="5621"/>
                </a:cubicBezTo>
                <a:cubicBezTo>
                  <a:pt x="13365" y="5621"/>
                  <a:pt x="13453" y="5626"/>
                  <a:pt x="13546" y="5626"/>
                </a:cubicBezTo>
                <a:cubicBezTo>
                  <a:pt x="13586" y="5626"/>
                  <a:pt x="13616" y="5616"/>
                  <a:pt x="13656" y="5616"/>
                </a:cubicBezTo>
                <a:cubicBezTo>
                  <a:pt x="13705" y="5616"/>
                  <a:pt x="13765" y="5606"/>
                  <a:pt x="13815" y="5606"/>
                </a:cubicBezTo>
                <a:lnTo>
                  <a:pt x="13964" y="5606"/>
                </a:lnTo>
                <a:cubicBezTo>
                  <a:pt x="13984" y="5616"/>
                  <a:pt x="14004" y="5616"/>
                  <a:pt x="14014" y="5616"/>
                </a:cubicBezTo>
                <a:cubicBezTo>
                  <a:pt x="14212" y="5586"/>
                  <a:pt x="14392" y="5536"/>
                  <a:pt x="14521" y="5407"/>
                </a:cubicBezTo>
                <a:cubicBezTo>
                  <a:pt x="14541" y="5367"/>
                  <a:pt x="14561" y="5337"/>
                  <a:pt x="14580" y="5298"/>
                </a:cubicBezTo>
                <a:cubicBezTo>
                  <a:pt x="14580" y="5268"/>
                  <a:pt x="14590" y="5238"/>
                  <a:pt x="14590" y="5198"/>
                </a:cubicBezTo>
                <a:cubicBezTo>
                  <a:pt x="14600" y="5168"/>
                  <a:pt x="14600" y="5138"/>
                  <a:pt x="14600" y="5109"/>
                </a:cubicBezTo>
                <a:cubicBezTo>
                  <a:pt x="14600" y="5069"/>
                  <a:pt x="14600" y="5029"/>
                  <a:pt x="14590" y="4999"/>
                </a:cubicBezTo>
                <a:cubicBezTo>
                  <a:pt x="14590" y="4969"/>
                  <a:pt x="14590" y="4949"/>
                  <a:pt x="14580" y="4920"/>
                </a:cubicBezTo>
                <a:cubicBezTo>
                  <a:pt x="14571" y="4900"/>
                  <a:pt x="14561" y="4880"/>
                  <a:pt x="14551" y="4850"/>
                </a:cubicBezTo>
                <a:cubicBezTo>
                  <a:pt x="14551" y="4840"/>
                  <a:pt x="14541" y="4820"/>
                  <a:pt x="14531" y="4810"/>
                </a:cubicBezTo>
                <a:cubicBezTo>
                  <a:pt x="14521" y="4790"/>
                  <a:pt x="14511" y="4770"/>
                  <a:pt x="14501" y="4751"/>
                </a:cubicBezTo>
                <a:cubicBezTo>
                  <a:pt x="14481" y="4731"/>
                  <a:pt x="14461" y="4711"/>
                  <a:pt x="14441" y="4681"/>
                </a:cubicBezTo>
                <a:cubicBezTo>
                  <a:pt x="14392" y="4641"/>
                  <a:pt x="14352" y="4611"/>
                  <a:pt x="14312" y="4572"/>
                </a:cubicBezTo>
                <a:cubicBezTo>
                  <a:pt x="14242" y="4522"/>
                  <a:pt x="14163" y="4462"/>
                  <a:pt x="14093" y="4412"/>
                </a:cubicBezTo>
                <a:cubicBezTo>
                  <a:pt x="14063" y="4383"/>
                  <a:pt x="14033" y="4353"/>
                  <a:pt x="14014" y="4323"/>
                </a:cubicBezTo>
                <a:cubicBezTo>
                  <a:pt x="13994" y="4303"/>
                  <a:pt x="13984" y="4283"/>
                  <a:pt x="13964" y="4263"/>
                </a:cubicBezTo>
                <a:cubicBezTo>
                  <a:pt x="13954" y="4243"/>
                  <a:pt x="13944" y="4233"/>
                  <a:pt x="13934" y="4223"/>
                </a:cubicBezTo>
                <a:cubicBezTo>
                  <a:pt x="13904" y="4194"/>
                  <a:pt x="13884" y="4174"/>
                  <a:pt x="13854" y="4154"/>
                </a:cubicBezTo>
                <a:cubicBezTo>
                  <a:pt x="13835" y="4134"/>
                  <a:pt x="13805" y="4124"/>
                  <a:pt x="13785" y="4104"/>
                </a:cubicBezTo>
                <a:cubicBezTo>
                  <a:pt x="13765" y="4094"/>
                  <a:pt x="13745" y="4084"/>
                  <a:pt x="13725" y="4074"/>
                </a:cubicBezTo>
                <a:cubicBezTo>
                  <a:pt x="13626" y="4064"/>
                  <a:pt x="13526" y="4044"/>
                  <a:pt x="13427" y="4034"/>
                </a:cubicBezTo>
                <a:lnTo>
                  <a:pt x="13377" y="4025"/>
                </a:lnTo>
                <a:lnTo>
                  <a:pt x="13377" y="4025"/>
                </a:lnTo>
                <a:lnTo>
                  <a:pt x="13407" y="4034"/>
                </a:lnTo>
                <a:cubicBezTo>
                  <a:pt x="13268" y="4015"/>
                  <a:pt x="13128" y="4005"/>
                  <a:pt x="12989" y="3995"/>
                </a:cubicBezTo>
                <a:cubicBezTo>
                  <a:pt x="12850" y="3985"/>
                  <a:pt x="12711" y="3975"/>
                  <a:pt x="12572" y="3965"/>
                </a:cubicBezTo>
                <a:cubicBezTo>
                  <a:pt x="12422" y="3965"/>
                  <a:pt x="12273" y="3955"/>
                  <a:pt x="12124" y="3945"/>
                </a:cubicBezTo>
                <a:cubicBezTo>
                  <a:pt x="11985" y="3935"/>
                  <a:pt x="11845" y="3935"/>
                  <a:pt x="11706" y="3935"/>
                </a:cubicBezTo>
                <a:lnTo>
                  <a:pt x="11139" y="3935"/>
                </a:lnTo>
                <a:cubicBezTo>
                  <a:pt x="11080" y="3925"/>
                  <a:pt x="11020" y="3925"/>
                  <a:pt x="10960" y="3915"/>
                </a:cubicBezTo>
                <a:cubicBezTo>
                  <a:pt x="10891" y="3905"/>
                  <a:pt x="10821" y="3905"/>
                  <a:pt x="10752" y="3895"/>
                </a:cubicBezTo>
                <a:cubicBezTo>
                  <a:pt x="10672" y="3895"/>
                  <a:pt x="10592" y="3885"/>
                  <a:pt x="10513" y="3875"/>
                </a:cubicBezTo>
                <a:lnTo>
                  <a:pt x="10493" y="3875"/>
                </a:lnTo>
                <a:cubicBezTo>
                  <a:pt x="10493" y="3875"/>
                  <a:pt x="10483" y="3875"/>
                  <a:pt x="10473" y="3865"/>
                </a:cubicBezTo>
                <a:lnTo>
                  <a:pt x="10453" y="3865"/>
                </a:lnTo>
                <a:cubicBezTo>
                  <a:pt x="10423" y="3875"/>
                  <a:pt x="10393" y="3875"/>
                  <a:pt x="10364" y="3875"/>
                </a:cubicBezTo>
                <a:lnTo>
                  <a:pt x="10374" y="3875"/>
                </a:lnTo>
                <a:cubicBezTo>
                  <a:pt x="10364" y="3875"/>
                  <a:pt x="10364" y="3885"/>
                  <a:pt x="10364" y="3885"/>
                </a:cubicBezTo>
                <a:cubicBezTo>
                  <a:pt x="10304" y="3885"/>
                  <a:pt x="10244" y="3895"/>
                  <a:pt x="10195" y="3905"/>
                </a:cubicBezTo>
                <a:cubicBezTo>
                  <a:pt x="10125" y="3905"/>
                  <a:pt x="10065" y="3905"/>
                  <a:pt x="9996" y="3895"/>
                </a:cubicBezTo>
                <a:cubicBezTo>
                  <a:pt x="9926" y="3895"/>
                  <a:pt x="9856" y="3885"/>
                  <a:pt x="9787" y="3875"/>
                </a:cubicBezTo>
                <a:lnTo>
                  <a:pt x="9757" y="3875"/>
                </a:lnTo>
                <a:cubicBezTo>
                  <a:pt x="9727" y="3865"/>
                  <a:pt x="9707" y="3846"/>
                  <a:pt x="9687" y="3826"/>
                </a:cubicBezTo>
                <a:cubicBezTo>
                  <a:pt x="9658" y="3786"/>
                  <a:pt x="9658" y="3736"/>
                  <a:pt x="9677" y="3696"/>
                </a:cubicBezTo>
                <a:cubicBezTo>
                  <a:pt x="9697" y="3657"/>
                  <a:pt x="9727" y="3617"/>
                  <a:pt x="9767" y="3597"/>
                </a:cubicBezTo>
                <a:cubicBezTo>
                  <a:pt x="9807" y="3577"/>
                  <a:pt x="9846" y="3557"/>
                  <a:pt x="9886" y="3547"/>
                </a:cubicBezTo>
                <a:cubicBezTo>
                  <a:pt x="9936" y="3527"/>
                  <a:pt x="9986" y="3517"/>
                  <a:pt x="10035" y="3517"/>
                </a:cubicBezTo>
                <a:cubicBezTo>
                  <a:pt x="10085" y="3507"/>
                  <a:pt x="10135" y="3497"/>
                  <a:pt x="10185" y="3497"/>
                </a:cubicBezTo>
                <a:cubicBezTo>
                  <a:pt x="10307" y="3486"/>
                  <a:pt x="10429" y="3481"/>
                  <a:pt x="10550" y="3481"/>
                </a:cubicBezTo>
                <a:cubicBezTo>
                  <a:pt x="10635" y="3481"/>
                  <a:pt x="10719" y="3483"/>
                  <a:pt x="10801" y="3487"/>
                </a:cubicBezTo>
                <a:cubicBezTo>
                  <a:pt x="10841" y="3487"/>
                  <a:pt x="10871" y="3497"/>
                  <a:pt x="10911" y="3497"/>
                </a:cubicBezTo>
                <a:cubicBezTo>
                  <a:pt x="11020" y="3497"/>
                  <a:pt x="11119" y="3507"/>
                  <a:pt x="11219" y="3507"/>
                </a:cubicBezTo>
                <a:cubicBezTo>
                  <a:pt x="11255" y="3504"/>
                  <a:pt x="11291" y="3503"/>
                  <a:pt x="11325" y="3503"/>
                </a:cubicBezTo>
                <a:cubicBezTo>
                  <a:pt x="11395" y="3503"/>
                  <a:pt x="11461" y="3507"/>
                  <a:pt x="11527" y="3507"/>
                </a:cubicBezTo>
                <a:cubicBezTo>
                  <a:pt x="11637" y="3497"/>
                  <a:pt x="11746" y="3497"/>
                  <a:pt x="11855" y="3497"/>
                </a:cubicBezTo>
                <a:lnTo>
                  <a:pt x="12154" y="3497"/>
                </a:lnTo>
                <a:cubicBezTo>
                  <a:pt x="12233" y="3497"/>
                  <a:pt x="12323" y="3497"/>
                  <a:pt x="12402" y="3487"/>
                </a:cubicBezTo>
                <a:cubicBezTo>
                  <a:pt x="12452" y="3487"/>
                  <a:pt x="12492" y="3478"/>
                  <a:pt x="12542" y="3468"/>
                </a:cubicBezTo>
                <a:cubicBezTo>
                  <a:pt x="12562" y="3468"/>
                  <a:pt x="12581" y="3458"/>
                  <a:pt x="12591" y="3458"/>
                </a:cubicBezTo>
                <a:cubicBezTo>
                  <a:pt x="12621" y="3448"/>
                  <a:pt x="12641" y="3438"/>
                  <a:pt x="12661" y="3428"/>
                </a:cubicBezTo>
                <a:cubicBezTo>
                  <a:pt x="12681" y="3418"/>
                  <a:pt x="12701" y="3408"/>
                  <a:pt x="12721" y="3398"/>
                </a:cubicBezTo>
                <a:cubicBezTo>
                  <a:pt x="12731" y="3388"/>
                  <a:pt x="12741" y="3388"/>
                  <a:pt x="12741" y="3378"/>
                </a:cubicBezTo>
                <a:cubicBezTo>
                  <a:pt x="12760" y="3368"/>
                  <a:pt x="12780" y="3348"/>
                  <a:pt x="12800" y="3328"/>
                </a:cubicBezTo>
                <a:cubicBezTo>
                  <a:pt x="12820" y="3299"/>
                  <a:pt x="12850" y="3279"/>
                  <a:pt x="12870" y="3249"/>
                </a:cubicBezTo>
                <a:cubicBezTo>
                  <a:pt x="12930" y="3199"/>
                  <a:pt x="12979" y="3149"/>
                  <a:pt x="13039" y="3090"/>
                </a:cubicBezTo>
                <a:cubicBezTo>
                  <a:pt x="13039" y="3070"/>
                  <a:pt x="13039" y="3040"/>
                  <a:pt x="13039" y="3010"/>
                </a:cubicBezTo>
                <a:cubicBezTo>
                  <a:pt x="13039" y="2980"/>
                  <a:pt x="13039" y="2950"/>
                  <a:pt x="13039" y="2911"/>
                </a:cubicBezTo>
                <a:cubicBezTo>
                  <a:pt x="13039" y="2901"/>
                  <a:pt x="13039" y="2891"/>
                  <a:pt x="13039" y="2871"/>
                </a:cubicBezTo>
                <a:cubicBezTo>
                  <a:pt x="13039" y="2851"/>
                  <a:pt x="13029" y="2831"/>
                  <a:pt x="13029" y="2811"/>
                </a:cubicBezTo>
                <a:cubicBezTo>
                  <a:pt x="13009" y="2742"/>
                  <a:pt x="12989" y="2672"/>
                  <a:pt x="12959" y="2592"/>
                </a:cubicBezTo>
                <a:cubicBezTo>
                  <a:pt x="12850" y="2403"/>
                  <a:pt x="12711" y="2224"/>
                  <a:pt x="12601" y="2095"/>
                </a:cubicBezTo>
                <a:cubicBezTo>
                  <a:pt x="11995" y="1558"/>
                  <a:pt x="11299" y="1120"/>
                  <a:pt x="10582" y="733"/>
                </a:cubicBezTo>
                <a:cubicBezTo>
                  <a:pt x="10334" y="564"/>
                  <a:pt x="10065" y="404"/>
                  <a:pt x="9767" y="325"/>
                </a:cubicBezTo>
                <a:cubicBezTo>
                  <a:pt x="9479" y="265"/>
                  <a:pt x="9190" y="205"/>
                  <a:pt x="8892" y="176"/>
                </a:cubicBezTo>
                <a:cubicBezTo>
                  <a:pt x="8431" y="49"/>
                  <a:pt x="7955" y="1"/>
                  <a:pt x="74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33"/>
          <p:cNvSpPr/>
          <p:nvPr/>
        </p:nvSpPr>
        <p:spPr>
          <a:xfrm flipH="1">
            <a:off x="8400629" y="1400992"/>
            <a:ext cx="845506" cy="1612928"/>
          </a:xfrm>
          <a:custGeom>
            <a:avLst/>
            <a:gdLst/>
            <a:ahLst/>
            <a:cxnLst/>
            <a:rect l="l" t="t" r="r" b="b"/>
            <a:pathLst>
              <a:path w="11976" h="22846" extrusionOk="0">
                <a:moveTo>
                  <a:pt x="1015" y="8325"/>
                </a:moveTo>
                <a:cubicBezTo>
                  <a:pt x="1085" y="8365"/>
                  <a:pt x="1154" y="8405"/>
                  <a:pt x="1224" y="8435"/>
                </a:cubicBezTo>
                <a:cubicBezTo>
                  <a:pt x="1652" y="8644"/>
                  <a:pt x="2069" y="8862"/>
                  <a:pt x="2477" y="9091"/>
                </a:cubicBezTo>
                <a:cubicBezTo>
                  <a:pt x="3094" y="9419"/>
                  <a:pt x="3691" y="9777"/>
                  <a:pt x="4297" y="10145"/>
                </a:cubicBezTo>
                <a:cubicBezTo>
                  <a:pt x="4407" y="10215"/>
                  <a:pt x="4526" y="10294"/>
                  <a:pt x="4606" y="10404"/>
                </a:cubicBezTo>
                <a:cubicBezTo>
                  <a:pt x="4615" y="10483"/>
                  <a:pt x="4566" y="10563"/>
                  <a:pt x="4546" y="10633"/>
                </a:cubicBezTo>
                <a:cubicBezTo>
                  <a:pt x="4526" y="10682"/>
                  <a:pt x="4496" y="10732"/>
                  <a:pt x="4466" y="10782"/>
                </a:cubicBezTo>
                <a:cubicBezTo>
                  <a:pt x="3919" y="11319"/>
                  <a:pt x="3054" y="11697"/>
                  <a:pt x="2507" y="12144"/>
                </a:cubicBezTo>
                <a:cubicBezTo>
                  <a:pt x="2229" y="12333"/>
                  <a:pt x="1960" y="12552"/>
                  <a:pt x="1692" y="12761"/>
                </a:cubicBezTo>
                <a:cubicBezTo>
                  <a:pt x="1463" y="12940"/>
                  <a:pt x="1224" y="13109"/>
                  <a:pt x="995" y="13298"/>
                </a:cubicBezTo>
                <a:cubicBezTo>
                  <a:pt x="995" y="12900"/>
                  <a:pt x="995" y="12502"/>
                  <a:pt x="995" y="12115"/>
                </a:cubicBezTo>
                <a:cubicBezTo>
                  <a:pt x="1015" y="12105"/>
                  <a:pt x="1025" y="12095"/>
                  <a:pt x="1045" y="12085"/>
                </a:cubicBezTo>
                <a:cubicBezTo>
                  <a:pt x="1304" y="11926"/>
                  <a:pt x="1542" y="11747"/>
                  <a:pt x="1801" y="11587"/>
                </a:cubicBezTo>
                <a:cubicBezTo>
                  <a:pt x="2119" y="11349"/>
                  <a:pt x="3203" y="10841"/>
                  <a:pt x="2875" y="10344"/>
                </a:cubicBezTo>
                <a:cubicBezTo>
                  <a:pt x="2666" y="10115"/>
                  <a:pt x="2378" y="9966"/>
                  <a:pt x="2129" y="9787"/>
                </a:cubicBezTo>
                <a:cubicBezTo>
                  <a:pt x="1761" y="9568"/>
                  <a:pt x="1393" y="9340"/>
                  <a:pt x="1015" y="9131"/>
                </a:cubicBezTo>
                <a:cubicBezTo>
                  <a:pt x="1015" y="8912"/>
                  <a:pt x="1015" y="8693"/>
                  <a:pt x="1015" y="8474"/>
                </a:cubicBezTo>
                <a:cubicBezTo>
                  <a:pt x="1015" y="8425"/>
                  <a:pt x="1015" y="8375"/>
                  <a:pt x="1015" y="8325"/>
                </a:cubicBezTo>
                <a:close/>
                <a:moveTo>
                  <a:pt x="985" y="6555"/>
                </a:moveTo>
                <a:lnTo>
                  <a:pt x="985" y="6555"/>
                </a:lnTo>
                <a:cubicBezTo>
                  <a:pt x="1264" y="6704"/>
                  <a:pt x="1552" y="6863"/>
                  <a:pt x="1831" y="7022"/>
                </a:cubicBezTo>
                <a:cubicBezTo>
                  <a:pt x="3104" y="7729"/>
                  <a:pt x="4367" y="8474"/>
                  <a:pt x="5550" y="9320"/>
                </a:cubicBezTo>
                <a:cubicBezTo>
                  <a:pt x="6495" y="9887"/>
                  <a:pt x="6495" y="10822"/>
                  <a:pt x="5799" y="11597"/>
                </a:cubicBezTo>
                <a:cubicBezTo>
                  <a:pt x="4804" y="12532"/>
                  <a:pt x="3571" y="13169"/>
                  <a:pt x="2428" y="13885"/>
                </a:cubicBezTo>
                <a:cubicBezTo>
                  <a:pt x="1960" y="14173"/>
                  <a:pt x="1522" y="14491"/>
                  <a:pt x="1075" y="14790"/>
                </a:cubicBezTo>
                <a:cubicBezTo>
                  <a:pt x="1045" y="14810"/>
                  <a:pt x="1015" y="14830"/>
                  <a:pt x="985" y="14859"/>
                </a:cubicBezTo>
                <a:cubicBezTo>
                  <a:pt x="985" y="14551"/>
                  <a:pt x="995" y="14253"/>
                  <a:pt x="995" y="13954"/>
                </a:cubicBezTo>
                <a:cubicBezTo>
                  <a:pt x="1005" y="13964"/>
                  <a:pt x="1015" y="13964"/>
                  <a:pt x="1025" y="13974"/>
                </a:cubicBezTo>
                <a:cubicBezTo>
                  <a:pt x="1032" y="13975"/>
                  <a:pt x="1038" y="13976"/>
                  <a:pt x="1045" y="13976"/>
                </a:cubicBezTo>
                <a:cubicBezTo>
                  <a:pt x="1264" y="13976"/>
                  <a:pt x="1738" y="13523"/>
                  <a:pt x="1950" y="13417"/>
                </a:cubicBezTo>
                <a:cubicBezTo>
                  <a:pt x="2855" y="12860"/>
                  <a:pt x="3760" y="12313"/>
                  <a:pt x="4635" y="11727"/>
                </a:cubicBezTo>
                <a:cubicBezTo>
                  <a:pt x="4765" y="11627"/>
                  <a:pt x="4914" y="11498"/>
                  <a:pt x="5063" y="11349"/>
                </a:cubicBezTo>
                <a:cubicBezTo>
                  <a:pt x="5143" y="11289"/>
                  <a:pt x="5222" y="11229"/>
                  <a:pt x="5292" y="11160"/>
                </a:cubicBezTo>
                <a:cubicBezTo>
                  <a:pt x="5590" y="10881"/>
                  <a:pt x="5799" y="10285"/>
                  <a:pt x="5421" y="9986"/>
                </a:cubicBezTo>
                <a:cubicBezTo>
                  <a:pt x="5361" y="9936"/>
                  <a:pt x="5292" y="9887"/>
                  <a:pt x="5232" y="9837"/>
                </a:cubicBezTo>
                <a:cubicBezTo>
                  <a:pt x="4854" y="9519"/>
                  <a:pt x="4407" y="9270"/>
                  <a:pt x="4009" y="8982"/>
                </a:cubicBezTo>
                <a:cubicBezTo>
                  <a:pt x="3651" y="8733"/>
                  <a:pt x="3303" y="8474"/>
                  <a:pt x="2925" y="8276"/>
                </a:cubicBezTo>
                <a:cubicBezTo>
                  <a:pt x="2577" y="8087"/>
                  <a:pt x="2229" y="7937"/>
                  <a:pt x="1910" y="7709"/>
                </a:cubicBezTo>
                <a:cubicBezTo>
                  <a:pt x="1692" y="7560"/>
                  <a:pt x="1463" y="7410"/>
                  <a:pt x="1244" y="7271"/>
                </a:cubicBezTo>
                <a:cubicBezTo>
                  <a:pt x="1164" y="7231"/>
                  <a:pt x="1085" y="7162"/>
                  <a:pt x="995" y="7132"/>
                </a:cubicBezTo>
                <a:cubicBezTo>
                  <a:pt x="995" y="6943"/>
                  <a:pt x="985" y="6744"/>
                  <a:pt x="985" y="6555"/>
                </a:cubicBezTo>
                <a:close/>
                <a:moveTo>
                  <a:pt x="1105" y="4705"/>
                </a:moveTo>
                <a:cubicBezTo>
                  <a:pt x="1582" y="4964"/>
                  <a:pt x="2060" y="5262"/>
                  <a:pt x="2527" y="5560"/>
                </a:cubicBezTo>
                <a:cubicBezTo>
                  <a:pt x="3144" y="5958"/>
                  <a:pt x="3810" y="6277"/>
                  <a:pt x="4427" y="6674"/>
                </a:cubicBezTo>
                <a:cubicBezTo>
                  <a:pt x="5481" y="7371"/>
                  <a:pt x="6555" y="8077"/>
                  <a:pt x="7470" y="8952"/>
                </a:cubicBezTo>
                <a:cubicBezTo>
                  <a:pt x="7798" y="9290"/>
                  <a:pt x="8166" y="9668"/>
                  <a:pt x="8285" y="10145"/>
                </a:cubicBezTo>
                <a:cubicBezTo>
                  <a:pt x="8405" y="11110"/>
                  <a:pt x="7669" y="11906"/>
                  <a:pt x="6982" y="12473"/>
                </a:cubicBezTo>
                <a:cubicBezTo>
                  <a:pt x="6286" y="13049"/>
                  <a:pt x="5600" y="13626"/>
                  <a:pt x="4854" y="14133"/>
                </a:cubicBezTo>
                <a:cubicBezTo>
                  <a:pt x="3919" y="14730"/>
                  <a:pt x="3064" y="15416"/>
                  <a:pt x="2169" y="16063"/>
                </a:cubicBezTo>
                <a:cubicBezTo>
                  <a:pt x="1771" y="16341"/>
                  <a:pt x="1373" y="16620"/>
                  <a:pt x="995" y="16918"/>
                </a:cubicBezTo>
                <a:cubicBezTo>
                  <a:pt x="985" y="16779"/>
                  <a:pt x="985" y="16640"/>
                  <a:pt x="975" y="16500"/>
                </a:cubicBezTo>
                <a:cubicBezTo>
                  <a:pt x="1115" y="16411"/>
                  <a:pt x="1264" y="16272"/>
                  <a:pt x="1363" y="16222"/>
                </a:cubicBezTo>
                <a:cubicBezTo>
                  <a:pt x="2010" y="15814"/>
                  <a:pt x="2646" y="15357"/>
                  <a:pt x="3313" y="14969"/>
                </a:cubicBezTo>
                <a:cubicBezTo>
                  <a:pt x="4277" y="14422"/>
                  <a:pt x="5133" y="13716"/>
                  <a:pt x="5968" y="12980"/>
                </a:cubicBezTo>
                <a:cubicBezTo>
                  <a:pt x="7042" y="12115"/>
                  <a:pt x="8335" y="10424"/>
                  <a:pt x="7152" y="9141"/>
                </a:cubicBezTo>
                <a:cubicBezTo>
                  <a:pt x="6644" y="8594"/>
                  <a:pt x="5978" y="8196"/>
                  <a:pt x="5361" y="7778"/>
                </a:cubicBezTo>
                <a:cubicBezTo>
                  <a:pt x="4566" y="7281"/>
                  <a:pt x="3770" y="6804"/>
                  <a:pt x="2925" y="6406"/>
                </a:cubicBezTo>
                <a:cubicBezTo>
                  <a:pt x="2298" y="6078"/>
                  <a:pt x="1741" y="5650"/>
                  <a:pt x="1125" y="5312"/>
                </a:cubicBezTo>
                <a:cubicBezTo>
                  <a:pt x="1095" y="5302"/>
                  <a:pt x="1075" y="5282"/>
                  <a:pt x="1045" y="5262"/>
                </a:cubicBezTo>
                <a:cubicBezTo>
                  <a:pt x="1065" y="5073"/>
                  <a:pt x="1085" y="4894"/>
                  <a:pt x="1105" y="4705"/>
                </a:cubicBezTo>
                <a:close/>
                <a:moveTo>
                  <a:pt x="1204" y="3184"/>
                </a:moveTo>
                <a:cubicBezTo>
                  <a:pt x="1264" y="3213"/>
                  <a:pt x="1334" y="3243"/>
                  <a:pt x="1393" y="3283"/>
                </a:cubicBezTo>
                <a:cubicBezTo>
                  <a:pt x="1612" y="3392"/>
                  <a:pt x="1851" y="3522"/>
                  <a:pt x="2050" y="3661"/>
                </a:cubicBezTo>
                <a:cubicBezTo>
                  <a:pt x="3631" y="4685"/>
                  <a:pt x="5242" y="5630"/>
                  <a:pt x="6764" y="6734"/>
                </a:cubicBezTo>
                <a:cubicBezTo>
                  <a:pt x="7500" y="7281"/>
                  <a:pt x="8176" y="7908"/>
                  <a:pt x="8862" y="8524"/>
                </a:cubicBezTo>
                <a:cubicBezTo>
                  <a:pt x="10384" y="9867"/>
                  <a:pt x="10980" y="11170"/>
                  <a:pt x="9409" y="12801"/>
                </a:cubicBezTo>
                <a:cubicBezTo>
                  <a:pt x="8743" y="13477"/>
                  <a:pt x="8067" y="14133"/>
                  <a:pt x="7321" y="14710"/>
                </a:cubicBezTo>
                <a:cubicBezTo>
                  <a:pt x="6734" y="15178"/>
                  <a:pt x="6197" y="15695"/>
                  <a:pt x="5620" y="16162"/>
                </a:cubicBezTo>
                <a:cubicBezTo>
                  <a:pt x="4874" y="16759"/>
                  <a:pt x="4108" y="17326"/>
                  <a:pt x="3323" y="17873"/>
                </a:cubicBezTo>
                <a:cubicBezTo>
                  <a:pt x="2577" y="18350"/>
                  <a:pt x="1871" y="18867"/>
                  <a:pt x="1174" y="19405"/>
                </a:cubicBezTo>
                <a:cubicBezTo>
                  <a:pt x="1145" y="19424"/>
                  <a:pt x="1105" y="19454"/>
                  <a:pt x="1065" y="19474"/>
                </a:cubicBezTo>
                <a:cubicBezTo>
                  <a:pt x="1055" y="19156"/>
                  <a:pt x="1045" y="18887"/>
                  <a:pt x="1055" y="18768"/>
                </a:cubicBezTo>
                <a:cubicBezTo>
                  <a:pt x="1055" y="18609"/>
                  <a:pt x="1055" y="18450"/>
                  <a:pt x="1045" y="18301"/>
                </a:cubicBezTo>
                <a:cubicBezTo>
                  <a:pt x="1065" y="18291"/>
                  <a:pt x="1075" y="18281"/>
                  <a:pt x="1095" y="18271"/>
                </a:cubicBezTo>
                <a:cubicBezTo>
                  <a:pt x="1532" y="18032"/>
                  <a:pt x="1990" y="17823"/>
                  <a:pt x="2378" y="17515"/>
                </a:cubicBezTo>
                <a:cubicBezTo>
                  <a:pt x="3382" y="16769"/>
                  <a:pt x="4486" y="16182"/>
                  <a:pt x="5491" y="15436"/>
                </a:cubicBezTo>
                <a:cubicBezTo>
                  <a:pt x="6833" y="14452"/>
                  <a:pt x="8275" y="13457"/>
                  <a:pt x="9160" y="12005"/>
                </a:cubicBezTo>
                <a:cubicBezTo>
                  <a:pt x="9469" y="11428"/>
                  <a:pt x="9797" y="10782"/>
                  <a:pt x="9648" y="10115"/>
                </a:cubicBezTo>
                <a:cubicBezTo>
                  <a:pt x="9429" y="9260"/>
                  <a:pt x="8643" y="8723"/>
                  <a:pt x="8017" y="8176"/>
                </a:cubicBezTo>
                <a:cubicBezTo>
                  <a:pt x="7122" y="7480"/>
                  <a:pt x="6256" y="6754"/>
                  <a:pt x="5302" y="6127"/>
                </a:cubicBezTo>
                <a:cubicBezTo>
                  <a:pt x="4367" y="5511"/>
                  <a:pt x="3382" y="4944"/>
                  <a:pt x="2447" y="4307"/>
                </a:cubicBezTo>
                <a:cubicBezTo>
                  <a:pt x="2169" y="4118"/>
                  <a:pt x="1871" y="3919"/>
                  <a:pt x="1572" y="3731"/>
                </a:cubicBezTo>
                <a:cubicBezTo>
                  <a:pt x="1443" y="3661"/>
                  <a:pt x="1324" y="3571"/>
                  <a:pt x="1194" y="3502"/>
                </a:cubicBezTo>
                <a:lnTo>
                  <a:pt x="1194" y="3392"/>
                </a:lnTo>
                <a:cubicBezTo>
                  <a:pt x="1204" y="3323"/>
                  <a:pt x="1204" y="3253"/>
                  <a:pt x="1204" y="3184"/>
                </a:cubicBezTo>
                <a:close/>
                <a:moveTo>
                  <a:pt x="871" y="1"/>
                </a:moveTo>
                <a:cubicBezTo>
                  <a:pt x="812" y="1"/>
                  <a:pt x="752" y="17"/>
                  <a:pt x="697" y="51"/>
                </a:cubicBezTo>
                <a:cubicBezTo>
                  <a:pt x="339" y="200"/>
                  <a:pt x="329" y="697"/>
                  <a:pt x="309" y="1065"/>
                </a:cubicBezTo>
                <a:cubicBezTo>
                  <a:pt x="289" y="1214"/>
                  <a:pt x="269" y="1364"/>
                  <a:pt x="249" y="1513"/>
                </a:cubicBezTo>
                <a:cubicBezTo>
                  <a:pt x="150" y="1950"/>
                  <a:pt x="150" y="2408"/>
                  <a:pt x="150" y="2855"/>
                </a:cubicBezTo>
                <a:cubicBezTo>
                  <a:pt x="150" y="3164"/>
                  <a:pt x="160" y="3472"/>
                  <a:pt x="180" y="3780"/>
                </a:cubicBezTo>
                <a:cubicBezTo>
                  <a:pt x="160" y="4377"/>
                  <a:pt x="190" y="4964"/>
                  <a:pt x="220" y="5560"/>
                </a:cubicBezTo>
                <a:cubicBezTo>
                  <a:pt x="210" y="6475"/>
                  <a:pt x="170" y="7380"/>
                  <a:pt x="210" y="8295"/>
                </a:cubicBezTo>
                <a:cubicBezTo>
                  <a:pt x="210" y="8514"/>
                  <a:pt x="220" y="8743"/>
                  <a:pt x="230" y="8962"/>
                </a:cubicBezTo>
                <a:cubicBezTo>
                  <a:pt x="200" y="9618"/>
                  <a:pt x="160" y="10265"/>
                  <a:pt x="110" y="10921"/>
                </a:cubicBezTo>
                <a:cubicBezTo>
                  <a:pt x="70" y="11577"/>
                  <a:pt x="180" y="12234"/>
                  <a:pt x="230" y="12880"/>
                </a:cubicBezTo>
                <a:cubicBezTo>
                  <a:pt x="220" y="13378"/>
                  <a:pt x="160" y="13875"/>
                  <a:pt x="130" y="14372"/>
                </a:cubicBezTo>
                <a:cubicBezTo>
                  <a:pt x="51" y="15755"/>
                  <a:pt x="51" y="17147"/>
                  <a:pt x="140" y="18539"/>
                </a:cubicBezTo>
                <a:cubicBezTo>
                  <a:pt x="170" y="18987"/>
                  <a:pt x="190" y="19454"/>
                  <a:pt x="220" y="19912"/>
                </a:cubicBezTo>
                <a:cubicBezTo>
                  <a:pt x="210" y="20359"/>
                  <a:pt x="200" y="20807"/>
                  <a:pt x="190" y="21254"/>
                </a:cubicBezTo>
                <a:cubicBezTo>
                  <a:pt x="210" y="21712"/>
                  <a:pt x="1" y="22706"/>
                  <a:pt x="598" y="22846"/>
                </a:cubicBezTo>
                <a:cubicBezTo>
                  <a:pt x="602" y="22846"/>
                  <a:pt x="607" y="22846"/>
                  <a:pt x="612" y="22846"/>
                </a:cubicBezTo>
                <a:cubicBezTo>
                  <a:pt x="1026" y="22846"/>
                  <a:pt x="1055" y="21987"/>
                  <a:pt x="1095" y="21692"/>
                </a:cubicBezTo>
                <a:cubicBezTo>
                  <a:pt x="1095" y="21592"/>
                  <a:pt x="1115" y="21404"/>
                  <a:pt x="1115" y="21195"/>
                </a:cubicBezTo>
                <a:cubicBezTo>
                  <a:pt x="1443" y="20996"/>
                  <a:pt x="1761" y="20777"/>
                  <a:pt x="2079" y="20558"/>
                </a:cubicBezTo>
                <a:cubicBezTo>
                  <a:pt x="2716" y="20091"/>
                  <a:pt x="3342" y="19613"/>
                  <a:pt x="3939" y="19096"/>
                </a:cubicBezTo>
                <a:cubicBezTo>
                  <a:pt x="4486" y="18629"/>
                  <a:pt x="4993" y="18102"/>
                  <a:pt x="5590" y="17684"/>
                </a:cubicBezTo>
                <a:cubicBezTo>
                  <a:pt x="6585" y="16988"/>
                  <a:pt x="7559" y="16272"/>
                  <a:pt x="8474" y="15486"/>
                </a:cubicBezTo>
                <a:cubicBezTo>
                  <a:pt x="9986" y="14263"/>
                  <a:pt x="11637" y="12821"/>
                  <a:pt x="11876" y="10782"/>
                </a:cubicBezTo>
                <a:cubicBezTo>
                  <a:pt x="11975" y="9996"/>
                  <a:pt x="11776" y="9399"/>
                  <a:pt x="11229" y="8823"/>
                </a:cubicBezTo>
                <a:cubicBezTo>
                  <a:pt x="10672" y="8206"/>
                  <a:pt x="10006" y="7699"/>
                  <a:pt x="9359" y="7182"/>
                </a:cubicBezTo>
                <a:cubicBezTo>
                  <a:pt x="7301" y="5511"/>
                  <a:pt x="5083" y="4059"/>
                  <a:pt x="2865" y="2627"/>
                </a:cubicBezTo>
                <a:cubicBezTo>
                  <a:pt x="2447" y="2348"/>
                  <a:pt x="2030" y="2060"/>
                  <a:pt x="1622" y="1761"/>
                </a:cubicBezTo>
                <a:cubicBezTo>
                  <a:pt x="1513" y="1682"/>
                  <a:pt x="1403" y="1592"/>
                  <a:pt x="1294" y="1513"/>
                </a:cubicBezTo>
                <a:cubicBezTo>
                  <a:pt x="1334" y="1155"/>
                  <a:pt x="1363" y="797"/>
                  <a:pt x="1294" y="439"/>
                </a:cubicBezTo>
                <a:cubicBezTo>
                  <a:pt x="1241" y="160"/>
                  <a:pt x="1057" y="1"/>
                  <a:pt x="8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33"/>
          <p:cNvSpPr/>
          <p:nvPr/>
        </p:nvSpPr>
        <p:spPr>
          <a:xfrm rot="3259999" flipH="1">
            <a:off x="4446255" y="-243406"/>
            <a:ext cx="731704" cy="1167804"/>
          </a:xfrm>
          <a:custGeom>
            <a:avLst/>
            <a:gdLst/>
            <a:ahLst/>
            <a:cxnLst/>
            <a:rect l="l" t="t" r="r" b="b"/>
            <a:pathLst>
              <a:path w="10364" h="16541" extrusionOk="0">
                <a:moveTo>
                  <a:pt x="2374" y="1991"/>
                </a:moveTo>
                <a:cubicBezTo>
                  <a:pt x="2224" y="1991"/>
                  <a:pt x="2079" y="2048"/>
                  <a:pt x="1999" y="2174"/>
                </a:cubicBezTo>
                <a:cubicBezTo>
                  <a:pt x="1738" y="2592"/>
                  <a:pt x="2043" y="2971"/>
                  <a:pt x="2365" y="2971"/>
                </a:cubicBezTo>
                <a:cubicBezTo>
                  <a:pt x="2533" y="2971"/>
                  <a:pt x="2706" y="2868"/>
                  <a:pt x="2805" y="2612"/>
                </a:cubicBezTo>
                <a:cubicBezTo>
                  <a:pt x="2884" y="2572"/>
                  <a:pt x="2904" y="2472"/>
                  <a:pt x="2884" y="2383"/>
                </a:cubicBezTo>
                <a:cubicBezTo>
                  <a:pt x="2866" y="2138"/>
                  <a:pt x="2614" y="1991"/>
                  <a:pt x="2374" y="1991"/>
                </a:cubicBezTo>
                <a:close/>
                <a:moveTo>
                  <a:pt x="5013" y="8231"/>
                </a:moveTo>
                <a:lnTo>
                  <a:pt x="5013" y="8231"/>
                </a:lnTo>
                <a:cubicBezTo>
                  <a:pt x="5052" y="8261"/>
                  <a:pt x="5092" y="8290"/>
                  <a:pt x="5132" y="8320"/>
                </a:cubicBezTo>
                <a:cubicBezTo>
                  <a:pt x="5271" y="8430"/>
                  <a:pt x="5401" y="8539"/>
                  <a:pt x="5530" y="8648"/>
                </a:cubicBezTo>
                <a:cubicBezTo>
                  <a:pt x="5470" y="8599"/>
                  <a:pt x="5401" y="8549"/>
                  <a:pt x="5331" y="8499"/>
                </a:cubicBezTo>
                <a:cubicBezTo>
                  <a:pt x="5231" y="8410"/>
                  <a:pt x="5122" y="8320"/>
                  <a:pt x="5013" y="8231"/>
                </a:cubicBezTo>
                <a:close/>
                <a:moveTo>
                  <a:pt x="8653" y="14516"/>
                </a:moveTo>
                <a:lnTo>
                  <a:pt x="8653" y="14516"/>
                </a:lnTo>
                <a:cubicBezTo>
                  <a:pt x="8673" y="14536"/>
                  <a:pt x="8692" y="14546"/>
                  <a:pt x="8712" y="14546"/>
                </a:cubicBezTo>
                <a:cubicBezTo>
                  <a:pt x="8692" y="14546"/>
                  <a:pt x="8663" y="14536"/>
                  <a:pt x="8653" y="14516"/>
                </a:cubicBezTo>
                <a:close/>
                <a:moveTo>
                  <a:pt x="8640" y="13880"/>
                </a:moveTo>
                <a:cubicBezTo>
                  <a:pt x="8513" y="13880"/>
                  <a:pt x="8385" y="13943"/>
                  <a:pt x="8285" y="14099"/>
                </a:cubicBezTo>
                <a:cubicBezTo>
                  <a:pt x="8038" y="14498"/>
                  <a:pt x="8327" y="14919"/>
                  <a:pt x="8667" y="14919"/>
                </a:cubicBezTo>
                <a:cubicBezTo>
                  <a:pt x="8793" y="14919"/>
                  <a:pt x="8925" y="14862"/>
                  <a:pt x="9041" y="14725"/>
                </a:cubicBezTo>
                <a:cubicBezTo>
                  <a:pt x="9333" y="14367"/>
                  <a:pt x="8991" y="13880"/>
                  <a:pt x="8640" y="13880"/>
                </a:cubicBezTo>
                <a:close/>
                <a:moveTo>
                  <a:pt x="1787" y="0"/>
                </a:moveTo>
                <a:cubicBezTo>
                  <a:pt x="1762" y="0"/>
                  <a:pt x="1737" y="2"/>
                  <a:pt x="1711" y="6"/>
                </a:cubicBezTo>
                <a:cubicBezTo>
                  <a:pt x="1532" y="16"/>
                  <a:pt x="1373" y="105"/>
                  <a:pt x="1224" y="185"/>
                </a:cubicBezTo>
                <a:cubicBezTo>
                  <a:pt x="975" y="264"/>
                  <a:pt x="726" y="354"/>
                  <a:pt x="547" y="543"/>
                </a:cubicBezTo>
                <a:cubicBezTo>
                  <a:pt x="0" y="1209"/>
                  <a:pt x="259" y="2353"/>
                  <a:pt x="577" y="3069"/>
                </a:cubicBezTo>
                <a:cubicBezTo>
                  <a:pt x="706" y="3377"/>
                  <a:pt x="856" y="3676"/>
                  <a:pt x="1025" y="3964"/>
                </a:cubicBezTo>
                <a:cubicBezTo>
                  <a:pt x="1114" y="4103"/>
                  <a:pt x="1154" y="4312"/>
                  <a:pt x="1303" y="4402"/>
                </a:cubicBezTo>
                <a:cubicBezTo>
                  <a:pt x="1840" y="5178"/>
                  <a:pt x="2367" y="5973"/>
                  <a:pt x="2954" y="6729"/>
                </a:cubicBezTo>
                <a:cubicBezTo>
                  <a:pt x="3511" y="7385"/>
                  <a:pt x="4147" y="7982"/>
                  <a:pt x="4834" y="8519"/>
                </a:cubicBezTo>
                <a:cubicBezTo>
                  <a:pt x="6117" y="9633"/>
                  <a:pt x="7827" y="10329"/>
                  <a:pt x="8692" y="11861"/>
                </a:cubicBezTo>
                <a:cubicBezTo>
                  <a:pt x="9180" y="12647"/>
                  <a:pt x="9657" y="13989"/>
                  <a:pt x="9588" y="14904"/>
                </a:cubicBezTo>
                <a:cubicBezTo>
                  <a:pt x="9558" y="15093"/>
                  <a:pt x="9508" y="15292"/>
                  <a:pt x="9438" y="15471"/>
                </a:cubicBezTo>
                <a:cubicBezTo>
                  <a:pt x="9259" y="15720"/>
                  <a:pt x="8832" y="16336"/>
                  <a:pt x="9259" y="16535"/>
                </a:cubicBezTo>
                <a:cubicBezTo>
                  <a:pt x="9284" y="16539"/>
                  <a:pt x="9308" y="16540"/>
                  <a:pt x="9332" y="16540"/>
                </a:cubicBezTo>
                <a:cubicBezTo>
                  <a:pt x="9729" y="16540"/>
                  <a:pt x="9995" y="16088"/>
                  <a:pt x="10154" y="15759"/>
                </a:cubicBezTo>
                <a:cubicBezTo>
                  <a:pt x="10304" y="15431"/>
                  <a:pt x="10363" y="15073"/>
                  <a:pt x="10353" y="14705"/>
                </a:cubicBezTo>
                <a:cubicBezTo>
                  <a:pt x="10294" y="12507"/>
                  <a:pt x="8762" y="10667"/>
                  <a:pt x="7230" y="9225"/>
                </a:cubicBezTo>
                <a:cubicBezTo>
                  <a:pt x="5719" y="7813"/>
                  <a:pt x="3869" y="6819"/>
                  <a:pt x="2506" y="5237"/>
                </a:cubicBezTo>
                <a:cubicBezTo>
                  <a:pt x="2248" y="4949"/>
                  <a:pt x="1999" y="4640"/>
                  <a:pt x="1790" y="4302"/>
                </a:cubicBezTo>
                <a:cubicBezTo>
                  <a:pt x="1621" y="3954"/>
                  <a:pt x="1482" y="3586"/>
                  <a:pt x="1333" y="3228"/>
                </a:cubicBezTo>
                <a:cubicBezTo>
                  <a:pt x="965" y="2323"/>
                  <a:pt x="647" y="1697"/>
                  <a:pt x="1800" y="1279"/>
                </a:cubicBezTo>
                <a:cubicBezTo>
                  <a:pt x="2039" y="1179"/>
                  <a:pt x="2308" y="1020"/>
                  <a:pt x="2337" y="742"/>
                </a:cubicBezTo>
                <a:cubicBezTo>
                  <a:pt x="2412" y="388"/>
                  <a:pt x="2147" y="0"/>
                  <a:pt x="17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7" name="Google Shape;1337;p33"/>
          <p:cNvGrpSpPr/>
          <p:nvPr/>
        </p:nvGrpSpPr>
        <p:grpSpPr>
          <a:xfrm flipH="1">
            <a:off x="84313" y="1360466"/>
            <a:ext cx="602500" cy="1071355"/>
            <a:chOff x="6166707" y="1876404"/>
            <a:chExt cx="602500" cy="1071355"/>
          </a:xfrm>
        </p:grpSpPr>
        <p:sp>
          <p:nvSpPr>
            <p:cNvPr id="1338" name="Google Shape;1338;p33"/>
            <p:cNvSpPr/>
            <p:nvPr/>
          </p:nvSpPr>
          <p:spPr>
            <a:xfrm>
              <a:off x="6166707" y="1876404"/>
              <a:ext cx="602500" cy="1071355"/>
            </a:xfrm>
            <a:custGeom>
              <a:avLst/>
              <a:gdLst/>
              <a:ahLst/>
              <a:cxnLst/>
              <a:rect l="l" t="t" r="r" b="b"/>
              <a:pathLst>
                <a:path w="8534" h="15175" extrusionOk="0">
                  <a:moveTo>
                    <a:pt x="7101" y="1010"/>
                  </a:moveTo>
                  <a:cubicBezTo>
                    <a:pt x="7220" y="2561"/>
                    <a:pt x="7141" y="4123"/>
                    <a:pt x="7121" y="5674"/>
                  </a:cubicBezTo>
                  <a:cubicBezTo>
                    <a:pt x="7121" y="6738"/>
                    <a:pt x="7131" y="7802"/>
                    <a:pt x="7131" y="8867"/>
                  </a:cubicBezTo>
                  <a:cubicBezTo>
                    <a:pt x="7171" y="9712"/>
                    <a:pt x="7111" y="10557"/>
                    <a:pt x="7121" y="11403"/>
                  </a:cubicBezTo>
                  <a:cubicBezTo>
                    <a:pt x="7161" y="11979"/>
                    <a:pt x="7260" y="12556"/>
                    <a:pt x="7310" y="13133"/>
                  </a:cubicBezTo>
                  <a:cubicBezTo>
                    <a:pt x="6514" y="11960"/>
                    <a:pt x="5749" y="10776"/>
                    <a:pt x="4953" y="9612"/>
                  </a:cubicBezTo>
                  <a:cubicBezTo>
                    <a:pt x="4217" y="8618"/>
                    <a:pt x="3561" y="7574"/>
                    <a:pt x="2914" y="6519"/>
                  </a:cubicBezTo>
                  <a:cubicBezTo>
                    <a:pt x="2487" y="5853"/>
                    <a:pt x="1979" y="5187"/>
                    <a:pt x="1790" y="4401"/>
                  </a:cubicBezTo>
                  <a:cubicBezTo>
                    <a:pt x="1751" y="3944"/>
                    <a:pt x="2178" y="3645"/>
                    <a:pt x="2467" y="3367"/>
                  </a:cubicBezTo>
                  <a:cubicBezTo>
                    <a:pt x="3262" y="2601"/>
                    <a:pt x="4287" y="2104"/>
                    <a:pt x="5271" y="1646"/>
                  </a:cubicBezTo>
                  <a:cubicBezTo>
                    <a:pt x="5868" y="1417"/>
                    <a:pt x="6455" y="1089"/>
                    <a:pt x="7101" y="1010"/>
                  </a:cubicBezTo>
                  <a:close/>
                  <a:moveTo>
                    <a:pt x="7432" y="1"/>
                  </a:moveTo>
                  <a:cubicBezTo>
                    <a:pt x="6907" y="1"/>
                    <a:pt x="6161" y="537"/>
                    <a:pt x="5759" y="672"/>
                  </a:cubicBezTo>
                  <a:cubicBezTo>
                    <a:pt x="4645" y="1039"/>
                    <a:pt x="3590" y="1567"/>
                    <a:pt x="2566" y="2124"/>
                  </a:cubicBezTo>
                  <a:cubicBezTo>
                    <a:pt x="1890" y="2521"/>
                    <a:pt x="1104" y="2860"/>
                    <a:pt x="607" y="3486"/>
                  </a:cubicBezTo>
                  <a:cubicBezTo>
                    <a:pt x="0" y="4739"/>
                    <a:pt x="2009" y="6370"/>
                    <a:pt x="2496" y="7504"/>
                  </a:cubicBezTo>
                  <a:cubicBezTo>
                    <a:pt x="2954" y="8389"/>
                    <a:pt x="3471" y="9254"/>
                    <a:pt x="4078" y="10050"/>
                  </a:cubicBezTo>
                  <a:cubicBezTo>
                    <a:pt x="4426" y="10478"/>
                    <a:pt x="4824" y="10885"/>
                    <a:pt x="5072" y="11383"/>
                  </a:cubicBezTo>
                  <a:cubicBezTo>
                    <a:pt x="5381" y="11979"/>
                    <a:pt x="5580" y="12626"/>
                    <a:pt x="5957" y="13173"/>
                  </a:cubicBezTo>
                  <a:cubicBezTo>
                    <a:pt x="6222" y="13529"/>
                    <a:pt x="7140" y="15174"/>
                    <a:pt x="7697" y="15174"/>
                  </a:cubicBezTo>
                  <a:cubicBezTo>
                    <a:pt x="7747" y="15174"/>
                    <a:pt x="7794" y="15161"/>
                    <a:pt x="7837" y="15132"/>
                  </a:cubicBezTo>
                  <a:cubicBezTo>
                    <a:pt x="8533" y="14714"/>
                    <a:pt x="8086" y="13153"/>
                    <a:pt x="8036" y="12457"/>
                  </a:cubicBezTo>
                  <a:cubicBezTo>
                    <a:pt x="7917" y="11800"/>
                    <a:pt x="7937" y="11144"/>
                    <a:pt x="7917" y="10488"/>
                  </a:cubicBezTo>
                  <a:cubicBezTo>
                    <a:pt x="7807" y="8797"/>
                    <a:pt x="7956" y="7136"/>
                    <a:pt x="8026" y="5435"/>
                  </a:cubicBezTo>
                  <a:cubicBezTo>
                    <a:pt x="8036" y="3784"/>
                    <a:pt x="8165" y="2124"/>
                    <a:pt x="7976" y="483"/>
                  </a:cubicBezTo>
                  <a:cubicBezTo>
                    <a:pt x="7889" y="126"/>
                    <a:pt x="7686" y="1"/>
                    <a:pt x="74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33"/>
            <p:cNvSpPr/>
            <p:nvPr/>
          </p:nvSpPr>
          <p:spPr>
            <a:xfrm>
              <a:off x="6370452" y="2132250"/>
              <a:ext cx="213847" cy="145789"/>
            </a:xfrm>
            <a:custGeom>
              <a:avLst/>
              <a:gdLst/>
              <a:ahLst/>
              <a:cxnLst/>
              <a:rect l="l" t="t" r="r" b="b"/>
              <a:pathLst>
                <a:path w="3029" h="2065" extrusionOk="0">
                  <a:moveTo>
                    <a:pt x="1382" y="1"/>
                  </a:moveTo>
                  <a:cubicBezTo>
                    <a:pt x="1148" y="1"/>
                    <a:pt x="901" y="83"/>
                    <a:pt x="665" y="280"/>
                  </a:cubicBezTo>
                  <a:cubicBezTo>
                    <a:pt x="1" y="927"/>
                    <a:pt x="594" y="2065"/>
                    <a:pt x="1401" y="2065"/>
                  </a:cubicBezTo>
                  <a:cubicBezTo>
                    <a:pt x="1548" y="2065"/>
                    <a:pt x="1703" y="2027"/>
                    <a:pt x="1858" y="1941"/>
                  </a:cubicBezTo>
                  <a:cubicBezTo>
                    <a:pt x="3028" y="1328"/>
                    <a:pt x="2319" y="1"/>
                    <a:pt x="1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0" name="Google Shape;1340;p33"/>
          <p:cNvGrpSpPr/>
          <p:nvPr/>
        </p:nvGrpSpPr>
        <p:grpSpPr>
          <a:xfrm flipH="1">
            <a:off x="5567829" y="-137006"/>
            <a:ext cx="1135389" cy="545738"/>
            <a:chOff x="2646989" y="3730794"/>
            <a:chExt cx="1135389" cy="545738"/>
          </a:xfrm>
        </p:grpSpPr>
        <p:sp>
          <p:nvSpPr>
            <p:cNvPr id="1341" name="Google Shape;1341;p33"/>
            <p:cNvSpPr/>
            <p:nvPr/>
          </p:nvSpPr>
          <p:spPr>
            <a:xfrm>
              <a:off x="2646989" y="3730794"/>
              <a:ext cx="1135389" cy="545738"/>
            </a:xfrm>
            <a:custGeom>
              <a:avLst/>
              <a:gdLst/>
              <a:ahLst/>
              <a:cxnLst/>
              <a:rect l="l" t="t" r="r" b="b"/>
              <a:pathLst>
                <a:path w="16082" h="7730" extrusionOk="0">
                  <a:moveTo>
                    <a:pt x="11130" y="1294"/>
                  </a:moveTo>
                  <a:cubicBezTo>
                    <a:pt x="11562" y="1294"/>
                    <a:pt x="11838" y="1697"/>
                    <a:pt x="12114" y="1973"/>
                  </a:cubicBezTo>
                  <a:cubicBezTo>
                    <a:pt x="12870" y="2769"/>
                    <a:pt x="13367" y="3793"/>
                    <a:pt x="13824" y="4778"/>
                  </a:cubicBezTo>
                  <a:cubicBezTo>
                    <a:pt x="14063" y="5375"/>
                    <a:pt x="14391" y="5961"/>
                    <a:pt x="14461" y="6608"/>
                  </a:cubicBezTo>
                  <a:cubicBezTo>
                    <a:pt x="13827" y="6657"/>
                    <a:pt x="13192" y="6672"/>
                    <a:pt x="12556" y="6672"/>
                  </a:cubicBezTo>
                  <a:cubicBezTo>
                    <a:pt x="11636" y="6672"/>
                    <a:pt x="10714" y="6639"/>
                    <a:pt x="9796" y="6628"/>
                  </a:cubicBezTo>
                  <a:cubicBezTo>
                    <a:pt x="8732" y="6628"/>
                    <a:pt x="7678" y="6638"/>
                    <a:pt x="6604" y="6638"/>
                  </a:cubicBezTo>
                  <a:cubicBezTo>
                    <a:pt x="6385" y="6648"/>
                    <a:pt x="6166" y="6652"/>
                    <a:pt x="5947" y="6652"/>
                  </a:cubicBezTo>
                  <a:cubicBezTo>
                    <a:pt x="5453" y="6652"/>
                    <a:pt x="4956" y="6633"/>
                    <a:pt x="4459" y="6633"/>
                  </a:cubicBezTo>
                  <a:cubicBezTo>
                    <a:pt x="4332" y="6633"/>
                    <a:pt x="4205" y="6635"/>
                    <a:pt x="4078" y="6638"/>
                  </a:cubicBezTo>
                  <a:cubicBezTo>
                    <a:pt x="3491" y="6667"/>
                    <a:pt x="2924" y="6767"/>
                    <a:pt x="2347" y="6817"/>
                  </a:cubicBezTo>
                  <a:cubicBezTo>
                    <a:pt x="3511" y="6021"/>
                    <a:pt x="4704" y="5255"/>
                    <a:pt x="5868" y="4460"/>
                  </a:cubicBezTo>
                  <a:cubicBezTo>
                    <a:pt x="6863" y="3724"/>
                    <a:pt x="7907" y="3067"/>
                    <a:pt x="8951" y="2421"/>
                  </a:cubicBezTo>
                  <a:cubicBezTo>
                    <a:pt x="9627" y="1993"/>
                    <a:pt x="10294" y="1486"/>
                    <a:pt x="11069" y="1297"/>
                  </a:cubicBezTo>
                  <a:cubicBezTo>
                    <a:pt x="11090" y="1295"/>
                    <a:pt x="11110" y="1294"/>
                    <a:pt x="11130" y="1294"/>
                  </a:cubicBezTo>
                  <a:close/>
                  <a:moveTo>
                    <a:pt x="11489" y="0"/>
                  </a:moveTo>
                  <a:cubicBezTo>
                    <a:pt x="10321" y="0"/>
                    <a:pt x="8964" y="1579"/>
                    <a:pt x="7976" y="2003"/>
                  </a:cubicBezTo>
                  <a:cubicBezTo>
                    <a:pt x="7091" y="2461"/>
                    <a:pt x="6226" y="2978"/>
                    <a:pt x="5430" y="3584"/>
                  </a:cubicBezTo>
                  <a:cubicBezTo>
                    <a:pt x="5003" y="3932"/>
                    <a:pt x="4595" y="4330"/>
                    <a:pt x="4098" y="4579"/>
                  </a:cubicBezTo>
                  <a:cubicBezTo>
                    <a:pt x="3501" y="4887"/>
                    <a:pt x="2855" y="5086"/>
                    <a:pt x="2298" y="5464"/>
                  </a:cubicBezTo>
                  <a:cubicBezTo>
                    <a:pt x="1920" y="5752"/>
                    <a:pt x="0" y="6827"/>
                    <a:pt x="338" y="7344"/>
                  </a:cubicBezTo>
                  <a:cubicBezTo>
                    <a:pt x="521" y="7641"/>
                    <a:pt x="911" y="7730"/>
                    <a:pt x="1352" y="7730"/>
                  </a:cubicBezTo>
                  <a:cubicBezTo>
                    <a:pt x="1943" y="7730"/>
                    <a:pt x="2625" y="7571"/>
                    <a:pt x="3024" y="7543"/>
                  </a:cubicBezTo>
                  <a:cubicBezTo>
                    <a:pt x="3670" y="7423"/>
                    <a:pt x="4336" y="7443"/>
                    <a:pt x="4993" y="7423"/>
                  </a:cubicBezTo>
                  <a:cubicBezTo>
                    <a:pt x="5422" y="7396"/>
                    <a:pt x="5848" y="7384"/>
                    <a:pt x="6274" y="7384"/>
                  </a:cubicBezTo>
                  <a:cubicBezTo>
                    <a:pt x="7528" y="7384"/>
                    <a:pt x="8776" y="7481"/>
                    <a:pt x="10045" y="7533"/>
                  </a:cubicBezTo>
                  <a:cubicBezTo>
                    <a:pt x="11004" y="7539"/>
                    <a:pt x="11970" y="7585"/>
                    <a:pt x="12934" y="7585"/>
                  </a:cubicBezTo>
                  <a:cubicBezTo>
                    <a:pt x="13620" y="7585"/>
                    <a:pt x="14306" y="7562"/>
                    <a:pt x="14988" y="7483"/>
                  </a:cubicBezTo>
                  <a:cubicBezTo>
                    <a:pt x="16082" y="7214"/>
                    <a:pt x="15008" y="5862"/>
                    <a:pt x="14799" y="5265"/>
                  </a:cubicBezTo>
                  <a:cubicBezTo>
                    <a:pt x="14431" y="4151"/>
                    <a:pt x="13904" y="3107"/>
                    <a:pt x="13357" y="2073"/>
                  </a:cubicBezTo>
                  <a:cubicBezTo>
                    <a:pt x="12959" y="1396"/>
                    <a:pt x="12621" y="611"/>
                    <a:pt x="11994" y="113"/>
                  </a:cubicBezTo>
                  <a:cubicBezTo>
                    <a:pt x="11831" y="35"/>
                    <a:pt x="11662" y="0"/>
                    <a:pt x="114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33"/>
            <p:cNvSpPr/>
            <p:nvPr/>
          </p:nvSpPr>
          <p:spPr>
            <a:xfrm>
              <a:off x="3317173" y="3926703"/>
              <a:ext cx="195703" cy="147342"/>
            </a:xfrm>
            <a:custGeom>
              <a:avLst/>
              <a:gdLst/>
              <a:ahLst/>
              <a:cxnLst/>
              <a:rect l="l" t="t" r="r" b="b"/>
              <a:pathLst>
                <a:path w="2772" h="2087" extrusionOk="0">
                  <a:moveTo>
                    <a:pt x="1404" y="0"/>
                  </a:moveTo>
                  <a:cubicBezTo>
                    <a:pt x="705" y="0"/>
                    <a:pt x="0" y="727"/>
                    <a:pt x="423" y="1476"/>
                  </a:cubicBezTo>
                  <a:cubicBezTo>
                    <a:pt x="651" y="1911"/>
                    <a:pt x="978" y="2086"/>
                    <a:pt x="1298" y="2086"/>
                  </a:cubicBezTo>
                  <a:cubicBezTo>
                    <a:pt x="2053" y="2086"/>
                    <a:pt x="2772" y="1113"/>
                    <a:pt x="2074" y="282"/>
                  </a:cubicBezTo>
                  <a:cubicBezTo>
                    <a:pt x="1881" y="85"/>
                    <a:pt x="1643" y="0"/>
                    <a:pt x="14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3" name="Google Shape;1343;p33"/>
          <p:cNvSpPr/>
          <p:nvPr/>
        </p:nvSpPr>
        <p:spPr>
          <a:xfrm rot="-6040372" flipH="1">
            <a:off x="-501754" y="2883654"/>
            <a:ext cx="1989898" cy="1524723"/>
          </a:xfrm>
          <a:custGeom>
            <a:avLst/>
            <a:gdLst/>
            <a:ahLst/>
            <a:cxnLst/>
            <a:rect l="l" t="t" r="r" b="b"/>
            <a:pathLst>
              <a:path w="28186" h="21597" extrusionOk="0">
                <a:moveTo>
                  <a:pt x="10761" y="5659"/>
                </a:moveTo>
                <a:cubicBezTo>
                  <a:pt x="9946" y="6276"/>
                  <a:pt x="9150" y="6912"/>
                  <a:pt x="8374" y="7559"/>
                </a:cubicBezTo>
                <a:cubicBezTo>
                  <a:pt x="7798" y="8056"/>
                  <a:pt x="7280" y="8623"/>
                  <a:pt x="6694" y="9100"/>
                </a:cubicBezTo>
                <a:cubicBezTo>
                  <a:pt x="6564" y="9229"/>
                  <a:pt x="6425" y="9359"/>
                  <a:pt x="6296" y="9478"/>
                </a:cubicBezTo>
                <a:cubicBezTo>
                  <a:pt x="5530" y="10125"/>
                  <a:pt x="4705" y="10701"/>
                  <a:pt x="3919" y="11338"/>
                </a:cubicBezTo>
                <a:cubicBezTo>
                  <a:pt x="3312" y="11805"/>
                  <a:pt x="2835" y="12412"/>
                  <a:pt x="2298" y="12959"/>
                </a:cubicBezTo>
                <a:lnTo>
                  <a:pt x="2278" y="12979"/>
                </a:lnTo>
                <a:cubicBezTo>
                  <a:pt x="2159" y="13078"/>
                  <a:pt x="2039" y="13178"/>
                  <a:pt x="1920" y="13287"/>
                </a:cubicBezTo>
                <a:cubicBezTo>
                  <a:pt x="1900" y="13287"/>
                  <a:pt x="1870" y="13297"/>
                  <a:pt x="1850" y="13307"/>
                </a:cubicBezTo>
                <a:cubicBezTo>
                  <a:pt x="2914" y="12084"/>
                  <a:pt x="4028" y="10900"/>
                  <a:pt x="5102" y="9667"/>
                </a:cubicBezTo>
                <a:cubicBezTo>
                  <a:pt x="5908" y="8722"/>
                  <a:pt x="6743" y="7767"/>
                  <a:pt x="7718" y="6992"/>
                </a:cubicBezTo>
                <a:cubicBezTo>
                  <a:pt x="8673" y="6276"/>
                  <a:pt x="9588" y="5898"/>
                  <a:pt x="10761" y="5659"/>
                </a:cubicBezTo>
                <a:close/>
                <a:moveTo>
                  <a:pt x="2904" y="13894"/>
                </a:moveTo>
                <a:cubicBezTo>
                  <a:pt x="2894" y="13894"/>
                  <a:pt x="2894" y="13904"/>
                  <a:pt x="2885" y="13904"/>
                </a:cubicBezTo>
                <a:cubicBezTo>
                  <a:pt x="2885" y="13904"/>
                  <a:pt x="2894" y="13894"/>
                  <a:pt x="2904" y="13894"/>
                </a:cubicBezTo>
                <a:close/>
                <a:moveTo>
                  <a:pt x="11139" y="5918"/>
                </a:moveTo>
                <a:cubicBezTo>
                  <a:pt x="11139" y="5928"/>
                  <a:pt x="11139" y="5937"/>
                  <a:pt x="11129" y="5937"/>
                </a:cubicBezTo>
                <a:cubicBezTo>
                  <a:pt x="10821" y="6693"/>
                  <a:pt x="10254" y="7300"/>
                  <a:pt x="9797" y="7966"/>
                </a:cubicBezTo>
                <a:cubicBezTo>
                  <a:pt x="9309" y="8593"/>
                  <a:pt x="8703" y="9130"/>
                  <a:pt x="8185" y="9737"/>
                </a:cubicBezTo>
                <a:cubicBezTo>
                  <a:pt x="6455" y="11766"/>
                  <a:pt x="4068" y="13039"/>
                  <a:pt x="1711" y="14192"/>
                </a:cubicBezTo>
                <a:cubicBezTo>
                  <a:pt x="1761" y="14142"/>
                  <a:pt x="1810" y="14083"/>
                  <a:pt x="1850" y="14033"/>
                </a:cubicBezTo>
                <a:cubicBezTo>
                  <a:pt x="2487" y="13317"/>
                  <a:pt x="3213" y="12690"/>
                  <a:pt x="3939" y="12064"/>
                </a:cubicBezTo>
                <a:cubicBezTo>
                  <a:pt x="4287" y="11865"/>
                  <a:pt x="4605" y="11616"/>
                  <a:pt x="4893" y="11338"/>
                </a:cubicBezTo>
                <a:cubicBezTo>
                  <a:pt x="5968" y="10184"/>
                  <a:pt x="7181" y="9180"/>
                  <a:pt x="8404" y="8185"/>
                </a:cubicBezTo>
                <a:cubicBezTo>
                  <a:pt x="9080" y="7658"/>
                  <a:pt x="9687" y="7051"/>
                  <a:pt x="10334" y="6484"/>
                </a:cubicBezTo>
                <a:cubicBezTo>
                  <a:pt x="10612" y="6305"/>
                  <a:pt x="10881" y="6117"/>
                  <a:pt x="11139" y="5918"/>
                </a:cubicBezTo>
                <a:close/>
                <a:moveTo>
                  <a:pt x="16547" y="1719"/>
                </a:moveTo>
                <a:cubicBezTo>
                  <a:pt x="16425" y="1719"/>
                  <a:pt x="16291" y="1747"/>
                  <a:pt x="16191" y="1760"/>
                </a:cubicBezTo>
                <a:cubicBezTo>
                  <a:pt x="15217" y="1959"/>
                  <a:pt x="14431" y="2646"/>
                  <a:pt x="13635" y="3202"/>
                </a:cubicBezTo>
                <a:cubicBezTo>
                  <a:pt x="13437" y="3352"/>
                  <a:pt x="12532" y="3978"/>
                  <a:pt x="11955" y="4485"/>
                </a:cubicBezTo>
                <a:cubicBezTo>
                  <a:pt x="11587" y="4625"/>
                  <a:pt x="11139" y="4933"/>
                  <a:pt x="10940" y="4983"/>
                </a:cubicBezTo>
                <a:cubicBezTo>
                  <a:pt x="10115" y="5231"/>
                  <a:pt x="9250" y="5331"/>
                  <a:pt x="8444" y="5649"/>
                </a:cubicBezTo>
                <a:cubicBezTo>
                  <a:pt x="7459" y="5997"/>
                  <a:pt x="6803" y="6833"/>
                  <a:pt x="6117" y="7569"/>
                </a:cubicBezTo>
                <a:cubicBezTo>
                  <a:pt x="5331" y="8464"/>
                  <a:pt x="4376" y="9200"/>
                  <a:pt x="3551" y="10055"/>
                </a:cubicBezTo>
                <a:cubicBezTo>
                  <a:pt x="2885" y="10681"/>
                  <a:pt x="2338" y="11407"/>
                  <a:pt x="1781" y="12124"/>
                </a:cubicBezTo>
                <a:cubicBezTo>
                  <a:pt x="1323" y="12730"/>
                  <a:pt x="816" y="13307"/>
                  <a:pt x="468" y="13973"/>
                </a:cubicBezTo>
                <a:cubicBezTo>
                  <a:pt x="289" y="14431"/>
                  <a:pt x="0" y="15018"/>
                  <a:pt x="339" y="15455"/>
                </a:cubicBezTo>
                <a:cubicBezTo>
                  <a:pt x="412" y="15522"/>
                  <a:pt x="491" y="15548"/>
                  <a:pt x="573" y="15548"/>
                </a:cubicBezTo>
                <a:cubicBezTo>
                  <a:pt x="758" y="15548"/>
                  <a:pt x="953" y="15416"/>
                  <a:pt x="1104" y="15326"/>
                </a:cubicBezTo>
                <a:cubicBezTo>
                  <a:pt x="1602" y="15028"/>
                  <a:pt x="2079" y="14709"/>
                  <a:pt x="2586" y="14431"/>
                </a:cubicBezTo>
                <a:cubicBezTo>
                  <a:pt x="3720" y="13804"/>
                  <a:pt x="4774" y="13048"/>
                  <a:pt x="5848" y="12322"/>
                </a:cubicBezTo>
                <a:cubicBezTo>
                  <a:pt x="6505" y="11885"/>
                  <a:pt x="7131" y="11407"/>
                  <a:pt x="7728" y="10880"/>
                </a:cubicBezTo>
                <a:cubicBezTo>
                  <a:pt x="8175" y="10483"/>
                  <a:pt x="8543" y="10005"/>
                  <a:pt x="8971" y="9587"/>
                </a:cubicBezTo>
                <a:cubicBezTo>
                  <a:pt x="10194" y="8444"/>
                  <a:pt x="11109" y="7708"/>
                  <a:pt x="11796" y="6107"/>
                </a:cubicBezTo>
                <a:cubicBezTo>
                  <a:pt x="11985" y="5828"/>
                  <a:pt x="12253" y="5490"/>
                  <a:pt x="12402" y="5142"/>
                </a:cubicBezTo>
                <a:cubicBezTo>
                  <a:pt x="12691" y="4794"/>
                  <a:pt x="12989" y="4446"/>
                  <a:pt x="13337" y="4147"/>
                </a:cubicBezTo>
                <a:cubicBezTo>
                  <a:pt x="14093" y="3501"/>
                  <a:pt x="15048" y="3103"/>
                  <a:pt x="15913" y="2636"/>
                </a:cubicBezTo>
                <a:cubicBezTo>
                  <a:pt x="16102" y="2496"/>
                  <a:pt x="16917" y="2158"/>
                  <a:pt x="16868" y="1910"/>
                </a:cubicBezTo>
                <a:cubicBezTo>
                  <a:pt x="16824" y="1758"/>
                  <a:pt x="16693" y="1719"/>
                  <a:pt x="16547" y="1719"/>
                </a:cubicBezTo>
                <a:close/>
                <a:moveTo>
                  <a:pt x="20826" y="6813"/>
                </a:moveTo>
                <a:cubicBezTo>
                  <a:pt x="21234" y="7748"/>
                  <a:pt x="21671" y="8663"/>
                  <a:pt x="22119" y="9578"/>
                </a:cubicBezTo>
                <a:cubicBezTo>
                  <a:pt x="22467" y="10254"/>
                  <a:pt x="22895" y="10880"/>
                  <a:pt x="23223" y="11567"/>
                </a:cubicBezTo>
                <a:cubicBezTo>
                  <a:pt x="23322" y="11726"/>
                  <a:pt x="23412" y="11885"/>
                  <a:pt x="23491" y="12054"/>
                </a:cubicBezTo>
                <a:cubicBezTo>
                  <a:pt x="23949" y="12949"/>
                  <a:pt x="24317" y="13884"/>
                  <a:pt x="24744" y="14789"/>
                </a:cubicBezTo>
                <a:cubicBezTo>
                  <a:pt x="25063" y="15495"/>
                  <a:pt x="25540" y="16102"/>
                  <a:pt x="25948" y="16748"/>
                </a:cubicBezTo>
                <a:cubicBezTo>
                  <a:pt x="25948" y="16758"/>
                  <a:pt x="25958" y="16758"/>
                  <a:pt x="25958" y="16768"/>
                </a:cubicBezTo>
                <a:cubicBezTo>
                  <a:pt x="26027" y="16907"/>
                  <a:pt x="26107" y="17047"/>
                  <a:pt x="26176" y="17196"/>
                </a:cubicBezTo>
                <a:cubicBezTo>
                  <a:pt x="26176" y="17216"/>
                  <a:pt x="26176" y="17235"/>
                  <a:pt x="26176" y="17265"/>
                </a:cubicBezTo>
                <a:cubicBezTo>
                  <a:pt x="25242" y="15943"/>
                  <a:pt x="24347" y="14580"/>
                  <a:pt x="23402" y="13257"/>
                </a:cubicBezTo>
                <a:cubicBezTo>
                  <a:pt x="22666" y="12253"/>
                  <a:pt x="21940" y="11219"/>
                  <a:pt x="21413" y="10085"/>
                </a:cubicBezTo>
                <a:cubicBezTo>
                  <a:pt x="20935" y="8991"/>
                  <a:pt x="20786" y="8006"/>
                  <a:pt x="20826" y="6813"/>
                </a:cubicBezTo>
                <a:close/>
                <a:moveTo>
                  <a:pt x="21164" y="6504"/>
                </a:moveTo>
                <a:lnTo>
                  <a:pt x="21164" y="6504"/>
                </a:lnTo>
                <a:cubicBezTo>
                  <a:pt x="21174" y="6504"/>
                  <a:pt x="21184" y="6514"/>
                  <a:pt x="21184" y="6514"/>
                </a:cubicBezTo>
                <a:cubicBezTo>
                  <a:pt x="21840" y="7002"/>
                  <a:pt x="22298" y="7698"/>
                  <a:pt x="22845" y="8295"/>
                </a:cubicBezTo>
                <a:cubicBezTo>
                  <a:pt x="23342" y="8911"/>
                  <a:pt x="23720" y="9627"/>
                  <a:pt x="24187" y="10274"/>
                </a:cubicBezTo>
                <a:cubicBezTo>
                  <a:pt x="25759" y="12422"/>
                  <a:pt x="26435" y="15038"/>
                  <a:pt x="27012" y="17603"/>
                </a:cubicBezTo>
                <a:cubicBezTo>
                  <a:pt x="26972" y="17544"/>
                  <a:pt x="26932" y="17484"/>
                  <a:pt x="26893" y="17434"/>
                </a:cubicBezTo>
                <a:cubicBezTo>
                  <a:pt x="26346" y="16649"/>
                  <a:pt x="25898" y="15793"/>
                  <a:pt x="25460" y="14948"/>
                </a:cubicBezTo>
                <a:cubicBezTo>
                  <a:pt x="25351" y="14560"/>
                  <a:pt x="25182" y="14192"/>
                  <a:pt x="24973" y="13844"/>
                </a:cubicBezTo>
                <a:cubicBezTo>
                  <a:pt x="24108" y="12531"/>
                  <a:pt x="23412" y="11119"/>
                  <a:pt x="22735" y="9697"/>
                </a:cubicBezTo>
                <a:cubicBezTo>
                  <a:pt x="22387" y="8911"/>
                  <a:pt x="21930" y="8185"/>
                  <a:pt x="21532" y="7419"/>
                </a:cubicBezTo>
                <a:cubicBezTo>
                  <a:pt x="21423" y="7111"/>
                  <a:pt x="21293" y="6803"/>
                  <a:pt x="21164" y="6504"/>
                </a:cubicBezTo>
                <a:close/>
                <a:moveTo>
                  <a:pt x="15445" y="7748"/>
                </a:moveTo>
                <a:cubicBezTo>
                  <a:pt x="15097" y="8702"/>
                  <a:pt x="14759" y="9657"/>
                  <a:pt x="14441" y="10632"/>
                </a:cubicBezTo>
                <a:cubicBezTo>
                  <a:pt x="14222" y="11348"/>
                  <a:pt x="14083" y="12104"/>
                  <a:pt x="13844" y="12820"/>
                </a:cubicBezTo>
                <a:cubicBezTo>
                  <a:pt x="13805" y="12999"/>
                  <a:pt x="13755" y="13178"/>
                  <a:pt x="13705" y="13357"/>
                </a:cubicBezTo>
                <a:cubicBezTo>
                  <a:pt x="13397" y="14312"/>
                  <a:pt x="13009" y="15236"/>
                  <a:pt x="12681" y="16191"/>
                </a:cubicBezTo>
                <a:cubicBezTo>
                  <a:pt x="12412" y="16917"/>
                  <a:pt x="12333" y="17683"/>
                  <a:pt x="12173" y="18429"/>
                </a:cubicBezTo>
                <a:cubicBezTo>
                  <a:pt x="12173" y="18439"/>
                  <a:pt x="12173" y="18449"/>
                  <a:pt x="12164" y="18449"/>
                </a:cubicBezTo>
                <a:cubicBezTo>
                  <a:pt x="12124" y="18608"/>
                  <a:pt x="12074" y="18757"/>
                  <a:pt x="12024" y="18906"/>
                </a:cubicBezTo>
                <a:cubicBezTo>
                  <a:pt x="12004" y="18926"/>
                  <a:pt x="11994" y="18946"/>
                  <a:pt x="11975" y="18966"/>
                </a:cubicBezTo>
                <a:cubicBezTo>
                  <a:pt x="12233" y="17355"/>
                  <a:pt x="12541" y="15764"/>
                  <a:pt x="12790" y="14152"/>
                </a:cubicBezTo>
                <a:cubicBezTo>
                  <a:pt x="12969" y="12919"/>
                  <a:pt x="13178" y="11676"/>
                  <a:pt x="13586" y="10492"/>
                </a:cubicBezTo>
                <a:cubicBezTo>
                  <a:pt x="14013" y="9379"/>
                  <a:pt x="14590" y="8573"/>
                  <a:pt x="15445" y="7748"/>
                </a:cubicBezTo>
                <a:close/>
                <a:moveTo>
                  <a:pt x="15913" y="7757"/>
                </a:moveTo>
                <a:cubicBezTo>
                  <a:pt x="15913" y="7767"/>
                  <a:pt x="15913" y="7777"/>
                  <a:pt x="15913" y="7787"/>
                </a:cubicBezTo>
                <a:cubicBezTo>
                  <a:pt x="16052" y="8593"/>
                  <a:pt x="15893" y="9408"/>
                  <a:pt x="15863" y="10214"/>
                </a:cubicBezTo>
                <a:cubicBezTo>
                  <a:pt x="15784" y="11010"/>
                  <a:pt x="15555" y="11785"/>
                  <a:pt x="15436" y="12571"/>
                </a:cubicBezTo>
                <a:cubicBezTo>
                  <a:pt x="15058" y="15207"/>
                  <a:pt x="13715" y="17554"/>
                  <a:pt x="12333" y="19782"/>
                </a:cubicBezTo>
                <a:cubicBezTo>
                  <a:pt x="12343" y="19712"/>
                  <a:pt x="12362" y="19642"/>
                  <a:pt x="12372" y="19573"/>
                </a:cubicBezTo>
                <a:cubicBezTo>
                  <a:pt x="12372" y="19583"/>
                  <a:pt x="12372" y="19583"/>
                  <a:pt x="12372" y="19583"/>
                </a:cubicBezTo>
                <a:cubicBezTo>
                  <a:pt x="12522" y="18638"/>
                  <a:pt x="12800" y="17713"/>
                  <a:pt x="13088" y="16808"/>
                </a:cubicBezTo>
                <a:cubicBezTo>
                  <a:pt x="13277" y="16450"/>
                  <a:pt x="13417" y="16072"/>
                  <a:pt x="13506" y="15674"/>
                </a:cubicBezTo>
                <a:cubicBezTo>
                  <a:pt x="13805" y="14133"/>
                  <a:pt x="14302" y="12631"/>
                  <a:pt x="14799" y="11139"/>
                </a:cubicBezTo>
                <a:cubicBezTo>
                  <a:pt x="15097" y="10333"/>
                  <a:pt x="15286" y="9498"/>
                  <a:pt x="15535" y="8672"/>
                </a:cubicBezTo>
                <a:cubicBezTo>
                  <a:pt x="15674" y="8374"/>
                  <a:pt x="15794" y="8066"/>
                  <a:pt x="15913" y="7757"/>
                </a:cubicBezTo>
                <a:close/>
                <a:moveTo>
                  <a:pt x="18608" y="0"/>
                </a:moveTo>
                <a:cubicBezTo>
                  <a:pt x="18320" y="20"/>
                  <a:pt x="18330" y="408"/>
                  <a:pt x="18300" y="617"/>
                </a:cubicBezTo>
                <a:cubicBezTo>
                  <a:pt x="18290" y="845"/>
                  <a:pt x="18310" y="1064"/>
                  <a:pt x="18350" y="1283"/>
                </a:cubicBezTo>
                <a:cubicBezTo>
                  <a:pt x="18210" y="1333"/>
                  <a:pt x="18071" y="1472"/>
                  <a:pt x="17972" y="1552"/>
                </a:cubicBezTo>
                <a:cubicBezTo>
                  <a:pt x="17256" y="2248"/>
                  <a:pt x="16957" y="3232"/>
                  <a:pt x="16579" y="4137"/>
                </a:cubicBezTo>
                <a:cubicBezTo>
                  <a:pt x="16490" y="4366"/>
                  <a:pt x="16052" y="5381"/>
                  <a:pt x="15833" y="6117"/>
                </a:cubicBezTo>
                <a:cubicBezTo>
                  <a:pt x="15605" y="6425"/>
                  <a:pt x="15386" y="6932"/>
                  <a:pt x="15247" y="7081"/>
                </a:cubicBezTo>
                <a:cubicBezTo>
                  <a:pt x="14680" y="7728"/>
                  <a:pt x="13993" y="8275"/>
                  <a:pt x="13486" y="8971"/>
                </a:cubicBezTo>
                <a:cubicBezTo>
                  <a:pt x="12840" y="9796"/>
                  <a:pt x="12720" y="10841"/>
                  <a:pt x="12532" y="11835"/>
                </a:cubicBezTo>
                <a:cubicBezTo>
                  <a:pt x="12352" y="13009"/>
                  <a:pt x="11935" y="14142"/>
                  <a:pt x="11696" y="15306"/>
                </a:cubicBezTo>
                <a:cubicBezTo>
                  <a:pt x="11457" y="16191"/>
                  <a:pt x="11378" y="17096"/>
                  <a:pt x="11288" y="18001"/>
                </a:cubicBezTo>
                <a:cubicBezTo>
                  <a:pt x="11229" y="18757"/>
                  <a:pt x="11099" y="19513"/>
                  <a:pt x="11169" y="20269"/>
                </a:cubicBezTo>
                <a:cubicBezTo>
                  <a:pt x="11249" y="20746"/>
                  <a:pt x="11318" y="21393"/>
                  <a:pt x="11845" y="21592"/>
                </a:cubicBezTo>
                <a:cubicBezTo>
                  <a:pt x="11866" y="21595"/>
                  <a:pt x="11886" y="21596"/>
                  <a:pt x="11905" y="21596"/>
                </a:cubicBezTo>
                <a:cubicBezTo>
                  <a:pt x="12173" y="21596"/>
                  <a:pt x="12311" y="21287"/>
                  <a:pt x="12422" y="21064"/>
                </a:cubicBezTo>
                <a:cubicBezTo>
                  <a:pt x="12681" y="20557"/>
                  <a:pt x="12919" y="20030"/>
                  <a:pt x="13208" y="19523"/>
                </a:cubicBezTo>
                <a:cubicBezTo>
                  <a:pt x="13824" y="18389"/>
                  <a:pt x="14322" y="17186"/>
                  <a:pt x="14839" y="16002"/>
                </a:cubicBezTo>
                <a:cubicBezTo>
                  <a:pt x="15167" y="15286"/>
                  <a:pt x="15445" y="14540"/>
                  <a:pt x="15654" y="13784"/>
                </a:cubicBezTo>
                <a:cubicBezTo>
                  <a:pt x="15833" y="13208"/>
                  <a:pt x="15883" y="12611"/>
                  <a:pt x="16022" y="12024"/>
                </a:cubicBezTo>
                <a:cubicBezTo>
                  <a:pt x="16460" y="10403"/>
                  <a:pt x="16838" y="9289"/>
                  <a:pt x="16569" y="7578"/>
                </a:cubicBezTo>
                <a:cubicBezTo>
                  <a:pt x="16579" y="7240"/>
                  <a:pt x="16629" y="6813"/>
                  <a:pt x="16569" y="6435"/>
                </a:cubicBezTo>
                <a:cubicBezTo>
                  <a:pt x="16629" y="5987"/>
                  <a:pt x="16689" y="5530"/>
                  <a:pt x="16828" y="5092"/>
                </a:cubicBezTo>
                <a:cubicBezTo>
                  <a:pt x="17126" y="4147"/>
                  <a:pt x="17713" y="3302"/>
                  <a:pt x="18200" y="2447"/>
                </a:cubicBezTo>
                <a:cubicBezTo>
                  <a:pt x="18250" y="2337"/>
                  <a:pt x="18389" y="2108"/>
                  <a:pt x="18499" y="1890"/>
                </a:cubicBezTo>
                <a:cubicBezTo>
                  <a:pt x="18668" y="2417"/>
                  <a:pt x="18906" y="2934"/>
                  <a:pt x="19105" y="3441"/>
                </a:cubicBezTo>
                <a:cubicBezTo>
                  <a:pt x="19205" y="3680"/>
                  <a:pt x="19603" y="4704"/>
                  <a:pt x="19961" y="5371"/>
                </a:cubicBezTo>
                <a:cubicBezTo>
                  <a:pt x="20010" y="5768"/>
                  <a:pt x="20209" y="6276"/>
                  <a:pt x="20219" y="6475"/>
                </a:cubicBezTo>
                <a:cubicBezTo>
                  <a:pt x="20259" y="7340"/>
                  <a:pt x="20150" y="8215"/>
                  <a:pt x="20279" y="9070"/>
                </a:cubicBezTo>
                <a:cubicBezTo>
                  <a:pt x="20388" y="10105"/>
                  <a:pt x="21035" y="10940"/>
                  <a:pt x="21602" y="11775"/>
                </a:cubicBezTo>
                <a:cubicBezTo>
                  <a:pt x="22288" y="12750"/>
                  <a:pt x="22775" y="13844"/>
                  <a:pt x="23422" y="14849"/>
                </a:cubicBezTo>
                <a:cubicBezTo>
                  <a:pt x="23869" y="15644"/>
                  <a:pt x="24446" y="16350"/>
                  <a:pt x="25013" y="17056"/>
                </a:cubicBezTo>
                <a:cubicBezTo>
                  <a:pt x="25500" y="17643"/>
                  <a:pt x="25938" y="18270"/>
                  <a:pt x="26515" y="18767"/>
                </a:cubicBezTo>
                <a:cubicBezTo>
                  <a:pt x="26832" y="18989"/>
                  <a:pt x="27213" y="19300"/>
                  <a:pt x="27612" y="19300"/>
                </a:cubicBezTo>
                <a:cubicBezTo>
                  <a:pt x="27713" y="19300"/>
                  <a:pt x="27815" y="19281"/>
                  <a:pt x="27917" y="19235"/>
                </a:cubicBezTo>
                <a:cubicBezTo>
                  <a:pt x="28185" y="19055"/>
                  <a:pt x="28046" y="18707"/>
                  <a:pt x="27967" y="18459"/>
                </a:cubicBezTo>
                <a:cubicBezTo>
                  <a:pt x="27798" y="17912"/>
                  <a:pt x="27599" y="17365"/>
                  <a:pt x="27449" y="16808"/>
                </a:cubicBezTo>
                <a:cubicBezTo>
                  <a:pt x="27101" y="15565"/>
                  <a:pt x="26614" y="14361"/>
                  <a:pt x="26167" y="13148"/>
                </a:cubicBezTo>
                <a:cubicBezTo>
                  <a:pt x="25888" y="12402"/>
                  <a:pt x="25570" y="11676"/>
                  <a:pt x="25192" y="10990"/>
                </a:cubicBezTo>
                <a:cubicBezTo>
                  <a:pt x="24913" y="10453"/>
                  <a:pt x="24536" y="9985"/>
                  <a:pt x="24227" y="9478"/>
                </a:cubicBezTo>
                <a:cubicBezTo>
                  <a:pt x="23402" y="8016"/>
                  <a:pt x="22904" y="6952"/>
                  <a:pt x="21502" y="5918"/>
                </a:cubicBezTo>
                <a:cubicBezTo>
                  <a:pt x="21283" y="5659"/>
                  <a:pt x="21015" y="5321"/>
                  <a:pt x="20707" y="5092"/>
                </a:cubicBezTo>
                <a:cubicBezTo>
                  <a:pt x="20438" y="4734"/>
                  <a:pt x="20160" y="4366"/>
                  <a:pt x="19961" y="3958"/>
                </a:cubicBezTo>
                <a:cubicBezTo>
                  <a:pt x="19513" y="3073"/>
                  <a:pt x="19344" y="2049"/>
                  <a:pt x="19085" y="1094"/>
                </a:cubicBezTo>
                <a:cubicBezTo>
                  <a:pt x="18996" y="875"/>
                  <a:pt x="18857" y="10"/>
                  <a:pt x="186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4" name="Google Shape;1344;p33"/>
          <p:cNvGrpSpPr/>
          <p:nvPr/>
        </p:nvGrpSpPr>
        <p:grpSpPr>
          <a:xfrm flipH="1">
            <a:off x="8073665" y="-219175"/>
            <a:ext cx="1380505" cy="1276011"/>
            <a:chOff x="152350" y="646450"/>
            <a:chExt cx="1380505" cy="1276011"/>
          </a:xfrm>
        </p:grpSpPr>
        <p:sp>
          <p:nvSpPr>
            <p:cNvPr id="1345" name="Google Shape;1345;p33"/>
            <p:cNvSpPr/>
            <p:nvPr/>
          </p:nvSpPr>
          <p:spPr>
            <a:xfrm>
              <a:off x="152350" y="1054576"/>
              <a:ext cx="1351708" cy="867886"/>
            </a:xfrm>
            <a:custGeom>
              <a:avLst/>
              <a:gdLst/>
              <a:ahLst/>
              <a:cxnLst/>
              <a:rect l="l" t="t" r="r" b="b"/>
              <a:pathLst>
                <a:path w="19146" h="12293" extrusionOk="0">
                  <a:moveTo>
                    <a:pt x="2835" y="0"/>
                  </a:moveTo>
                  <a:cubicBezTo>
                    <a:pt x="2706" y="10"/>
                    <a:pt x="2576" y="20"/>
                    <a:pt x="2447" y="50"/>
                  </a:cubicBezTo>
                  <a:cubicBezTo>
                    <a:pt x="2387" y="60"/>
                    <a:pt x="2328" y="80"/>
                    <a:pt x="2268" y="100"/>
                  </a:cubicBezTo>
                  <a:cubicBezTo>
                    <a:pt x="2198" y="119"/>
                    <a:pt x="2129" y="149"/>
                    <a:pt x="2059" y="179"/>
                  </a:cubicBezTo>
                  <a:cubicBezTo>
                    <a:pt x="1562" y="527"/>
                    <a:pt x="1114" y="1024"/>
                    <a:pt x="806" y="1442"/>
                  </a:cubicBezTo>
                  <a:cubicBezTo>
                    <a:pt x="727" y="1581"/>
                    <a:pt x="647" y="1721"/>
                    <a:pt x="577" y="1860"/>
                  </a:cubicBezTo>
                  <a:cubicBezTo>
                    <a:pt x="170" y="2685"/>
                    <a:pt x="1" y="3640"/>
                    <a:pt x="120" y="4545"/>
                  </a:cubicBezTo>
                  <a:cubicBezTo>
                    <a:pt x="189" y="5092"/>
                    <a:pt x="249" y="5649"/>
                    <a:pt x="458" y="6156"/>
                  </a:cubicBezTo>
                  <a:cubicBezTo>
                    <a:pt x="866" y="7449"/>
                    <a:pt x="1880" y="8583"/>
                    <a:pt x="3034" y="9269"/>
                  </a:cubicBezTo>
                  <a:cubicBezTo>
                    <a:pt x="3770" y="9687"/>
                    <a:pt x="4595" y="9856"/>
                    <a:pt x="5391" y="10085"/>
                  </a:cubicBezTo>
                  <a:cubicBezTo>
                    <a:pt x="5776" y="10151"/>
                    <a:pt x="6282" y="10427"/>
                    <a:pt x="6715" y="10427"/>
                  </a:cubicBezTo>
                  <a:cubicBezTo>
                    <a:pt x="6929" y="10427"/>
                    <a:pt x="7126" y="10359"/>
                    <a:pt x="7281" y="10164"/>
                  </a:cubicBezTo>
                  <a:cubicBezTo>
                    <a:pt x="7509" y="9766"/>
                    <a:pt x="7300" y="9309"/>
                    <a:pt x="7221" y="8891"/>
                  </a:cubicBezTo>
                  <a:cubicBezTo>
                    <a:pt x="7101" y="8245"/>
                    <a:pt x="7231" y="7578"/>
                    <a:pt x="7012" y="6942"/>
                  </a:cubicBezTo>
                  <a:cubicBezTo>
                    <a:pt x="6684" y="5967"/>
                    <a:pt x="5779" y="4326"/>
                    <a:pt x="7072" y="3690"/>
                  </a:cubicBezTo>
                  <a:cubicBezTo>
                    <a:pt x="7079" y="3683"/>
                    <a:pt x="7113" y="3681"/>
                    <a:pt x="7142" y="3680"/>
                  </a:cubicBezTo>
                  <a:lnTo>
                    <a:pt x="7142" y="3680"/>
                  </a:lnTo>
                  <a:cubicBezTo>
                    <a:pt x="7986" y="3999"/>
                    <a:pt x="7609" y="6286"/>
                    <a:pt x="7768" y="7071"/>
                  </a:cubicBezTo>
                  <a:cubicBezTo>
                    <a:pt x="7927" y="7887"/>
                    <a:pt x="8096" y="8702"/>
                    <a:pt x="8205" y="9518"/>
                  </a:cubicBezTo>
                  <a:cubicBezTo>
                    <a:pt x="8476" y="10889"/>
                    <a:pt x="9819" y="11753"/>
                    <a:pt x="11165" y="11753"/>
                  </a:cubicBezTo>
                  <a:cubicBezTo>
                    <a:pt x="11303" y="11753"/>
                    <a:pt x="11440" y="11744"/>
                    <a:pt x="11577" y="11726"/>
                  </a:cubicBezTo>
                  <a:cubicBezTo>
                    <a:pt x="12293" y="11567"/>
                    <a:pt x="13606" y="11964"/>
                    <a:pt x="13327" y="10761"/>
                  </a:cubicBezTo>
                  <a:cubicBezTo>
                    <a:pt x="13287" y="10483"/>
                    <a:pt x="13168" y="10154"/>
                    <a:pt x="13297" y="9886"/>
                  </a:cubicBezTo>
                  <a:cubicBezTo>
                    <a:pt x="13347" y="9867"/>
                    <a:pt x="13392" y="9859"/>
                    <a:pt x="13435" y="9859"/>
                  </a:cubicBezTo>
                  <a:cubicBezTo>
                    <a:pt x="13959" y="9859"/>
                    <a:pt x="14001" y="11184"/>
                    <a:pt x="14332" y="11497"/>
                  </a:cubicBezTo>
                  <a:cubicBezTo>
                    <a:pt x="14817" y="12106"/>
                    <a:pt x="15527" y="12292"/>
                    <a:pt x="16262" y="12292"/>
                  </a:cubicBezTo>
                  <a:cubicBezTo>
                    <a:pt x="16702" y="12292"/>
                    <a:pt x="17150" y="12225"/>
                    <a:pt x="17564" y="12143"/>
                  </a:cubicBezTo>
                  <a:cubicBezTo>
                    <a:pt x="18071" y="11984"/>
                    <a:pt x="18688" y="12183"/>
                    <a:pt x="19145" y="11915"/>
                  </a:cubicBezTo>
                  <a:cubicBezTo>
                    <a:pt x="19056" y="11855"/>
                    <a:pt x="18956" y="11805"/>
                    <a:pt x="18857" y="11746"/>
                  </a:cubicBezTo>
                  <a:cubicBezTo>
                    <a:pt x="18757" y="11696"/>
                    <a:pt x="18658" y="11636"/>
                    <a:pt x="18549" y="11586"/>
                  </a:cubicBezTo>
                  <a:cubicBezTo>
                    <a:pt x="18469" y="11547"/>
                    <a:pt x="18389" y="11517"/>
                    <a:pt x="18310" y="11477"/>
                  </a:cubicBezTo>
                  <a:cubicBezTo>
                    <a:pt x="18230" y="11447"/>
                    <a:pt x="18151" y="11407"/>
                    <a:pt x="18081" y="11378"/>
                  </a:cubicBezTo>
                  <a:cubicBezTo>
                    <a:pt x="18012" y="11338"/>
                    <a:pt x="17932" y="11308"/>
                    <a:pt x="17872" y="11268"/>
                  </a:cubicBezTo>
                  <a:cubicBezTo>
                    <a:pt x="17803" y="11238"/>
                    <a:pt x="17743" y="11189"/>
                    <a:pt x="17693" y="11149"/>
                  </a:cubicBezTo>
                  <a:cubicBezTo>
                    <a:pt x="17574" y="11039"/>
                    <a:pt x="17455" y="10920"/>
                    <a:pt x="17345" y="10801"/>
                  </a:cubicBezTo>
                  <a:cubicBezTo>
                    <a:pt x="17226" y="10681"/>
                    <a:pt x="17106" y="10562"/>
                    <a:pt x="16997" y="10423"/>
                  </a:cubicBezTo>
                  <a:cubicBezTo>
                    <a:pt x="16997" y="10423"/>
                    <a:pt x="16987" y="10413"/>
                    <a:pt x="16987" y="10413"/>
                  </a:cubicBezTo>
                  <a:cubicBezTo>
                    <a:pt x="16937" y="10353"/>
                    <a:pt x="16898" y="10284"/>
                    <a:pt x="16848" y="10224"/>
                  </a:cubicBezTo>
                  <a:cubicBezTo>
                    <a:pt x="16798" y="10174"/>
                    <a:pt x="16748" y="10125"/>
                    <a:pt x="16699" y="10065"/>
                  </a:cubicBezTo>
                  <a:cubicBezTo>
                    <a:pt x="16589" y="9965"/>
                    <a:pt x="16460" y="9866"/>
                    <a:pt x="16341" y="9757"/>
                  </a:cubicBezTo>
                  <a:cubicBezTo>
                    <a:pt x="16291" y="9697"/>
                    <a:pt x="16231" y="9637"/>
                    <a:pt x="16172" y="9578"/>
                  </a:cubicBezTo>
                  <a:cubicBezTo>
                    <a:pt x="16122" y="9528"/>
                    <a:pt x="16062" y="9478"/>
                    <a:pt x="16013" y="9428"/>
                  </a:cubicBezTo>
                  <a:cubicBezTo>
                    <a:pt x="15933" y="9349"/>
                    <a:pt x="15843" y="9279"/>
                    <a:pt x="15764" y="9210"/>
                  </a:cubicBezTo>
                  <a:cubicBezTo>
                    <a:pt x="15674" y="9140"/>
                    <a:pt x="15585" y="9060"/>
                    <a:pt x="15495" y="8991"/>
                  </a:cubicBezTo>
                  <a:cubicBezTo>
                    <a:pt x="15416" y="8921"/>
                    <a:pt x="15346" y="8852"/>
                    <a:pt x="15267" y="8782"/>
                  </a:cubicBezTo>
                  <a:cubicBezTo>
                    <a:pt x="15187" y="8702"/>
                    <a:pt x="15098" y="8623"/>
                    <a:pt x="15018" y="8543"/>
                  </a:cubicBezTo>
                  <a:cubicBezTo>
                    <a:pt x="14948" y="8464"/>
                    <a:pt x="14879" y="8384"/>
                    <a:pt x="14809" y="8305"/>
                  </a:cubicBezTo>
                  <a:cubicBezTo>
                    <a:pt x="14730" y="8225"/>
                    <a:pt x="14650" y="8155"/>
                    <a:pt x="14580" y="8076"/>
                  </a:cubicBezTo>
                  <a:cubicBezTo>
                    <a:pt x="14511" y="8006"/>
                    <a:pt x="14441" y="7927"/>
                    <a:pt x="14372" y="7857"/>
                  </a:cubicBezTo>
                  <a:cubicBezTo>
                    <a:pt x="14302" y="7777"/>
                    <a:pt x="14232" y="7698"/>
                    <a:pt x="14163" y="7618"/>
                  </a:cubicBezTo>
                  <a:cubicBezTo>
                    <a:pt x="14113" y="7559"/>
                    <a:pt x="14053" y="7499"/>
                    <a:pt x="13994" y="7449"/>
                  </a:cubicBezTo>
                  <a:cubicBezTo>
                    <a:pt x="13914" y="7370"/>
                    <a:pt x="13834" y="7300"/>
                    <a:pt x="13745" y="7220"/>
                  </a:cubicBezTo>
                  <a:cubicBezTo>
                    <a:pt x="13655" y="7141"/>
                    <a:pt x="13566" y="7051"/>
                    <a:pt x="13476" y="6972"/>
                  </a:cubicBezTo>
                  <a:cubicBezTo>
                    <a:pt x="13417" y="6922"/>
                    <a:pt x="13367" y="6872"/>
                    <a:pt x="13307" y="6823"/>
                  </a:cubicBezTo>
                  <a:cubicBezTo>
                    <a:pt x="13238" y="6773"/>
                    <a:pt x="13168" y="6723"/>
                    <a:pt x="13108" y="6664"/>
                  </a:cubicBezTo>
                  <a:cubicBezTo>
                    <a:pt x="12979" y="6554"/>
                    <a:pt x="12860" y="6425"/>
                    <a:pt x="12740" y="6296"/>
                  </a:cubicBezTo>
                  <a:cubicBezTo>
                    <a:pt x="12621" y="6176"/>
                    <a:pt x="12512" y="6067"/>
                    <a:pt x="12412" y="5937"/>
                  </a:cubicBezTo>
                  <a:cubicBezTo>
                    <a:pt x="12363" y="5888"/>
                    <a:pt x="12323" y="5828"/>
                    <a:pt x="12273" y="5778"/>
                  </a:cubicBezTo>
                  <a:cubicBezTo>
                    <a:pt x="12263" y="5768"/>
                    <a:pt x="12253" y="5749"/>
                    <a:pt x="12233" y="5739"/>
                  </a:cubicBezTo>
                  <a:cubicBezTo>
                    <a:pt x="12154" y="5649"/>
                    <a:pt x="12064" y="5560"/>
                    <a:pt x="11985" y="5480"/>
                  </a:cubicBezTo>
                  <a:cubicBezTo>
                    <a:pt x="11975" y="5480"/>
                    <a:pt x="11975" y="5470"/>
                    <a:pt x="11975" y="5470"/>
                  </a:cubicBezTo>
                  <a:cubicBezTo>
                    <a:pt x="11915" y="5420"/>
                    <a:pt x="11865" y="5371"/>
                    <a:pt x="11816" y="5321"/>
                  </a:cubicBezTo>
                  <a:cubicBezTo>
                    <a:pt x="11806" y="5311"/>
                    <a:pt x="11796" y="5301"/>
                    <a:pt x="11786" y="5291"/>
                  </a:cubicBezTo>
                  <a:cubicBezTo>
                    <a:pt x="11637" y="5152"/>
                    <a:pt x="11497" y="5013"/>
                    <a:pt x="11348" y="4883"/>
                  </a:cubicBezTo>
                  <a:cubicBezTo>
                    <a:pt x="11279" y="4804"/>
                    <a:pt x="11199" y="4734"/>
                    <a:pt x="11129" y="4664"/>
                  </a:cubicBezTo>
                  <a:cubicBezTo>
                    <a:pt x="11050" y="4585"/>
                    <a:pt x="10970" y="4505"/>
                    <a:pt x="10891" y="4436"/>
                  </a:cubicBezTo>
                  <a:cubicBezTo>
                    <a:pt x="10791" y="4326"/>
                    <a:pt x="10692" y="4227"/>
                    <a:pt x="10592" y="4127"/>
                  </a:cubicBezTo>
                  <a:cubicBezTo>
                    <a:pt x="10493" y="4028"/>
                    <a:pt x="10383" y="3929"/>
                    <a:pt x="10284" y="3839"/>
                  </a:cubicBezTo>
                  <a:cubicBezTo>
                    <a:pt x="10254" y="3809"/>
                    <a:pt x="10234" y="3789"/>
                    <a:pt x="10204" y="3769"/>
                  </a:cubicBezTo>
                  <a:cubicBezTo>
                    <a:pt x="10095" y="3670"/>
                    <a:pt x="9976" y="3570"/>
                    <a:pt x="9866" y="3471"/>
                  </a:cubicBezTo>
                  <a:lnTo>
                    <a:pt x="9856" y="3471"/>
                  </a:lnTo>
                  <a:cubicBezTo>
                    <a:pt x="9856" y="3471"/>
                    <a:pt x="9856" y="3461"/>
                    <a:pt x="9856" y="3461"/>
                  </a:cubicBezTo>
                  <a:cubicBezTo>
                    <a:pt x="9727" y="3362"/>
                    <a:pt x="9608" y="3252"/>
                    <a:pt x="9488" y="3143"/>
                  </a:cubicBezTo>
                  <a:cubicBezTo>
                    <a:pt x="9468" y="3123"/>
                    <a:pt x="9439" y="3103"/>
                    <a:pt x="9419" y="3083"/>
                  </a:cubicBezTo>
                  <a:cubicBezTo>
                    <a:pt x="9359" y="3053"/>
                    <a:pt x="9289" y="3023"/>
                    <a:pt x="9230" y="3004"/>
                  </a:cubicBezTo>
                  <a:cubicBezTo>
                    <a:pt x="9180" y="2984"/>
                    <a:pt x="9120" y="2964"/>
                    <a:pt x="9071" y="2944"/>
                  </a:cubicBezTo>
                  <a:cubicBezTo>
                    <a:pt x="9011" y="2914"/>
                    <a:pt x="8961" y="2894"/>
                    <a:pt x="8902" y="2864"/>
                  </a:cubicBezTo>
                  <a:cubicBezTo>
                    <a:pt x="8792" y="2825"/>
                    <a:pt x="8693" y="2775"/>
                    <a:pt x="8593" y="2725"/>
                  </a:cubicBezTo>
                  <a:cubicBezTo>
                    <a:pt x="8504" y="2685"/>
                    <a:pt x="8414" y="2636"/>
                    <a:pt x="8335" y="2586"/>
                  </a:cubicBezTo>
                  <a:cubicBezTo>
                    <a:pt x="8235" y="2526"/>
                    <a:pt x="8136" y="2467"/>
                    <a:pt x="8046" y="2407"/>
                  </a:cubicBezTo>
                  <a:cubicBezTo>
                    <a:pt x="7997" y="2377"/>
                    <a:pt x="7947" y="2337"/>
                    <a:pt x="7887" y="2307"/>
                  </a:cubicBezTo>
                  <a:cubicBezTo>
                    <a:pt x="7837" y="2268"/>
                    <a:pt x="7798" y="2228"/>
                    <a:pt x="7748" y="2188"/>
                  </a:cubicBezTo>
                  <a:cubicBezTo>
                    <a:pt x="7668" y="2118"/>
                    <a:pt x="7589" y="2039"/>
                    <a:pt x="7519" y="1959"/>
                  </a:cubicBezTo>
                  <a:cubicBezTo>
                    <a:pt x="7460" y="1900"/>
                    <a:pt x="7400" y="1840"/>
                    <a:pt x="7340" y="1780"/>
                  </a:cubicBezTo>
                  <a:cubicBezTo>
                    <a:pt x="7261" y="1731"/>
                    <a:pt x="7191" y="1671"/>
                    <a:pt x="7121" y="1611"/>
                  </a:cubicBezTo>
                  <a:lnTo>
                    <a:pt x="7121" y="1611"/>
                  </a:lnTo>
                  <a:cubicBezTo>
                    <a:pt x="7121" y="1611"/>
                    <a:pt x="7131" y="1621"/>
                    <a:pt x="7131" y="1621"/>
                  </a:cubicBezTo>
                  <a:cubicBezTo>
                    <a:pt x="7092" y="1591"/>
                    <a:pt x="7052" y="1562"/>
                    <a:pt x="7012" y="1532"/>
                  </a:cubicBezTo>
                  <a:cubicBezTo>
                    <a:pt x="7002" y="1522"/>
                    <a:pt x="6992" y="1512"/>
                    <a:pt x="6982" y="1502"/>
                  </a:cubicBezTo>
                  <a:cubicBezTo>
                    <a:pt x="6972" y="1492"/>
                    <a:pt x="6962" y="1492"/>
                    <a:pt x="6952" y="1482"/>
                  </a:cubicBezTo>
                  <a:cubicBezTo>
                    <a:pt x="6903" y="1442"/>
                    <a:pt x="6843" y="1402"/>
                    <a:pt x="6793" y="1373"/>
                  </a:cubicBezTo>
                  <a:lnTo>
                    <a:pt x="6793" y="1373"/>
                  </a:lnTo>
                  <a:cubicBezTo>
                    <a:pt x="6803" y="1373"/>
                    <a:pt x="6803" y="1382"/>
                    <a:pt x="6813" y="1382"/>
                  </a:cubicBezTo>
                  <a:cubicBezTo>
                    <a:pt x="6743" y="1333"/>
                    <a:pt x="6674" y="1293"/>
                    <a:pt x="6614" y="1243"/>
                  </a:cubicBezTo>
                  <a:cubicBezTo>
                    <a:pt x="6604" y="1233"/>
                    <a:pt x="6594" y="1233"/>
                    <a:pt x="6584" y="1223"/>
                  </a:cubicBezTo>
                  <a:cubicBezTo>
                    <a:pt x="6525" y="1194"/>
                    <a:pt x="6465" y="1164"/>
                    <a:pt x="6395" y="1134"/>
                  </a:cubicBezTo>
                  <a:cubicBezTo>
                    <a:pt x="6296" y="1094"/>
                    <a:pt x="6187" y="1064"/>
                    <a:pt x="6087" y="1024"/>
                  </a:cubicBezTo>
                  <a:cubicBezTo>
                    <a:pt x="5978" y="985"/>
                    <a:pt x="5868" y="945"/>
                    <a:pt x="5759" y="905"/>
                  </a:cubicBezTo>
                  <a:cubicBezTo>
                    <a:pt x="5570" y="816"/>
                    <a:pt x="5371" y="736"/>
                    <a:pt x="5182" y="647"/>
                  </a:cubicBezTo>
                  <a:cubicBezTo>
                    <a:pt x="5023" y="567"/>
                    <a:pt x="4854" y="497"/>
                    <a:pt x="4705" y="408"/>
                  </a:cubicBezTo>
                  <a:cubicBezTo>
                    <a:pt x="4635" y="388"/>
                    <a:pt x="4575" y="378"/>
                    <a:pt x="4516" y="358"/>
                  </a:cubicBezTo>
                  <a:cubicBezTo>
                    <a:pt x="4396" y="318"/>
                    <a:pt x="4297" y="269"/>
                    <a:pt x="4188" y="229"/>
                  </a:cubicBezTo>
                  <a:lnTo>
                    <a:pt x="4178" y="229"/>
                  </a:lnTo>
                  <a:cubicBezTo>
                    <a:pt x="4098" y="199"/>
                    <a:pt x="4018" y="169"/>
                    <a:pt x="3949" y="139"/>
                  </a:cubicBezTo>
                  <a:cubicBezTo>
                    <a:pt x="3929" y="139"/>
                    <a:pt x="3919" y="139"/>
                    <a:pt x="3909" y="129"/>
                  </a:cubicBezTo>
                  <a:cubicBezTo>
                    <a:pt x="3660" y="70"/>
                    <a:pt x="3412" y="40"/>
                    <a:pt x="3153" y="10"/>
                  </a:cubicBezTo>
                  <a:lnTo>
                    <a:pt x="3123" y="10"/>
                  </a:lnTo>
                  <a:cubicBezTo>
                    <a:pt x="3034" y="0"/>
                    <a:pt x="2934" y="0"/>
                    <a:pt x="28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33"/>
            <p:cNvSpPr/>
            <p:nvPr/>
          </p:nvSpPr>
          <p:spPr>
            <a:xfrm>
              <a:off x="369296" y="646450"/>
              <a:ext cx="1163559" cy="1230417"/>
            </a:xfrm>
            <a:custGeom>
              <a:avLst/>
              <a:gdLst/>
              <a:ahLst/>
              <a:cxnLst/>
              <a:rect l="l" t="t" r="r" b="b"/>
              <a:pathLst>
                <a:path w="16481" h="17428" extrusionOk="0">
                  <a:moveTo>
                    <a:pt x="3860" y="0"/>
                  </a:moveTo>
                  <a:cubicBezTo>
                    <a:pt x="3599" y="0"/>
                    <a:pt x="3359" y="23"/>
                    <a:pt x="3153" y="72"/>
                  </a:cubicBezTo>
                  <a:cubicBezTo>
                    <a:pt x="2626" y="222"/>
                    <a:pt x="2149" y="530"/>
                    <a:pt x="1652" y="779"/>
                  </a:cubicBezTo>
                  <a:cubicBezTo>
                    <a:pt x="1164" y="1007"/>
                    <a:pt x="816" y="1435"/>
                    <a:pt x="548" y="1892"/>
                  </a:cubicBezTo>
                  <a:cubicBezTo>
                    <a:pt x="438" y="2042"/>
                    <a:pt x="349" y="2211"/>
                    <a:pt x="269" y="2380"/>
                  </a:cubicBezTo>
                  <a:cubicBezTo>
                    <a:pt x="160" y="2599"/>
                    <a:pt x="70" y="2827"/>
                    <a:pt x="1" y="3056"/>
                  </a:cubicBezTo>
                  <a:cubicBezTo>
                    <a:pt x="1" y="3066"/>
                    <a:pt x="1" y="3086"/>
                    <a:pt x="1" y="3096"/>
                  </a:cubicBezTo>
                  <a:cubicBezTo>
                    <a:pt x="1" y="3155"/>
                    <a:pt x="1" y="3225"/>
                    <a:pt x="1" y="3285"/>
                  </a:cubicBezTo>
                  <a:cubicBezTo>
                    <a:pt x="1" y="3335"/>
                    <a:pt x="1" y="3374"/>
                    <a:pt x="1" y="3424"/>
                  </a:cubicBezTo>
                  <a:cubicBezTo>
                    <a:pt x="1" y="3533"/>
                    <a:pt x="11" y="3653"/>
                    <a:pt x="21" y="3762"/>
                  </a:cubicBezTo>
                  <a:cubicBezTo>
                    <a:pt x="30" y="3822"/>
                    <a:pt x="40" y="3891"/>
                    <a:pt x="40" y="3951"/>
                  </a:cubicBezTo>
                  <a:cubicBezTo>
                    <a:pt x="50" y="4021"/>
                    <a:pt x="60" y="4090"/>
                    <a:pt x="80" y="4150"/>
                  </a:cubicBezTo>
                  <a:cubicBezTo>
                    <a:pt x="90" y="4210"/>
                    <a:pt x="110" y="4259"/>
                    <a:pt x="130" y="4309"/>
                  </a:cubicBezTo>
                  <a:cubicBezTo>
                    <a:pt x="160" y="4369"/>
                    <a:pt x="190" y="4438"/>
                    <a:pt x="219" y="4498"/>
                  </a:cubicBezTo>
                  <a:cubicBezTo>
                    <a:pt x="309" y="4637"/>
                    <a:pt x="398" y="4767"/>
                    <a:pt x="498" y="4896"/>
                  </a:cubicBezTo>
                  <a:cubicBezTo>
                    <a:pt x="548" y="4956"/>
                    <a:pt x="597" y="5015"/>
                    <a:pt x="647" y="5075"/>
                  </a:cubicBezTo>
                  <a:cubicBezTo>
                    <a:pt x="727" y="5155"/>
                    <a:pt x="816" y="5234"/>
                    <a:pt x="906" y="5304"/>
                  </a:cubicBezTo>
                  <a:cubicBezTo>
                    <a:pt x="965" y="5343"/>
                    <a:pt x="1025" y="5383"/>
                    <a:pt x="1085" y="5423"/>
                  </a:cubicBezTo>
                  <a:cubicBezTo>
                    <a:pt x="1144" y="5463"/>
                    <a:pt x="1194" y="5503"/>
                    <a:pt x="1254" y="5542"/>
                  </a:cubicBezTo>
                  <a:cubicBezTo>
                    <a:pt x="1294" y="5572"/>
                    <a:pt x="1333" y="5602"/>
                    <a:pt x="1373" y="5632"/>
                  </a:cubicBezTo>
                  <a:cubicBezTo>
                    <a:pt x="1423" y="5652"/>
                    <a:pt x="1463" y="5672"/>
                    <a:pt x="1512" y="5692"/>
                  </a:cubicBezTo>
                  <a:cubicBezTo>
                    <a:pt x="1582" y="5731"/>
                    <a:pt x="1662" y="5761"/>
                    <a:pt x="1741" y="5791"/>
                  </a:cubicBezTo>
                  <a:cubicBezTo>
                    <a:pt x="1831" y="5831"/>
                    <a:pt x="1940" y="5871"/>
                    <a:pt x="2039" y="5900"/>
                  </a:cubicBezTo>
                  <a:cubicBezTo>
                    <a:pt x="2089" y="5920"/>
                    <a:pt x="2149" y="5930"/>
                    <a:pt x="2189" y="5950"/>
                  </a:cubicBezTo>
                  <a:cubicBezTo>
                    <a:pt x="2268" y="5980"/>
                    <a:pt x="2338" y="6010"/>
                    <a:pt x="2407" y="6050"/>
                  </a:cubicBezTo>
                  <a:cubicBezTo>
                    <a:pt x="2457" y="6079"/>
                    <a:pt x="2517" y="6109"/>
                    <a:pt x="2567" y="6129"/>
                  </a:cubicBezTo>
                  <a:cubicBezTo>
                    <a:pt x="2636" y="6169"/>
                    <a:pt x="2696" y="6199"/>
                    <a:pt x="2755" y="6239"/>
                  </a:cubicBezTo>
                  <a:cubicBezTo>
                    <a:pt x="2785" y="6249"/>
                    <a:pt x="2825" y="6268"/>
                    <a:pt x="2855" y="6278"/>
                  </a:cubicBezTo>
                  <a:cubicBezTo>
                    <a:pt x="2905" y="6298"/>
                    <a:pt x="2944" y="6318"/>
                    <a:pt x="2994" y="6338"/>
                  </a:cubicBezTo>
                  <a:cubicBezTo>
                    <a:pt x="3074" y="6378"/>
                    <a:pt x="3153" y="6428"/>
                    <a:pt x="3233" y="6467"/>
                  </a:cubicBezTo>
                  <a:cubicBezTo>
                    <a:pt x="3273" y="6497"/>
                    <a:pt x="3312" y="6517"/>
                    <a:pt x="3362" y="6547"/>
                  </a:cubicBezTo>
                  <a:cubicBezTo>
                    <a:pt x="3412" y="6567"/>
                    <a:pt x="3472" y="6587"/>
                    <a:pt x="3531" y="6607"/>
                  </a:cubicBezTo>
                  <a:cubicBezTo>
                    <a:pt x="3710" y="6676"/>
                    <a:pt x="3869" y="6776"/>
                    <a:pt x="4028" y="6885"/>
                  </a:cubicBezTo>
                  <a:cubicBezTo>
                    <a:pt x="4188" y="7004"/>
                    <a:pt x="4337" y="7124"/>
                    <a:pt x="4496" y="7253"/>
                  </a:cubicBezTo>
                  <a:cubicBezTo>
                    <a:pt x="4566" y="7303"/>
                    <a:pt x="4625" y="7372"/>
                    <a:pt x="4685" y="7432"/>
                  </a:cubicBezTo>
                  <a:cubicBezTo>
                    <a:pt x="4755" y="7492"/>
                    <a:pt x="4824" y="7561"/>
                    <a:pt x="4894" y="7621"/>
                  </a:cubicBezTo>
                  <a:cubicBezTo>
                    <a:pt x="4894" y="7621"/>
                    <a:pt x="4904" y="7621"/>
                    <a:pt x="4914" y="7631"/>
                  </a:cubicBezTo>
                  <a:cubicBezTo>
                    <a:pt x="5053" y="7710"/>
                    <a:pt x="5202" y="7800"/>
                    <a:pt x="5351" y="7880"/>
                  </a:cubicBezTo>
                  <a:cubicBezTo>
                    <a:pt x="5510" y="7969"/>
                    <a:pt x="5669" y="8059"/>
                    <a:pt x="5819" y="8148"/>
                  </a:cubicBezTo>
                  <a:cubicBezTo>
                    <a:pt x="5888" y="8178"/>
                    <a:pt x="5958" y="8208"/>
                    <a:pt x="6028" y="8238"/>
                  </a:cubicBezTo>
                  <a:cubicBezTo>
                    <a:pt x="6077" y="8257"/>
                    <a:pt x="6127" y="8287"/>
                    <a:pt x="6177" y="8307"/>
                  </a:cubicBezTo>
                  <a:cubicBezTo>
                    <a:pt x="6236" y="8327"/>
                    <a:pt x="6286" y="8357"/>
                    <a:pt x="6346" y="8377"/>
                  </a:cubicBezTo>
                  <a:cubicBezTo>
                    <a:pt x="6525" y="8446"/>
                    <a:pt x="6704" y="8546"/>
                    <a:pt x="6863" y="8665"/>
                  </a:cubicBezTo>
                  <a:cubicBezTo>
                    <a:pt x="6952" y="8735"/>
                    <a:pt x="7042" y="8814"/>
                    <a:pt x="7121" y="8884"/>
                  </a:cubicBezTo>
                  <a:cubicBezTo>
                    <a:pt x="7211" y="8964"/>
                    <a:pt x="7301" y="9033"/>
                    <a:pt x="7390" y="9103"/>
                  </a:cubicBezTo>
                  <a:cubicBezTo>
                    <a:pt x="7559" y="9252"/>
                    <a:pt x="7708" y="9421"/>
                    <a:pt x="7867" y="9580"/>
                  </a:cubicBezTo>
                  <a:cubicBezTo>
                    <a:pt x="7887" y="9590"/>
                    <a:pt x="7907" y="9610"/>
                    <a:pt x="7927" y="9630"/>
                  </a:cubicBezTo>
                  <a:lnTo>
                    <a:pt x="7917" y="9630"/>
                  </a:lnTo>
                  <a:cubicBezTo>
                    <a:pt x="8017" y="9729"/>
                    <a:pt x="8116" y="9819"/>
                    <a:pt x="8206" y="9928"/>
                  </a:cubicBezTo>
                  <a:cubicBezTo>
                    <a:pt x="8305" y="10028"/>
                    <a:pt x="8394" y="10127"/>
                    <a:pt x="8484" y="10227"/>
                  </a:cubicBezTo>
                  <a:cubicBezTo>
                    <a:pt x="8534" y="10266"/>
                    <a:pt x="8574" y="10306"/>
                    <a:pt x="8623" y="10346"/>
                  </a:cubicBezTo>
                  <a:cubicBezTo>
                    <a:pt x="8683" y="10406"/>
                    <a:pt x="8743" y="10475"/>
                    <a:pt x="8802" y="10535"/>
                  </a:cubicBezTo>
                  <a:cubicBezTo>
                    <a:pt x="8912" y="10644"/>
                    <a:pt x="9011" y="10754"/>
                    <a:pt x="9111" y="10863"/>
                  </a:cubicBezTo>
                  <a:cubicBezTo>
                    <a:pt x="9170" y="10923"/>
                    <a:pt x="9220" y="10973"/>
                    <a:pt x="9280" y="11022"/>
                  </a:cubicBezTo>
                  <a:cubicBezTo>
                    <a:pt x="9339" y="11082"/>
                    <a:pt x="9399" y="11152"/>
                    <a:pt x="9459" y="11211"/>
                  </a:cubicBezTo>
                  <a:cubicBezTo>
                    <a:pt x="9518" y="11281"/>
                    <a:pt x="9568" y="11341"/>
                    <a:pt x="9618" y="11410"/>
                  </a:cubicBezTo>
                  <a:cubicBezTo>
                    <a:pt x="9667" y="11470"/>
                    <a:pt x="9717" y="11530"/>
                    <a:pt x="9777" y="11589"/>
                  </a:cubicBezTo>
                  <a:cubicBezTo>
                    <a:pt x="9856" y="11679"/>
                    <a:pt x="9936" y="11758"/>
                    <a:pt x="10026" y="11838"/>
                  </a:cubicBezTo>
                  <a:cubicBezTo>
                    <a:pt x="10105" y="11927"/>
                    <a:pt x="10195" y="12027"/>
                    <a:pt x="10294" y="12106"/>
                  </a:cubicBezTo>
                  <a:cubicBezTo>
                    <a:pt x="10354" y="12156"/>
                    <a:pt x="10413" y="12206"/>
                    <a:pt x="10473" y="12246"/>
                  </a:cubicBezTo>
                  <a:cubicBezTo>
                    <a:pt x="10533" y="12295"/>
                    <a:pt x="10592" y="12345"/>
                    <a:pt x="10652" y="12395"/>
                  </a:cubicBezTo>
                  <a:cubicBezTo>
                    <a:pt x="10771" y="12504"/>
                    <a:pt x="10891" y="12614"/>
                    <a:pt x="11010" y="12723"/>
                  </a:cubicBezTo>
                  <a:cubicBezTo>
                    <a:pt x="11129" y="12832"/>
                    <a:pt x="11259" y="12942"/>
                    <a:pt x="11368" y="13061"/>
                  </a:cubicBezTo>
                  <a:cubicBezTo>
                    <a:pt x="11478" y="13180"/>
                    <a:pt x="11587" y="13310"/>
                    <a:pt x="11696" y="13429"/>
                  </a:cubicBezTo>
                  <a:cubicBezTo>
                    <a:pt x="11796" y="13548"/>
                    <a:pt x="11915" y="13658"/>
                    <a:pt x="12015" y="13767"/>
                  </a:cubicBezTo>
                  <a:cubicBezTo>
                    <a:pt x="12134" y="13877"/>
                    <a:pt x="12233" y="14006"/>
                    <a:pt x="12343" y="14115"/>
                  </a:cubicBezTo>
                  <a:cubicBezTo>
                    <a:pt x="12442" y="14225"/>
                    <a:pt x="12542" y="14324"/>
                    <a:pt x="12651" y="14414"/>
                  </a:cubicBezTo>
                  <a:cubicBezTo>
                    <a:pt x="12760" y="14523"/>
                    <a:pt x="12880" y="14623"/>
                    <a:pt x="12999" y="14732"/>
                  </a:cubicBezTo>
                  <a:cubicBezTo>
                    <a:pt x="13109" y="14841"/>
                    <a:pt x="13218" y="14951"/>
                    <a:pt x="13327" y="15060"/>
                  </a:cubicBezTo>
                  <a:cubicBezTo>
                    <a:pt x="13437" y="15170"/>
                    <a:pt x="13536" y="15289"/>
                    <a:pt x="13646" y="15388"/>
                  </a:cubicBezTo>
                  <a:cubicBezTo>
                    <a:pt x="13735" y="15468"/>
                    <a:pt x="13825" y="15547"/>
                    <a:pt x="13904" y="15627"/>
                  </a:cubicBezTo>
                  <a:cubicBezTo>
                    <a:pt x="13974" y="15707"/>
                    <a:pt x="14033" y="15786"/>
                    <a:pt x="14093" y="15876"/>
                  </a:cubicBezTo>
                  <a:cubicBezTo>
                    <a:pt x="14093" y="15876"/>
                    <a:pt x="14103" y="15886"/>
                    <a:pt x="14103" y="15886"/>
                  </a:cubicBezTo>
                  <a:cubicBezTo>
                    <a:pt x="14123" y="15906"/>
                    <a:pt x="14133" y="15915"/>
                    <a:pt x="14153" y="15935"/>
                  </a:cubicBezTo>
                  <a:cubicBezTo>
                    <a:pt x="14222" y="16005"/>
                    <a:pt x="14292" y="16075"/>
                    <a:pt x="14362" y="16144"/>
                  </a:cubicBezTo>
                  <a:cubicBezTo>
                    <a:pt x="14431" y="16204"/>
                    <a:pt x="14501" y="16264"/>
                    <a:pt x="14561" y="16333"/>
                  </a:cubicBezTo>
                  <a:cubicBezTo>
                    <a:pt x="14640" y="16413"/>
                    <a:pt x="14710" y="16482"/>
                    <a:pt x="14789" y="16562"/>
                  </a:cubicBezTo>
                  <a:cubicBezTo>
                    <a:pt x="14889" y="16651"/>
                    <a:pt x="14998" y="16731"/>
                    <a:pt x="15108" y="16801"/>
                  </a:cubicBezTo>
                  <a:cubicBezTo>
                    <a:pt x="15177" y="16850"/>
                    <a:pt x="15257" y="16900"/>
                    <a:pt x="15326" y="16950"/>
                  </a:cubicBezTo>
                  <a:cubicBezTo>
                    <a:pt x="15366" y="16970"/>
                    <a:pt x="15396" y="16980"/>
                    <a:pt x="15426" y="16990"/>
                  </a:cubicBezTo>
                  <a:cubicBezTo>
                    <a:pt x="15466" y="17009"/>
                    <a:pt x="15515" y="17019"/>
                    <a:pt x="15555" y="17039"/>
                  </a:cubicBezTo>
                  <a:cubicBezTo>
                    <a:pt x="15605" y="17059"/>
                    <a:pt x="15655" y="17089"/>
                    <a:pt x="15704" y="17109"/>
                  </a:cubicBezTo>
                  <a:cubicBezTo>
                    <a:pt x="15784" y="17149"/>
                    <a:pt x="15853" y="17188"/>
                    <a:pt x="15933" y="17228"/>
                  </a:cubicBezTo>
                  <a:cubicBezTo>
                    <a:pt x="16003" y="17268"/>
                    <a:pt x="16082" y="17308"/>
                    <a:pt x="16152" y="17348"/>
                  </a:cubicBezTo>
                  <a:cubicBezTo>
                    <a:pt x="16192" y="17367"/>
                    <a:pt x="16231" y="17397"/>
                    <a:pt x="16271" y="17427"/>
                  </a:cubicBezTo>
                  <a:cubicBezTo>
                    <a:pt x="16480" y="16761"/>
                    <a:pt x="15883" y="15726"/>
                    <a:pt x="15744" y="15100"/>
                  </a:cubicBezTo>
                  <a:cubicBezTo>
                    <a:pt x="15596" y="14121"/>
                    <a:pt x="15782" y="12454"/>
                    <a:pt x="14396" y="12454"/>
                  </a:cubicBezTo>
                  <a:cubicBezTo>
                    <a:pt x="14388" y="12454"/>
                    <a:pt x="14380" y="12454"/>
                    <a:pt x="14372" y="12454"/>
                  </a:cubicBezTo>
                  <a:cubicBezTo>
                    <a:pt x="13914" y="12385"/>
                    <a:pt x="13347" y="12375"/>
                    <a:pt x="13039" y="11987"/>
                  </a:cubicBezTo>
                  <a:cubicBezTo>
                    <a:pt x="12900" y="11788"/>
                    <a:pt x="12949" y="11430"/>
                    <a:pt x="13178" y="11321"/>
                  </a:cubicBezTo>
                  <a:cubicBezTo>
                    <a:pt x="13212" y="11314"/>
                    <a:pt x="13244" y="11312"/>
                    <a:pt x="13277" y="11312"/>
                  </a:cubicBezTo>
                  <a:cubicBezTo>
                    <a:pt x="13400" y="11312"/>
                    <a:pt x="13518" y="11351"/>
                    <a:pt x="13636" y="11390"/>
                  </a:cubicBezTo>
                  <a:cubicBezTo>
                    <a:pt x="14043" y="11571"/>
                    <a:pt x="14391" y="11657"/>
                    <a:pt x="14670" y="11657"/>
                  </a:cubicBezTo>
                  <a:cubicBezTo>
                    <a:pt x="15433" y="11657"/>
                    <a:pt x="15669" y="11010"/>
                    <a:pt x="15137" y="9889"/>
                  </a:cubicBezTo>
                  <a:cubicBezTo>
                    <a:pt x="14501" y="8884"/>
                    <a:pt x="14014" y="7094"/>
                    <a:pt x="12741" y="6776"/>
                  </a:cubicBezTo>
                  <a:cubicBezTo>
                    <a:pt x="12607" y="6745"/>
                    <a:pt x="12478" y="6732"/>
                    <a:pt x="12352" y="6732"/>
                  </a:cubicBezTo>
                  <a:cubicBezTo>
                    <a:pt x="11734" y="6732"/>
                    <a:pt x="11190" y="7055"/>
                    <a:pt x="10612" y="7303"/>
                  </a:cubicBezTo>
                  <a:cubicBezTo>
                    <a:pt x="10379" y="7366"/>
                    <a:pt x="10117" y="7409"/>
                    <a:pt x="9855" y="7409"/>
                  </a:cubicBezTo>
                  <a:cubicBezTo>
                    <a:pt x="9458" y="7409"/>
                    <a:pt x="9064" y="7310"/>
                    <a:pt x="8782" y="7034"/>
                  </a:cubicBezTo>
                  <a:cubicBezTo>
                    <a:pt x="8454" y="6328"/>
                    <a:pt x="9518" y="5990"/>
                    <a:pt x="10045" y="5861"/>
                  </a:cubicBezTo>
                  <a:cubicBezTo>
                    <a:pt x="10191" y="5835"/>
                    <a:pt x="10338" y="5826"/>
                    <a:pt x="10487" y="5826"/>
                  </a:cubicBezTo>
                  <a:cubicBezTo>
                    <a:pt x="10926" y="5826"/>
                    <a:pt x="11376" y="5909"/>
                    <a:pt x="11816" y="5909"/>
                  </a:cubicBezTo>
                  <a:cubicBezTo>
                    <a:pt x="12041" y="5909"/>
                    <a:pt x="12264" y="5887"/>
                    <a:pt x="12482" y="5821"/>
                  </a:cubicBezTo>
                  <a:cubicBezTo>
                    <a:pt x="12979" y="5513"/>
                    <a:pt x="12204" y="4747"/>
                    <a:pt x="11975" y="4458"/>
                  </a:cubicBezTo>
                  <a:cubicBezTo>
                    <a:pt x="11517" y="4011"/>
                    <a:pt x="10960" y="3683"/>
                    <a:pt x="10463" y="3285"/>
                  </a:cubicBezTo>
                  <a:cubicBezTo>
                    <a:pt x="9787" y="2758"/>
                    <a:pt x="9190" y="2141"/>
                    <a:pt x="8464" y="1674"/>
                  </a:cubicBezTo>
                  <a:cubicBezTo>
                    <a:pt x="8424" y="1654"/>
                    <a:pt x="8394" y="1624"/>
                    <a:pt x="8355" y="1604"/>
                  </a:cubicBezTo>
                  <a:cubicBezTo>
                    <a:pt x="8206" y="1465"/>
                    <a:pt x="8046" y="1326"/>
                    <a:pt x="7887" y="1206"/>
                  </a:cubicBezTo>
                  <a:cubicBezTo>
                    <a:pt x="7033" y="576"/>
                    <a:pt x="5174" y="0"/>
                    <a:pt x="3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7" name="Google Shape;1347;p33"/>
          <p:cNvSpPr/>
          <p:nvPr/>
        </p:nvSpPr>
        <p:spPr>
          <a:xfrm rot="-1385650" flipH="1">
            <a:off x="8466078" y="2955224"/>
            <a:ext cx="1149867" cy="2235700"/>
          </a:xfrm>
          <a:custGeom>
            <a:avLst/>
            <a:gdLst/>
            <a:ahLst/>
            <a:cxnLst/>
            <a:rect l="l" t="t" r="r" b="b"/>
            <a:pathLst>
              <a:path w="16287" h="31667" extrusionOk="0">
                <a:moveTo>
                  <a:pt x="14450" y="1"/>
                </a:moveTo>
                <a:cubicBezTo>
                  <a:pt x="14395" y="1"/>
                  <a:pt x="14337" y="18"/>
                  <a:pt x="14292" y="45"/>
                </a:cubicBezTo>
                <a:cubicBezTo>
                  <a:pt x="13616" y="462"/>
                  <a:pt x="12949" y="880"/>
                  <a:pt x="12333" y="1368"/>
                </a:cubicBezTo>
                <a:cubicBezTo>
                  <a:pt x="11239" y="2253"/>
                  <a:pt x="10264" y="3287"/>
                  <a:pt x="9379" y="4381"/>
                </a:cubicBezTo>
                <a:cubicBezTo>
                  <a:pt x="8693" y="5196"/>
                  <a:pt x="8086" y="6072"/>
                  <a:pt x="7678" y="7046"/>
                </a:cubicBezTo>
                <a:cubicBezTo>
                  <a:pt x="6803" y="8876"/>
                  <a:pt x="6684" y="10875"/>
                  <a:pt x="6445" y="12845"/>
                </a:cubicBezTo>
                <a:cubicBezTo>
                  <a:pt x="6336" y="13451"/>
                  <a:pt x="6147" y="14028"/>
                  <a:pt x="5928" y="14585"/>
                </a:cubicBezTo>
                <a:cubicBezTo>
                  <a:pt x="6047" y="13998"/>
                  <a:pt x="6057" y="13382"/>
                  <a:pt x="6097" y="12775"/>
                </a:cubicBezTo>
                <a:cubicBezTo>
                  <a:pt x="6157" y="11810"/>
                  <a:pt x="6276" y="10855"/>
                  <a:pt x="6256" y="9891"/>
                </a:cubicBezTo>
                <a:cubicBezTo>
                  <a:pt x="6226" y="9165"/>
                  <a:pt x="6017" y="8459"/>
                  <a:pt x="5888" y="7752"/>
                </a:cubicBezTo>
                <a:cubicBezTo>
                  <a:pt x="5729" y="6778"/>
                  <a:pt x="5470" y="5843"/>
                  <a:pt x="5232" y="4888"/>
                </a:cubicBezTo>
                <a:cubicBezTo>
                  <a:pt x="4933" y="3794"/>
                  <a:pt x="4933" y="2650"/>
                  <a:pt x="4615" y="1556"/>
                </a:cubicBezTo>
                <a:cubicBezTo>
                  <a:pt x="4567" y="1388"/>
                  <a:pt x="4435" y="1104"/>
                  <a:pt x="4250" y="1104"/>
                </a:cubicBezTo>
                <a:cubicBezTo>
                  <a:pt x="4206" y="1104"/>
                  <a:pt x="4158" y="1120"/>
                  <a:pt x="4108" y="1159"/>
                </a:cubicBezTo>
                <a:cubicBezTo>
                  <a:pt x="3959" y="1358"/>
                  <a:pt x="3979" y="1636"/>
                  <a:pt x="3909" y="1865"/>
                </a:cubicBezTo>
                <a:cubicBezTo>
                  <a:pt x="3730" y="2720"/>
                  <a:pt x="3591" y="3595"/>
                  <a:pt x="3611" y="4470"/>
                </a:cubicBezTo>
                <a:cubicBezTo>
                  <a:pt x="3611" y="5893"/>
                  <a:pt x="4277" y="7186"/>
                  <a:pt x="4416" y="8578"/>
                </a:cubicBezTo>
                <a:cubicBezTo>
                  <a:pt x="4506" y="9413"/>
                  <a:pt x="4426" y="10269"/>
                  <a:pt x="4645" y="11084"/>
                </a:cubicBezTo>
                <a:cubicBezTo>
                  <a:pt x="4864" y="12158"/>
                  <a:pt x="5282" y="13203"/>
                  <a:pt x="5391" y="14297"/>
                </a:cubicBezTo>
                <a:cubicBezTo>
                  <a:pt x="5431" y="14694"/>
                  <a:pt x="5431" y="15092"/>
                  <a:pt x="5371" y="15490"/>
                </a:cubicBezTo>
                <a:cubicBezTo>
                  <a:pt x="5262" y="15788"/>
                  <a:pt x="5142" y="16087"/>
                  <a:pt x="5023" y="16385"/>
                </a:cubicBezTo>
                <a:cubicBezTo>
                  <a:pt x="4635" y="17529"/>
                  <a:pt x="4197" y="18663"/>
                  <a:pt x="4048" y="19856"/>
                </a:cubicBezTo>
                <a:cubicBezTo>
                  <a:pt x="3959" y="19239"/>
                  <a:pt x="3839" y="18623"/>
                  <a:pt x="3621" y="18036"/>
                </a:cubicBezTo>
                <a:cubicBezTo>
                  <a:pt x="3332" y="17350"/>
                  <a:pt x="3034" y="16664"/>
                  <a:pt x="2944" y="15928"/>
                </a:cubicBezTo>
                <a:cubicBezTo>
                  <a:pt x="2855" y="14665"/>
                  <a:pt x="2358" y="13511"/>
                  <a:pt x="1920" y="12347"/>
                </a:cubicBezTo>
                <a:cubicBezTo>
                  <a:pt x="1602" y="11253"/>
                  <a:pt x="1303" y="10149"/>
                  <a:pt x="1035" y="9045"/>
                </a:cubicBezTo>
                <a:cubicBezTo>
                  <a:pt x="986" y="8815"/>
                  <a:pt x="805" y="8644"/>
                  <a:pt x="631" y="8644"/>
                </a:cubicBezTo>
                <a:cubicBezTo>
                  <a:pt x="518" y="8644"/>
                  <a:pt x="409" y="8715"/>
                  <a:pt x="339" y="8886"/>
                </a:cubicBezTo>
                <a:cubicBezTo>
                  <a:pt x="1" y="9801"/>
                  <a:pt x="40" y="10826"/>
                  <a:pt x="70" y="11790"/>
                </a:cubicBezTo>
                <a:cubicBezTo>
                  <a:pt x="150" y="12805"/>
                  <a:pt x="448" y="13779"/>
                  <a:pt x="597" y="14784"/>
                </a:cubicBezTo>
                <a:cubicBezTo>
                  <a:pt x="727" y="15729"/>
                  <a:pt x="707" y="16713"/>
                  <a:pt x="906" y="17658"/>
                </a:cubicBezTo>
                <a:cubicBezTo>
                  <a:pt x="1075" y="18533"/>
                  <a:pt x="1463" y="19339"/>
                  <a:pt x="1930" y="20085"/>
                </a:cubicBezTo>
                <a:cubicBezTo>
                  <a:pt x="2586" y="21179"/>
                  <a:pt x="3571" y="22223"/>
                  <a:pt x="3879" y="23476"/>
                </a:cubicBezTo>
                <a:cubicBezTo>
                  <a:pt x="3879" y="23745"/>
                  <a:pt x="3879" y="24013"/>
                  <a:pt x="3879" y="24282"/>
                </a:cubicBezTo>
                <a:cubicBezTo>
                  <a:pt x="3859" y="25147"/>
                  <a:pt x="3750" y="26002"/>
                  <a:pt x="3641" y="26858"/>
                </a:cubicBezTo>
                <a:cubicBezTo>
                  <a:pt x="3591" y="27345"/>
                  <a:pt x="3511" y="27842"/>
                  <a:pt x="3422" y="28330"/>
                </a:cubicBezTo>
                <a:cubicBezTo>
                  <a:pt x="3342" y="28668"/>
                  <a:pt x="3352" y="29036"/>
                  <a:pt x="3213" y="29354"/>
                </a:cubicBezTo>
                <a:cubicBezTo>
                  <a:pt x="3044" y="29901"/>
                  <a:pt x="2198" y="31104"/>
                  <a:pt x="2547" y="31602"/>
                </a:cubicBezTo>
                <a:cubicBezTo>
                  <a:pt x="2623" y="31647"/>
                  <a:pt x="2713" y="31667"/>
                  <a:pt x="2807" y="31667"/>
                </a:cubicBezTo>
                <a:cubicBezTo>
                  <a:pt x="2980" y="31667"/>
                  <a:pt x="3163" y="31599"/>
                  <a:pt x="3292" y="31502"/>
                </a:cubicBezTo>
                <a:cubicBezTo>
                  <a:pt x="3442" y="31383"/>
                  <a:pt x="3471" y="31184"/>
                  <a:pt x="3531" y="31015"/>
                </a:cubicBezTo>
                <a:cubicBezTo>
                  <a:pt x="3710" y="30408"/>
                  <a:pt x="3919" y="29811"/>
                  <a:pt x="4058" y="29195"/>
                </a:cubicBezTo>
                <a:cubicBezTo>
                  <a:pt x="4277" y="28260"/>
                  <a:pt x="4317" y="27285"/>
                  <a:pt x="4406" y="26331"/>
                </a:cubicBezTo>
                <a:cubicBezTo>
                  <a:pt x="4456" y="25893"/>
                  <a:pt x="4506" y="25455"/>
                  <a:pt x="4526" y="25028"/>
                </a:cubicBezTo>
                <a:cubicBezTo>
                  <a:pt x="4546" y="24938"/>
                  <a:pt x="4565" y="24849"/>
                  <a:pt x="4585" y="24759"/>
                </a:cubicBezTo>
                <a:cubicBezTo>
                  <a:pt x="4854" y="24133"/>
                  <a:pt x="5182" y="23496"/>
                  <a:pt x="5550" y="22919"/>
                </a:cubicBezTo>
                <a:cubicBezTo>
                  <a:pt x="6435" y="21835"/>
                  <a:pt x="8056" y="21984"/>
                  <a:pt x="9190" y="21288"/>
                </a:cubicBezTo>
                <a:cubicBezTo>
                  <a:pt x="9807" y="20910"/>
                  <a:pt x="10413" y="20493"/>
                  <a:pt x="10930" y="19975"/>
                </a:cubicBezTo>
                <a:cubicBezTo>
                  <a:pt x="11706" y="19229"/>
                  <a:pt x="12323" y="18324"/>
                  <a:pt x="13198" y="17688"/>
                </a:cubicBezTo>
                <a:cubicBezTo>
                  <a:pt x="13805" y="17240"/>
                  <a:pt x="14342" y="16693"/>
                  <a:pt x="14749" y="16047"/>
                </a:cubicBezTo>
                <a:cubicBezTo>
                  <a:pt x="14998" y="15649"/>
                  <a:pt x="15247" y="15251"/>
                  <a:pt x="15475" y="14844"/>
                </a:cubicBezTo>
                <a:cubicBezTo>
                  <a:pt x="15613" y="14568"/>
                  <a:pt x="16286" y="13670"/>
                  <a:pt x="15636" y="13670"/>
                </a:cubicBezTo>
                <a:cubicBezTo>
                  <a:pt x="15629" y="13670"/>
                  <a:pt x="15622" y="13670"/>
                  <a:pt x="15615" y="13670"/>
                </a:cubicBezTo>
                <a:cubicBezTo>
                  <a:pt x="14163" y="14277"/>
                  <a:pt x="12721" y="14993"/>
                  <a:pt x="11448" y="15928"/>
                </a:cubicBezTo>
                <a:cubicBezTo>
                  <a:pt x="10453" y="16683"/>
                  <a:pt x="9608" y="17608"/>
                  <a:pt x="8713" y="18474"/>
                </a:cubicBezTo>
                <a:cubicBezTo>
                  <a:pt x="7639" y="19568"/>
                  <a:pt x="6475" y="20572"/>
                  <a:pt x="5451" y="21726"/>
                </a:cubicBezTo>
                <a:cubicBezTo>
                  <a:pt x="5063" y="22193"/>
                  <a:pt x="4794" y="22750"/>
                  <a:pt x="4575" y="23317"/>
                </a:cubicBezTo>
                <a:cubicBezTo>
                  <a:pt x="4575" y="23029"/>
                  <a:pt x="4565" y="22740"/>
                  <a:pt x="4546" y="22452"/>
                </a:cubicBezTo>
                <a:cubicBezTo>
                  <a:pt x="4655" y="21149"/>
                  <a:pt x="4784" y="19826"/>
                  <a:pt x="5351" y="18643"/>
                </a:cubicBezTo>
                <a:cubicBezTo>
                  <a:pt x="5799" y="17847"/>
                  <a:pt x="6346" y="17051"/>
                  <a:pt x="7052" y="16465"/>
                </a:cubicBezTo>
                <a:cubicBezTo>
                  <a:pt x="8007" y="15918"/>
                  <a:pt x="8971" y="15351"/>
                  <a:pt x="9886" y="14724"/>
                </a:cubicBezTo>
                <a:cubicBezTo>
                  <a:pt x="11090" y="13899"/>
                  <a:pt x="12144" y="12835"/>
                  <a:pt x="12949" y="11611"/>
                </a:cubicBezTo>
                <a:cubicBezTo>
                  <a:pt x="13407" y="10845"/>
                  <a:pt x="13755" y="10020"/>
                  <a:pt x="14232" y="9274"/>
                </a:cubicBezTo>
                <a:cubicBezTo>
                  <a:pt x="14372" y="8966"/>
                  <a:pt x="15127" y="8120"/>
                  <a:pt x="14909" y="7842"/>
                </a:cubicBezTo>
                <a:cubicBezTo>
                  <a:pt x="14877" y="7809"/>
                  <a:pt x="14834" y="7795"/>
                  <a:pt x="14783" y="7795"/>
                </a:cubicBezTo>
                <a:cubicBezTo>
                  <a:pt x="14497" y="7795"/>
                  <a:pt x="13955" y="8246"/>
                  <a:pt x="13735" y="8339"/>
                </a:cubicBezTo>
                <a:cubicBezTo>
                  <a:pt x="11159" y="9891"/>
                  <a:pt x="9399" y="12357"/>
                  <a:pt x="7589" y="14694"/>
                </a:cubicBezTo>
                <a:cubicBezTo>
                  <a:pt x="6773" y="15719"/>
                  <a:pt x="5848" y="16664"/>
                  <a:pt x="5112" y="17748"/>
                </a:cubicBezTo>
                <a:cubicBezTo>
                  <a:pt x="5480" y="16733"/>
                  <a:pt x="5918" y="15739"/>
                  <a:pt x="6326" y="14734"/>
                </a:cubicBezTo>
                <a:cubicBezTo>
                  <a:pt x="6992" y="12914"/>
                  <a:pt x="7708" y="11114"/>
                  <a:pt x="8414" y="9314"/>
                </a:cubicBezTo>
                <a:cubicBezTo>
                  <a:pt x="9081" y="7941"/>
                  <a:pt x="10393" y="7017"/>
                  <a:pt x="11308" y="5813"/>
                </a:cubicBezTo>
                <a:cubicBezTo>
                  <a:pt x="12591" y="4311"/>
                  <a:pt x="13188" y="2372"/>
                  <a:pt x="14352" y="781"/>
                </a:cubicBezTo>
                <a:cubicBezTo>
                  <a:pt x="14461" y="572"/>
                  <a:pt x="14700" y="333"/>
                  <a:pt x="14610" y="85"/>
                </a:cubicBezTo>
                <a:cubicBezTo>
                  <a:pt x="14578" y="25"/>
                  <a:pt x="14516" y="1"/>
                  <a:pt x="144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Autofit/>
          </a:bodyPr>
          <a:lstStyle>
            <a:lvl1pPr lvl="0" rtl="0">
              <a:lnSpc>
                <a:spcPct val="115000"/>
              </a:lnSpc>
              <a:spcBef>
                <a:spcPts val="0"/>
              </a:spcBef>
              <a:spcAft>
                <a:spcPts val="0"/>
              </a:spcAft>
              <a:buClr>
                <a:schemeClr val="dk1"/>
              </a:buClr>
              <a:buSzPts val="3500"/>
              <a:buFont typeface="Rowdies"/>
              <a:buNone/>
              <a:defRPr sz="3500">
                <a:solidFill>
                  <a:schemeClr val="dk1"/>
                </a:solidFill>
                <a:latin typeface="Rowdies"/>
                <a:ea typeface="Rowdies"/>
                <a:cs typeface="Rowdies"/>
                <a:sym typeface="Rowdies"/>
              </a:defRPr>
            </a:lvl1pPr>
            <a:lvl2pPr lvl="1" rtl="0">
              <a:lnSpc>
                <a:spcPct val="115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lnSpc>
                <a:spcPct val="115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lnSpc>
                <a:spcPct val="115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lnSpc>
                <a:spcPct val="115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lnSpc>
                <a:spcPct val="115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lnSpc>
                <a:spcPct val="115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lnSpc>
                <a:spcPct val="115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lnSpc>
                <a:spcPct val="115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1pPr>
            <a:lvl2pPr marL="914400" lvl="1" indent="-317500" rtl="0">
              <a:lnSpc>
                <a:spcPct val="115000"/>
              </a:lnSpc>
              <a:spcBef>
                <a:spcPts val="1600"/>
              </a:spcBef>
              <a:spcAft>
                <a:spcPts val="0"/>
              </a:spcAft>
              <a:buClr>
                <a:schemeClr val="dk1"/>
              </a:buClr>
              <a:buSzPts val="1400"/>
              <a:buFont typeface="Barlow"/>
              <a:buChar char="○"/>
              <a:defRPr>
                <a:solidFill>
                  <a:schemeClr val="dk1"/>
                </a:solidFill>
                <a:latin typeface="Barlow"/>
                <a:ea typeface="Barlow"/>
                <a:cs typeface="Barlow"/>
                <a:sym typeface="Barlow"/>
              </a:defRPr>
            </a:lvl2pPr>
            <a:lvl3pPr marL="1371600" lvl="2" indent="-317500" rtl="0">
              <a:lnSpc>
                <a:spcPct val="115000"/>
              </a:lnSpc>
              <a:spcBef>
                <a:spcPts val="1600"/>
              </a:spcBef>
              <a:spcAft>
                <a:spcPts val="0"/>
              </a:spcAft>
              <a:buClr>
                <a:schemeClr val="dk1"/>
              </a:buClr>
              <a:buSzPts val="1400"/>
              <a:buFont typeface="Barlow"/>
              <a:buChar char="■"/>
              <a:defRPr>
                <a:solidFill>
                  <a:schemeClr val="dk1"/>
                </a:solidFill>
                <a:latin typeface="Barlow"/>
                <a:ea typeface="Barlow"/>
                <a:cs typeface="Barlow"/>
                <a:sym typeface="Barlow"/>
              </a:defRPr>
            </a:lvl3pPr>
            <a:lvl4pPr marL="1828800" lvl="3" indent="-317500" rtl="0">
              <a:lnSpc>
                <a:spcPct val="115000"/>
              </a:lnSpc>
              <a:spcBef>
                <a:spcPts val="1600"/>
              </a:spcBef>
              <a:spcAft>
                <a:spcPts val="0"/>
              </a:spcAft>
              <a:buClr>
                <a:schemeClr val="dk1"/>
              </a:buClr>
              <a:buSzPts val="1400"/>
              <a:buFont typeface="Barlow"/>
              <a:buChar char="●"/>
              <a:defRPr>
                <a:solidFill>
                  <a:schemeClr val="dk1"/>
                </a:solidFill>
                <a:latin typeface="Barlow"/>
                <a:ea typeface="Barlow"/>
                <a:cs typeface="Barlow"/>
                <a:sym typeface="Barlow"/>
              </a:defRPr>
            </a:lvl4pPr>
            <a:lvl5pPr marL="2286000" lvl="4" indent="-317500" rtl="0">
              <a:lnSpc>
                <a:spcPct val="115000"/>
              </a:lnSpc>
              <a:spcBef>
                <a:spcPts val="1600"/>
              </a:spcBef>
              <a:spcAft>
                <a:spcPts val="0"/>
              </a:spcAft>
              <a:buClr>
                <a:schemeClr val="dk1"/>
              </a:buClr>
              <a:buSzPts val="1400"/>
              <a:buFont typeface="Barlow"/>
              <a:buChar char="○"/>
              <a:defRPr>
                <a:solidFill>
                  <a:schemeClr val="dk1"/>
                </a:solidFill>
                <a:latin typeface="Barlow"/>
                <a:ea typeface="Barlow"/>
                <a:cs typeface="Barlow"/>
                <a:sym typeface="Barlow"/>
              </a:defRPr>
            </a:lvl5pPr>
            <a:lvl6pPr marL="2743200" lvl="5" indent="-317500" rtl="0">
              <a:lnSpc>
                <a:spcPct val="115000"/>
              </a:lnSpc>
              <a:spcBef>
                <a:spcPts val="1600"/>
              </a:spcBef>
              <a:spcAft>
                <a:spcPts val="0"/>
              </a:spcAft>
              <a:buClr>
                <a:schemeClr val="dk1"/>
              </a:buClr>
              <a:buSzPts val="1400"/>
              <a:buFont typeface="Barlow"/>
              <a:buChar char="■"/>
              <a:defRPr>
                <a:solidFill>
                  <a:schemeClr val="dk1"/>
                </a:solidFill>
                <a:latin typeface="Barlow"/>
                <a:ea typeface="Barlow"/>
                <a:cs typeface="Barlow"/>
                <a:sym typeface="Barlow"/>
              </a:defRPr>
            </a:lvl6pPr>
            <a:lvl7pPr marL="3200400" lvl="6" indent="-317500" rtl="0">
              <a:lnSpc>
                <a:spcPct val="115000"/>
              </a:lnSpc>
              <a:spcBef>
                <a:spcPts val="1600"/>
              </a:spcBef>
              <a:spcAft>
                <a:spcPts val="0"/>
              </a:spcAft>
              <a:buClr>
                <a:schemeClr val="dk1"/>
              </a:buClr>
              <a:buSzPts val="1400"/>
              <a:buFont typeface="Barlow"/>
              <a:buChar char="●"/>
              <a:defRPr>
                <a:solidFill>
                  <a:schemeClr val="dk1"/>
                </a:solidFill>
                <a:latin typeface="Barlow"/>
                <a:ea typeface="Barlow"/>
                <a:cs typeface="Barlow"/>
                <a:sym typeface="Barlow"/>
              </a:defRPr>
            </a:lvl7pPr>
            <a:lvl8pPr marL="3657600" lvl="7" indent="-317500" rtl="0">
              <a:lnSpc>
                <a:spcPct val="115000"/>
              </a:lnSpc>
              <a:spcBef>
                <a:spcPts val="1600"/>
              </a:spcBef>
              <a:spcAft>
                <a:spcPts val="0"/>
              </a:spcAft>
              <a:buClr>
                <a:schemeClr val="dk1"/>
              </a:buClr>
              <a:buSzPts val="1400"/>
              <a:buFont typeface="Barlow"/>
              <a:buChar char="○"/>
              <a:defRPr>
                <a:solidFill>
                  <a:schemeClr val="dk1"/>
                </a:solidFill>
                <a:latin typeface="Barlow"/>
                <a:ea typeface="Barlow"/>
                <a:cs typeface="Barlow"/>
                <a:sym typeface="Barlow"/>
              </a:defRPr>
            </a:lvl8pPr>
            <a:lvl9pPr marL="4114800" lvl="8" indent="-317500" rtl="0">
              <a:lnSpc>
                <a:spcPct val="115000"/>
              </a:lnSpc>
              <a:spcBef>
                <a:spcPts val="1600"/>
              </a:spcBef>
              <a:spcAft>
                <a:spcPts val="1600"/>
              </a:spcAft>
              <a:buClr>
                <a:schemeClr val="dk1"/>
              </a:buClr>
              <a:buSzPts val="1400"/>
              <a:buFont typeface="Barlow"/>
              <a:buChar char="■"/>
              <a:defRPr>
                <a:solidFill>
                  <a:schemeClr val="dk1"/>
                </a:solidFill>
                <a:latin typeface="Barlow"/>
                <a:ea typeface="Barlow"/>
                <a:cs typeface="Barlow"/>
                <a:sym typeface="Barlow"/>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8" r:id="rId4"/>
    <p:sldLayoutId id="2147483659" r:id="rId5"/>
    <p:sldLayoutId id="2147483661" r:id="rId6"/>
    <p:sldLayoutId id="2147483662" r:id="rId7"/>
    <p:sldLayoutId id="2147483678" r:id="rId8"/>
    <p:sldLayoutId id="2147483679" r:id="rId9"/>
    <p:sldLayoutId id="214748368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14F85E-CC55-4FF5-B493-32E4C3642188}"/>
              </a:ext>
            </a:extLst>
          </p:cNvPr>
          <p:cNvSpPr txBox="1"/>
          <p:nvPr/>
        </p:nvSpPr>
        <p:spPr>
          <a:xfrm>
            <a:off x="2227520" y="284016"/>
            <a:ext cx="4805457" cy="1169551"/>
          </a:xfrm>
          <a:prstGeom prst="rect">
            <a:avLst/>
          </a:prstGeom>
          <a:noFill/>
        </p:spPr>
        <p:txBody>
          <a:bodyPr wrap="square" rtlCol="0">
            <a:spAutoFit/>
          </a:bodyPr>
          <a:lstStyle/>
          <a:p>
            <a:pPr algn="ctr"/>
            <a:r>
              <a:rPr lang="fr-FR" b="1" dirty="0" err="1">
                <a:solidFill>
                  <a:schemeClr val="bg1">
                    <a:lumMod val="10000"/>
                  </a:schemeClr>
                </a:solidFill>
              </a:rPr>
              <a:t>People’s</a:t>
            </a:r>
            <a:r>
              <a:rPr lang="fr-FR" b="1" dirty="0">
                <a:solidFill>
                  <a:schemeClr val="bg1">
                    <a:lumMod val="10000"/>
                  </a:schemeClr>
                </a:solidFill>
              </a:rPr>
              <a:t> </a:t>
            </a:r>
            <a:r>
              <a:rPr lang="fr-FR" b="1" dirty="0" err="1">
                <a:solidFill>
                  <a:schemeClr val="bg1">
                    <a:lumMod val="10000"/>
                  </a:schemeClr>
                </a:solidFill>
              </a:rPr>
              <a:t>Democrtic</a:t>
            </a:r>
            <a:r>
              <a:rPr lang="fr-FR" b="1" dirty="0">
                <a:solidFill>
                  <a:schemeClr val="bg1">
                    <a:lumMod val="10000"/>
                  </a:schemeClr>
                </a:solidFill>
              </a:rPr>
              <a:t> </a:t>
            </a:r>
            <a:r>
              <a:rPr lang="fr-FR" b="1" dirty="0" err="1">
                <a:solidFill>
                  <a:schemeClr val="bg1">
                    <a:lumMod val="10000"/>
                  </a:schemeClr>
                </a:solidFill>
              </a:rPr>
              <a:t>Repuplic</a:t>
            </a:r>
            <a:r>
              <a:rPr lang="fr-FR" b="1" dirty="0">
                <a:solidFill>
                  <a:schemeClr val="bg1">
                    <a:lumMod val="10000"/>
                  </a:schemeClr>
                </a:solidFill>
              </a:rPr>
              <a:t> of Algeria </a:t>
            </a:r>
          </a:p>
          <a:p>
            <a:pPr algn="ctr"/>
            <a:r>
              <a:rPr lang="fr-FR" b="1" dirty="0">
                <a:solidFill>
                  <a:schemeClr val="bg1">
                    <a:lumMod val="10000"/>
                  </a:schemeClr>
                </a:solidFill>
              </a:rPr>
              <a:t>Ministry of </a:t>
            </a:r>
            <a:r>
              <a:rPr lang="fr-FR" b="1" dirty="0" err="1">
                <a:solidFill>
                  <a:schemeClr val="bg1">
                    <a:lumMod val="10000"/>
                  </a:schemeClr>
                </a:solidFill>
              </a:rPr>
              <a:t>Higher</a:t>
            </a:r>
            <a:r>
              <a:rPr lang="fr-FR" b="1" dirty="0">
                <a:solidFill>
                  <a:schemeClr val="bg1">
                    <a:lumMod val="10000"/>
                  </a:schemeClr>
                </a:solidFill>
              </a:rPr>
              <a:t> Education and Scientific </a:t>
            </a:r>
            <a:r>
              <a:rPr lang="fr-FR" b="1" dirty="0" err="1">
                <a:solidFill>
                  <a:schemeClr val="bg1">
                    <a:lumMod val="10000"/>
                  </a:schemeClr>
                </a:solidFill>
              </a:rPr>
              <a:t>Research</a:t>
            </a:r>
            <a:endParaRPr lang="fr-FR" b="1" dirty="0">
              <a:solidFill>
                <a:schemeClr val="bg1">
                  <a:lumMod val="10000"/>
                </a:schemeClr>
              </a:solidFill>
            </a:endParaRPr>
          </a:p>
          <a:p>
            <a:pPr algn="ctr"/>
            <a:r>
              <a:rPr lang="fr-FR" b="1" dirty="0">
                <a:solidFill>
                  <a:schemeClr val="bg1">
                    <a:lumMod val="10000"/>
                  </a:schemeClr>
                </a:solidFill>
              </a:rPr>
              <a:t>Hamma </a:t>
            </a:r>
            <a:r>
              <a:rPr lang="fr-FR" b="1" dirty="0" err="1">
                <a:solidFill>
                  <a:schemeClr val="bg1">
                    <a:lumMod val="10000"/>
                  </a:schemeClr>
                </a:solidFill>
              </a:rPr>
              <a:t>lahkdar</a:t>
            </a:r>
            <a:r>
              <a:rPr lang="fr-FR" b="1" dirty="0">
                <a:solidFill>
                  <a:schemeClr val="bg1">
                    <a:lumMod val="10000"/>
                  </a:schemeClr>
                </a:solidFill>
              </a:rPr>
              <a:t> </a:t>
            </a:r>
            <a:r>
              <a:rPr lang="fr-FR" b="1" dirty="0" err="1">
                <a:solidFill>
                  <a:schemeClr val="bg1">
                    <a:lumMod val="10000"/>
                  </a:schemeClr>
                </a:solidFill>
              </a:rPr>
              <a:t>University</a:t>
            </a:r>
            <a:r>
              <a:rPr lang="fr-FR" b="1" dirty="0">
                <a:solidFill>
                  <a:schemeClr val="bg1">
                    <a:lumMod val="10000"/>
                  </a:schemeClr>
                </a:solidFill>
              </a:rPr>
              <a:t> of </a:t>
            </a:r>
            <a:r>
              <a:rPr lang="fr-FR" b="1" dirty="0" err="1">
                <a:solidFill>
                  <a:schemeClr val="bg1">
                    <a:lumMod val="10000"/>
                  </a:schemeClr>
                </a:solidFill>
              </a:rPr>
              <a:t>Eloued</a:t>
            </a:r>
            <a:endParaRPr lang="fr-FR" b="1" dirty="0">
              <a:solidFill>
                <a:schemeClr val="bg1">
                  <a:lumMod val="10000"/>
                </a:schemeClr>
              </a:solidFill>
            </a:endParaRPr>
          </a:p>
          <a:p>
            <a:pPr algn="ctr"/>
            <a:r>
              <a:rPr lang="fr-FR" b="1" dirty="0" err="1">
                <a:solidFill>
                  <a:schemeClr val="bg1">
                    <a:lumMod val="10000"/>
                  </a:schemeClr>
                </a:solidFill>
              </a:rPr>
              <a:t>Faculty</a:t>
            </a:r>
            <a:r>
              <a:rPr lang="fr-FR" b="1" dirty="0">
                <a:solidFill>
                  <a:schemeClr val="bg1">
                    <a:lumMod val="10000"/>
                  </a:schemeClr>
                </a:solidFill>
              </a:rPr>
              <a:t> of Arts and </a:t>
            </a:r>
            <a:r>
              <a:rPr lang="fr-FR" b="1" dirty="0" err="1">
                <a:solidFill>
                  <a:schemeClr val="bg1">
                    <a:lumMod val="10000"/>
                  </a:schemeClr>
                </a:solidFill>
              </a:rPr>
              <a:t>Languages</a:t>
            </a:r>
            <a:endParaRPr lang="fr-FR" b="1" dirty="0">
              <a:solidFill>
                <a:schemeClr val="bg1">
                  <a:lumMod val="10000"/>
                </a:schemeClr>
              </a:solidFill>
            </a:endParaRPr>
          </a:p>
          <a:p>
            <a:pPr algn="ctr"/>
            <a:r>
              <a:rPr lang="fr-FR" b="1" dirty="0" err="1">
                <a:solidFill>
                  <a:schemeClr val="bg1">
                    <a:lumMod val="10000"/>
                  </a:schemeClr>
                </a:solidFill>
              </a:rPr>
              <a:t>Department</a:t>
            </a:r>
            <a:r>
              <a:rPr lang="fr-FR" b="1" dirty="0">
                <a:solidFill>
                  <a:schemeClr val="bg1">
                    <a:lumMod val="10000"/>
                  </a:schemeClr>
                </a:solidFill>
              </a:rPr>
              <a:t> of Arts and English </a:t>
            </a:r>
            <a:r>
              <a:rPr lang="fr-FR" b="1" dirty="0" err="1">
                <a:solidFill>
                  <a:schemeClr val="bg1">
                    <a:lumMod val="10000"/>
                  </a:schemeClr>
                </a:solidFill>
              </a:rPr>
              <a:t>Language</a:t>
            </a:r>
            <a:endParaRPr lang="fr-FR" b="1" dirty="0">
              <a:solidFill>
                <a:schemeClr val="bg1">
                  <a:lumMod val="10000"/>
                </a:schemeClr>
              </a:solidFill>
            </a:endParaRPr>
          </a:p>
        </p:txBody>
      </p:sp>
      <p:pic>
        <p:nvPicPr>
          <p:cNvPr id="3" name="Picture 2">
            <a:extLst>
              <a:ext uri="{FF2B5EF4-FFF2-40B4-BE49-F238E27FC236}">
                <a16:creationId xmlns:a16="http://schemas.microsoft.com/office/drawing/2014/main" id="{436935F5-2364-4BA0-A563-4DCB9DFFD77D}"/>
              </a:ext>
            </a:extLst>
          </p:cNvPr>
          <p:cNvPicPr>
            <a:picLocks noChangeAspect="1"/>
          </p:cNvPicPr>
          <p:nvPr/>
        </p:nvPicPr>
        <p:blipFill>
          <a:blip r:embed="rId2"/>
          <a:stretch>
            <a:fillRect/>
          </a:stretch>
        </p:blipFill>
        <p:spPr>
          <a:xfrm>
            <a:off x="7932478" y="0"/>
            <a:ext cx="1211522" cy="1219704"/>
          </a:xfrm>
          <a:prstGeom prst="rect">
            <a:avLst/>
          </a:prstGeom>
        </p:spPr>
      </p:pic>
      <p:pic>
        <p:nvPicPr>
          <p:cNvPr id="4" name="Picture 3">
            <a:extLst>
              <a:ext uri="{FF2B5EF4-FFF2-40B4-BE49-F238E27FC236}">
                <a16:creationId xmlns:a16="http://schemas.microsoft.com/office/drawing/2014/main" id="{FBA5AD76-1E80-4210-90B5-5AFB1B2D4EAE}"/>
              </a:ext>
            </a:extLst>
          </p:cNvPr>
          <p:cNvPicPr>
            <a:picLocks noChangeAspect="1"/>
          </p:cNvPicPr>
          <p:nvPr/>
        </p:nvPicPr>
        <p:blipFill>
          <a:blip r:embed="rId2"/>
          <a:stretch>
            <a:fillRect/>
          </a:stretch>
        </p:blipFill>
        <p:spPr>
          <a:xfrm>
            <a:off x="351990" y="0"/>
            <a:ext cx="1211522" cy="1219704"/>
          </a:xfrm>
          <a:prstGeom prst="rect">
            <a:avLst/>
          </a:prstGeom>
        </p:spPr>
      </p:pic>
      <p:sp>
        <p:nvSpPr>
          <p:cNvPr id="5" name="Frame 4">
            <a:extLst>
              <a:ext uri="{FF2B5EF4-FFF2-40B4-BE49-F238E27FC236}">
                <a16:creationId xmlns:a16="http://schemas.microsoft.com/office/drawing/2014/main" id="{A8425937-02A2-479A-A0A5-ADD509690F0F}"/>
              </a:ext>
            </a:extLst>
          </p:cNvPr>
          <p:cNvSpPr/>
          <p:nvPr/>
        </p:nvSpPr>
        <p:spPr>
          <a:xfrm>
            <a:off x="1509823" y="1648047"/>
            <a:ext cx="6584310" cy="1185862"/>
          </a:xfrm>
          <a:prstGeom prst="fram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6" name="Rectangle 5">
            <a:extLst>
              <a:ext uri="{FF2B5EF4-FFF2-40B4-BE49-F238E27FC236}">
                <a16:creationId xmlns:a16="http://schemas.microsoft.com/office/drawing/2014/main" id="{6DF33DBF-EFBB-4AC5-98CE-01521AD955A6}"/>
              </a:ext>
            </a:extLst>
          </p:cNvPr>
          <p:cNvSpPr/>
          <p:nvPr/>
        </p:nvSpPr>
        <p:spPr>
          <a:xfrm>
            <a:off x="1851379" y="1863864"/>
            <a:ext cx="5782798" cy="707886"/>
          </a:xfrm>
          <a:prstGeom prst="rect">
            <a:avLst/>
          </a:prstGeom>
        </p:spPr>
        <p:txBody>
          <a:bodyPr wrap="square">
            <a:spAutoFit/>
          </a:bodyPr>
          <a:lstStyle/>
          <a:p>
            <a:pPr algn="ctr"/>
            <a:r>
              <a:rPr lang="fr-FR" sz="2000" dirty="0">
                <a:solidFill>
                  <a:srgbClr val="C00000"/>
                </a:solidFill>
                <a:latin typeface="Arial Black" panose="020B0A04020102020204" pitchFamily="34" charset="0"/>
              </a:rPr>
              <a:t>Cultural </a:t>
            </a:r>
            <a:r>
              <a:rPr lang="fr-FR" sz="2000" dirty="0" err="1">
                <a:solidFill>
                  <a:srgbClr val="C00000"/>
                </a:solidFill>
                <a:latin typeface="Arial Black" panose="020B0A04020102020204" pitchFamily="34" charset="0"/>
              </a:rPr>
              <a:t>Hybridity</a:t>
            </a:r>
            <a:r>
              <a:rPr lang="fr-FR" sz="2000" dirty="0">
                <a:solidFill>
                  <a:srgbClr val="C00000"/>
                </a:solidFill>
                <a:latin typeface="Arial Black" panose="020B0A04020102020204" pitchFamily="34" charset="0"/>
              </a:rPr>
              <a:t> in </a:t>
            </a:r>
            <a:r>
              <a:rPr lang="fr-FR" sz="2000" dirty="0" err="1">
                <a:solidFill>
                  <a:srgbClr val="C00000"/>
                </a:solidFill>
                <a:latin typeface="Arial Black" panose="020B0A04020102020204" pitchFamily="34" charset="0"/>
              </a:rPr>
              <a:t>Chinua</a:t>
            </a:r>
            <a:r>
              <a:rPr lang="fr-FR" sz="2000" dirty="0">
                <a:solidFill>
                  <a:srgbClr val="C00000"/>
                </a:solidFill>
                <a:latin typeface="Arial Black" panose="020B0A04020102020204" pitchFamily="34" charset="0"/>
              </a:rPr>
              <a:t> </a:t>
            </a:r>
            <a:r>
              <a:rPr lang="fr-FR" sz="2000" dirty="0" err="1">
                <a:solidFill>
                  <a:srgbClr val="C00000"/>
                </a:solidFill>
                <a:latin typeface="Arial Black" panose="020B0A04020102020204" pitchFamily="34" charset="0"/>
              </a:rPr>
              <a:t>Achebe’s</a:t>
            </a:r>
            <a:r>
              <a:rPr lang="fr-FR" sz="2000" dirty="0">
                <a:solidFill>
                  <a:srgbClr val="C00000"/>
                </a:solidFill>
                <a:latin typeface="Arial Black" panose="020B0A04020102020204" pitchFamily="34" charset="0"/>
              </a:rPr>
              <a:t> </a:t>
            </a:r>
            <a:r>
              <a:rPr lang="fr-FR" sz="2000" i="1" dirty="0">
                <a:solidFill>
                  <a:srgbClr val="C00000"/>
                </a:solidFill>
                <a:latin typeface="Arial Black" panose="020B0A04020102020204" pitchFamily="34" charset="0"/>
              </a:rPr>
              <a:t>No Longer at </a:t>
            </a:r>
            <a:r>
              <a:rPr lang="fr-FR" sz="2000" i="1" dirty="0" err="1">
                <a:solidFill>
                  <a:srgbClr val="C00000"/>
                </a:solidFill>
                <a:latin typeface="Arial Black" panose="020B0A04020102020204" pitchFamily="34" charset="0"/>
              </a:rPr>
              <a:t>Ease</a:t>
            </a:r>
            <a:r>
              <a:rPr lang="fr-FR" sz="2000" i="1" dirty="0">
                <a:solidFill>
                  <a:srgbClr val="C00000"/>
                </a:solidFill>
                <a:latin typeface="Arial Black" panose="020B0A04020102020204" pitchFamily="34" charset="0"/>
              </a:rPr>
              <a:t> </a:t>
            </a:r>
            <a:endParaRPr lang="fr-FR" sz="2000" i="1" dirty="0">
              <a:latin typeface="Arial Black" panose="020B0A04020102020204" pitchFamily="34" charset="0"/>
            </a:endParaRPr>
          </a:p>
        </p:txBody>
      </p:sp>
      <p:sp>
        <p:nvSpPr>
          <p:cNvPr id="7" name="Title 2">
            <a:extLst>
              <a:ext uri="{FF2B5EF4-FFF2-40B4-BE49-F238E27FC236}">
                <a16:creationId xmlns:a16="http://schemas.microsoft.com/office/drawing/2014/main" id="{815758C3-9FC1-4694-9474-F8DF586792D3}"/>
              </a:ext>
            </a:extLst>
          </p:cNvPr>
          <p:cNvSpPr txBox="1">
            <a:spLocks/>
          </p:cNvSpPr>
          <p:nvPr/>
        </p:nvSpPr>
        <p:spPr>
          <a:xfrm>
            <a:off x="74429" y="3430866"/>
            <a:ext cx="3030016" cy="1175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fr-FR" sz="2400" u="sng">
                <a:solidFill>
                  <a:schemeClr val="bg1">
                    <a:lumMod val="10000"/>
                  </a:schemeClr>
                </a:solidFill>
                <a:latin typeface="Calibri" panose="020F0502020204030204" pitchFamily="34" charset="0"/>
              </a:rPr>
              <a:t>Presented by:</a:t>
            </a:r>
            <a:br>
              <a:rPr lang="fr-FR" sz="2000" u="sng">
                <a:solidFill>
                  <a:schemeClr val="bg1">
                    <a:lumMod val="10000"/>
                  </a:schemeClr>
                </a:solidFill>
                <a:latin typeface="Calibri" panose="020F0502020204030204" pitchFamily="34" charset="0"/>
              </a:rPr>
            </a:br>
            <a:r>
              <a:rPr lang="fr-FR" sz="2000">
                <a:solidFill>
                  <a:schemeClr val="bg1">
                    <a:lumMod val="10000"/>
                  </a:schemeClr>
                </a:solidFill>
                <a:latin typeface="Calibri" panose="020F0502020204030204" pitchFamily="34" charset="0"/>
              </a:rPr>
              <a:t>-Drissat Kamilia </a:t>
            </a:r>
            <a:br>
              <a:rPr lang="fr-FR" sz="2000">
                <a:solidFill>
                  <a:schemeClr val="bg1">
                    <a:lumMod val="10000"/>
                  </a:schemeClr>
                </a:solidFill>
                <a:latin typeface="Calibri" panose="020F0502020204030204" pitchFamily="34" charset="0"/>
              </a:rPr>
            </a:br>
            <a:r>
              <a:rPr lang="fr-FR" sz="2000">
                <a:solidFill>
                  <a:schemeClr val="bg1">
                    <a:lumMod val="10000"/>
                  </a:schemeClr>
                </a:solidFill>
                <a:latin typeface="Calibri" panose="020F0502020204030204" pitchFamily="34" charset="0"/>
              </a:rPr>
              <a:t>-Bessaci Imen</a:t>
            </a:r>
            <a:endParaRPr lang="fr-FR" sz="2000" dirty="0">
              <a:solidFill>
                <a:schemeClr val="bg1">
                  <a:lumMod val="10000"/>
                </a:schemeClr>
              </a:solidFill>
              <a:latin typeface="Calibri" panose="020F0502020204030204" pitchFamily="34" charset="0"/>
            </a:endParaRPr>
          </a:p>
        </p:txBody>
      </p:sp>
      <p:sp>
        <p:nvSpPr>
          <p:cNvPr id="8" name="Subtitle 3">
            <a:extLst>
              <a:ext uri="{FF2B5EF4-FFF2-40B4-BE49-F238E27FC236}">
                <a16:creationId xmlns:a16="http://schemas.microsoft.com/office/drawing/2014/main" id="{7AB45D92-DCED-4D3B-BCFB-BED38F1DD811}"/>
              </a:ext>
            </a:extLst>
          </p:cNvPr>
          <p:cNvSpPr txBox="1">
            <a:spLocks/>
          </p:cNvSpPr>
          <p:nvPr/>
        </p:nvSpPr>
        <p:spPr>
          <a:xfrm>
            <a:off x="6916248" y="3769984"/>
            <a:ext cx="2551814" cy="83588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fr-FR" sz="2000">
                <a:solidFill>
                  <a:schemeClr val="bg1">
                    <a:lumMod val="10000"/>
                  </a:schemeClr>
                </a:solidFill>
                <a:latin typeface="Calibri" panose="020F0502020204030204" pitchFamily="34" charset="0"/>
              </a:rPr>
              <a:t>Superviser</a:t>
            </a:r>
          </a:p>
          <a:p>
            <a:r>
              <a:rPr lang="fr-FR" sz="2000">
                <a:solidFill>
                  <a:schemeClr val="bg1">
                    <a:lumMod val="10000"/>
                  </a:schemeClr>
                </a:solidFill>
                <a:latin typeface="Calibri" panose="020F0502020204030204" pitchFamily="34" charset="0"/>
              </a:rPr>
              <a:t>Dr. Adel DJERIBAI</a:t>
            </a:r>
            <a:endParaRPr lang="fr-FR" sz="2000" dirty="0">
              <a:solidFill>
                <a:schemeClr val="bg1">
                  <a:lumMod val="10000"/>
                </a:schemeClr>
              </a:solidFill>
              <a:latin typeface="Calibri" panose="020F0502020204030204" pitchFamily="34" charset="0"/>
            </a:endParaRPr>
          </a:p>
        </p:txBody>
      </p:sp>
    </p:spTree>
    <p:extLst>
      <p:ext uri="{BB962C8B-B14F-4D97-AF65-F5344CB8AC3E}">
        <p14:creationId xmlns:p14="http://schemas.microsoft.com/office/powerpoint/2010/main" val="3596764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B6254FE-1801-4328-A84D-7762FEA61910}"/>
              </a:ext>
            </a:extLst>
          </p:cNvPr>
          <p:cNvPicPr>
            <a:picLocks noChangeAspect="1"/>
          </p:cNvPicPr>
          <p:nvPr/>
        </p:nvPicPr>
        <p:blipFill>
          <a:blip r:embed="rId2"/>
          <a:stretch>
            <a:fillRect/>
          </a:stretch>
        </p:blipFill>
        <p:spPr>
          <a:xfrm>
            <a:off x="2489519" y="1517820"/>
            <a:ext cx="1438781" cy="1304657"/>
          </a:xfrm>
          <a:prstGeom prst="rect">
            <a:avLst/>
          </a:prstGeom>
        </p:spPr>
      </p:pic>
      <p:sp>
        <p:nvSpPr>
          <p:cNvPr id="5" name="TextBox 4">
            <a:extLst>
              <a:ext uri="{FF2B5EF4-FFF2-40B4-BE49-F238E27FC236}">
                <a16:creationId xmlns:a16="http://schemas.microsoft.com/office/drawing/2014/main" id="{C37F4705-02A9-45E8-96FA-EB1DEE12ACD4}"/>
              </a:ext>
            </a:extLst>
          </p:cNvPr>
          <p:cNvSpPr txBox="1"/>
          <p:nvPr/>
        </p:nvSpPr>
        <p:spPr>
          <a:xfrm>
            <a:off x="4154457" y="619753"/>
            <a:ext cx="3973164" cy="3780522"/>
          </a:xfrm>
          <a:prstGeom prst="rect">
            <a:avLst/>
          </a:prstGeom>
          <a:noFill/>
        </p:spPr>
        <p:txBody>
          <a:bodyPr wrap="square" rtlCol="0">
            <a:spAutoFit/>
          </a:bodyPr>
          <a:lstStyle/>
          <a:p>
            <a:pPr>
              <a:lnSpc>
                <a:spcPct val="150000"/>
              </a:lnSpc>
            </a:pPr>
            <a:r>
              <a:rPr lang="en-US" sz="1800" dirty="0"/>
              <a:t>This chapter tried to shed light on the results of hybridity, how it emerges within the main character Obi Okonkwo and it reflected through his identity. In this case Achebe showing how and to what extent Obi has assimilated the British culture after his dislocated and alienated from his homeland.</a:t>
            </a:r>
            <a:endParaRPr lang="fr-FR" sz="1800" dirty="0"/>
          </a:p>
        </p:txBody>
      </p:sp>
      <p:sp>
        <p:nvSpPr>
          <p:cNvPr id="6" name="Oval 5">
            <a:extLst>
              <a:ext uri="{FF2B5EF4-FFF2-40B4-BE49-F238E27FC236}">
                <a16:creationId xmlns:a16="http://schemas.microsoft.com/office/drawing/2014/main" id="{AF19412E-93EA-471A-B261-32AF412DE10E}"/>
              </a:ext>
            </a:extLst>
          </p:cNvPr>
          <p:cNvSpPr/>
          <p:nvPr/>
        </p:nvSpPr>
        <p:spPr>
          <a:xfrm>
            <a:off x="625644" y="619753"/>
            <a:ext cx="1637718" cy="12852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err="1"/>
              <a:t>Ch</a:t>
            </a:r>
            <a:r>
              <a:rPr lang="fr-FR" sz="2400" dirty="0"/>
              <a:t> 03</a:t>
            </a:r>
          </a:p>
        </p:txBody>
      </p:sp>
    </p:spTree>
    <p:extLst>
      <p:ext uri="{BB962C8B-B14F-4D97-AF65-F5344CB8AC3E}">
        <p14:creationId xmlns:p14="http://schemas.microsoft.com/office/powerpoint/2010/main" val="4068370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95032-5FEE-43B7-9389-A787DA37948A}"/>
              </a:ext>
            </a:extLst>
          </p:cNvPr>
          <p:cNvSpPr>
            <a:spLocks noGrp="1"/>
          </p:cNvSpPr>
          <p:nvPr>
            <p:ph type="title"/>
          </p:nvPr>
        </p:nvSpPr>
        <p:spPr>
          <a:xfrm>
            <a:off x="720000" y="445024"/>
            <a:ext cx="7704000" cy="672575"/>
          </a:xfrm>
        </p:spPr>
        <p:txBody>
          <a:bodyPr/>
          <a:lstStyle/>
          <a:p>
            <a:r>
              <a:rPr lang="fr-FR" sz="3600" dirty="0">
                <a:latin typeface="+mj-lt"/>
              </a:rPr>
              <a:t>The </a:t>
            </a:r>
            <a:r>
              <a:rPr lang="fr-FR" sz="3600" dirty="0" err="1">
                <a:latin typeface="+mj-lt"/>
              </a:rPr>
              <a:t>significance</a:t>
            </a:r>
            <a:r>
              <a:rPr lang="fr-FR" sz="3600" dirty="0">
                <a:latin typeface="+mj-lt"/>
              </a:rPr>
              <a:t> of study:</a:t>
            </a:r>
          </a:p>
        </p:txBody>
      </p:sp>
      <p:sp>
        <p:nvSpPr>
          <p:cNvPr id="3" name="Text Placeholder 2">
            <a:extLst>
              <a:ext uri="{FF2B5EF4-FFF2-40B4-BE49-F238E27FC236}">
                <a16:creationId xmlns:a16="http://schemas.microsoft.com/office/drawing/2014/main" id="{4BF030C9-0459-4CBB-84D1-723A86A230E1}"/>
              </a:ext>
            </a:extLst>
          </p:cNvPr>
          <p:cNvSpPr>
            <a:spLocks noGrp="1"/>
          </p:cNvSpPr>
          <p:nvPr>
            <p:ph type="body" idx="1"/>
          </p:nvPr>
        </p:nvSpPr>
        <p:spPr>
          <a:xfrm>
            <a:off x="720000" y="1309511"/>
            <a:ext cx="7704000" cy="3172178"/>
          </a:xfrm>
        </p:spPr>
        <p:txBody>
          <a:bodyPr/>
          <a:lstStyle/>
          <a:p>
            <a:pPr marL="139700" indent="0" algn="l">
              <a:lnSpc>
                <a:spcPct val="150000"/>
              </a:lnSpc>
              <a:buNone/>
            </a:pPr>
            <a:r>
              <a:rPr lang="fr-FR" sz="2000" dirty="0">
                <a:solidFill>
                  <a:schemeClr val="bg1">
                    <a:lumMod val="10000"/>
                  </a:schemeClr>
                </a:solidFill>
                <a:latin typeface="+mn-lt"/>
              </a:rPr>
              <a:t>       This </a:t>
            </a:r>
            <a:r>
              <a:rPr lang="fr-FR" sz="2000" dirty="0" err="1">
                <a:solidFill>
                  <a:schemeClr val="bg1">
                    <a:lumMod val="10000"/>
                  </a:schemeClr>
                </a:solidFill>
                <a:latin typeface="+mn-lt"/>
              </a:rPr>
              <a:t>study</a:t>
            </a:r>
            <a:r>
              <a:rPr lang="fr-FR" sz="2000" dirty="0">
                <a:solidFill>
                  <a:schemeClr val="bg1">
                    <a:lumMod val="10000"/>
                  </a:schemeClr>
                </a:solidFill>
                <a:latin typeface="+mn-lt"/>
              </a:rPr>
              <a:t> has </a:t>
            </a:r>
            <a:r>
              <a:rPr lang="fr-FR" sz="2000" dirty="0" err="1">
                <a:solidFill>
                  <a:schemeClr val="bg1">
                    <a:lumMod val="10000"/>
                  </a:schemeClr>
                </a:solidFill>
                <a:latin typeface="+mn-lt"/>
              </a:rPr>
              <a:t>contributed</a:t>
            </a:r>
            <a:r>
              <a:rPr lang="fr-FR" sz="2000" dirty="0">
                <a:solidFill>
                  <a:schemeClr val="bg1">
                    <a:lumMod val="10000"/>
                  </a:schemeClr>
                </a:solidFill>
                <a:latin typeface="+mn-lt"/>
              </a:rPr>
              <a:t> to </a:t>
            </a:r>
            <a:r>
              <a:rPr lang="fr-FR" sz="2000" dirty="0" err="1">
                <a:solidFill>
                  <a:schemeClr val="bg1">
                    <a:lumMod val="10000"/>
                  </a:schemeClr>
                </a:solidFill>
                <a:latin typeface="+mn-lt"/>
              </a:rPr>
              <a:t>get</a:t>
            </a:r>
            <a:r>
              <a:rPr lang="fr-FR" sz="2000" dirty="0">
                <a:solidFill>
                  <a:schemeClr val="bg1">
                    <a:lumMod val="10000"/>
                  </a:schemeClr>
                </a:solidFill>
                <a:latin typeface="+mn-lt"/>
              </a:rPr>
              <a:t> </a:t>
            </a:r>
            <a:r>
              <a:rPr lang="fr-FR" sz="2000" dirty="0" err="1">
                <a:solidFill>
                  <a:schemeClr val="bg1">
                    <a:lumMod val="10000"/>
                  </a:schemeClr>
                </a:solidFill>
                <a:latin typeface="+mn-lt"/>
              </a:rPr>
              <a:t>personal</a:t>
            </a:r>
            <a:r>
              <a:rPr lang="fr-FR" sz="2000" dirty="0">
                <a:solidFill>
                  <a:schemeClr val="bg1">
                    <a:lumMod val="10000"/>
                  </a:schemeClr>
                </a:solidFill>
                <a:latin typeface="+mn-lt"/>
              </a:rPr>
              <a:t> and </a:t>
            </a:r>
            <a:r>
              <a:rPr lang="fr-FR" sz="2000" dirty="0" err="1">
                <a:solidFill>
                  <a:schemeClr val="bg1">
                    <a:lumMod val="10000"/>
                  </a:schemeClr>
                </a:solidFill>
                <a:latin typeface="+mn-lt"/>
              </a:rPr>
              <a:t>academic</a:t>
            </a:r>
            <a:r>
              <a:rPr lang="fr-FR" sz="2000" dirty="0">
                <a:solidFill>
                  <a:schemeClr val="bg1">
                    <a:lumMod val="10000"/>
                  </a:schemeClr>
                </a:solidFill>
                <a:latin typeface="+mn-lt"/>
              </a:rPr>
              <a:t> </a:t>
            </a:r>
            <a:r>
              <a:rPr lang="fr-FR" sz="2000" dirty="0" err="1">
                <a:solidFill>
                  <a:schemeClr val="bg1">
                    <a:lumMod val="10000"/>
                  </a:schemeClr>
                </a:solidFill>
                <a:latin typeface="+mn-lt"/>
              </a:rPr>
              <a:t>benifits</a:t>
            </a:r>
            <a:r>
              <a:rPr lang="fr-FR" sz="2000" dirty="0">
                <a:solidFill>
                  <a:schemeClr val="bg1">
                    <a:lumMod val="10000"/>
                  </a:schemeClr>
                </a:solidFill>
                <a:latin typeface="+mn-lt"/>
              </a:rPr>
              <a:t>.</a:t>
            </a:r>
          </a:p>
          <a:p>
            <a:pPr marL="139700" indent="0" algn="l">
              <a:lnSpc>
                <a:spcPct val="150000"/>
              </a:lnSpc>
              <a:buNone/>
            </a:pPr>
            <a:r>
              <a:rPr lang="fr-FR" sz="2400" dirty="0">
                <a:solidFill>
                  <a:srgbClr val="0070C0"/>
                </a:solidFill>
                <a:latin typeface="+mn-lt"/>
              </a:rPr>
              <a:t>1)-</a:t>
            </a:r>
            <a:r>
              <a:rPr lang="fr-FR" sz="2400" dirty="0" err="1">
                <a:solidFill>
                  <a:srgbClr val="0070C0"/>
                </a:solidFill>
                <a:latin typeface="+mn-lt"/>
              </a:rPr>
              <a:t>Personal</a:t>
            </a:r>
            <a:r>
              <a:rPr lang="fr-FR" sz="2400" dirty="0">
                <a:solidFill>
                  <a:srgbClr val="0070C0"/>
                </a:solidFill>
                <a:latin typeface="+mn-lt"/>
              </a:rPr>
              <a:t> </a:t>
            </a:r>
            <a:r>
              <a:rPr lang="fr-FR" sz="2400" dirty="0" err="1">
                <a:solidFill>
                  <a:srgbClr val="0070C0"/>
                </a:solidFill>
                <a:latin typeface="+mn-lt"/>
              </a:rPr>
              <a:t>benifits</a:t>
            </a:r>
            <a:r>
              <a:rPr lang="fr-FR" sz="2400" dirty="0">
                <a:solidFill>
                  <a:srgbClr val="0070C0"/>
                </a:solidFill>
                <a:latin typeface="+mn-lt"/>
              </a:rPr>
              <a:t> </a:t>
            </a:r>
            <a:r>
              <a:rPr lang="fr-FR" sz="2400" dirty="0" err="1">
                <a:solidFill>
                  <a:srgbClr val="0070C0"/>
                </a:solidFill>
                <a:latin typeface="+mn-lt"/>
              </a:rPr>
              <a:t>includes</a:t>
            </a:r>
            <a:r>
              <a:rPr lang="fr-FR" sz="2400" dirty="0">
                <a:solidFill>
                  <a:srgbClr val="0070C0"/>
                </a:solidFill>
                <a:latin typeface="+mn-lt"/>
              </a:rPr>
              <a:t>:</a:t>
            </a:r>
          </a:p>
          <a:p>
            <a:pPr marL="139700" indent="0" algn="l">
              <a:lnSpc>
                <a:spcPct val="150000"/>
              </a:lnSpc>
              <a:buNone/>
            </a:pPr>
            <a:r>
              <a:rPr lang="fr-FR" sz="2000" dirty="0">
                <a:solidFill>
                  <a:schemeClr val="bg1">
                    <a:lumMod val="10000"/>
                  </a:schemeClr>
                </a:solidFill>
                <a:latin typeface="+mn-lt"/>
              </a:rPr>
              <a:t>a)-</a:t>
            </a:r>
            <a:r>
              <a:rPr lang="fr-FR" sz="2000" dirty="0" err="1">
                <a:solidFill>
                  <a:schemeClr val="bg1">
                    <a:lumMod val="10000"/>
                  </a:schemeClr>
                </a:solidFill>
                <a:latin typeface="+mn-lt"/>
              </a:rPr>
              <a:t>Enhanced</a:t>
            </a:r>
            <a:r>
              <a:rPr lang="fr-FR" sz="2000" dirty="0">
                <a:solidFill>
                  <a:schemeClr val="bg1">
                    <a:lumMod val="10000"/>
                  </a:schemeClr>
                </a:solidFill>
                <a:latin typeface="+mn-lt"/>
              </a:rPr>
              <a:t> </a:t>
            </a:r>
            <a:r>
              <a:rPr lang="fr-FR" sz="2000" dirty="0" err="1">
                <a:solidFill>
                  <a:schemeClr val="bg1">
                    <a:lumMod val="10000"/>
                  </a:schemeClr>
                </a:solidFill>
                <a:latin typeface="+mn-lt"/>
              </a:rPr>
              <a:t>analytical</a:t>
            </a:r>
            <a:r>
              <a:rPr lang="fr-FR" sz="2000" dirty="0">
                <a:solidFill>
                  <a:schemeClr val="bg1">
                    <a:lumMod val="10000"/>
                  </a:schemeClr>
                </a:solidFill>
                <a:latin typeface="+mn-lt"/>
              </a:rPr>
              <a:t> </a:t>
            </a:r>
            <a:r>
              <a:rPr lang="fr-FR" sz="2000" dirty="0" err="1">
                <a:solidFill>
                  <a:schemeClr val="bg1">
                    <a:lumMod val="10000"/>
                  </a:schemeClr>
                </a:solidFill>
                <a:latin typeface="+mn-lt"/>
              </a:rPr>
              <a:t>skills</a:t>
            </a:r>
            <a:r>
              <a:rPr lang="fr-FR" sz="2000" dirty="0">
                <a:solidFill>
                  <a:schemeClr val="bg1">
                    <a:lumMod val="10000"/>
                  </a:schemeClr>
                </a:solidFill>
                <a:latin typeface="+mn-lt"/>
              </a:rPr>
              <a:t>.</a:t>
            </a:r>
          </a:p>
          <a:p>
            <a:pPr marL="139700" indent="0" algn="l">
              <a:lnSpc>
                <a:spcPct val="150000"/>
              </a:lnSpc>
              <a:buNone/>
            </a:pPr>
            <a:r>
              <a:rPr lang="fr-FR" sz="2000" dirty="0">
                <a:solidFill>
                  <a:schemeClr val="bg1">
                    <a:lumMod val="10000"/>
                  </a:schemeClr>
                </a:solidFill>
                <a:latin typeface="+mn-lt"/>
              </a:rPr>
              <a:t>b)-Cultural </a:t>
            </a:r>
            <a:r>
              <a:rPr lang="fr-FR" sz="2000" dirty="0" err="1">
                <a:solidFill>
                  <a:schemeClr val="bg1">
                    <a:lumMod val="10000"/>
                  </a:schemeClr>
                </a:solidFill>
                <a:latin typeface="+mn-lt"/>
              </a:rPr>
              <a:t>awarness</a:t>
            </a:r>
            <a:r>
              <a:rPr lang="fr-FR" sz="2000" dirty="0">
                <a:solidFill>
                  <a:schemeClr val="bg1">
                    <a:lumMod val="10000"/>
                  </a:schemeClr>
                </a:solidFill>
                <a:latin typeface="+mn-lt"/>
              </a:rPr>
              <a:t>.</a:t>
            </a:r>
          </a:p>
          <a:p>
            <a:pPr marL="139700" indent="0" algn="l">
              <a:lnSpc>
                <a:spcPct val="150000"/>
              </a:lnSpc>
              <a:buNone/>
            </a:pPr>
            <a:r>
              <a:rPr lang="fr-FR" sz="2000" dirty="0">
                <a:solidFill>
                  <a:schemeClr val="bg1">
                    <a:lumMod val="10000"/>
                  </a:schemeClr>
                </a:solidFill>
                <a:latin typeface="+mn-lt"/>
              </a:rPr>
              <a:t>c)-</a:t>
            </a:r>
            <a:r>
              <a:rPr lang="fr-FR" sz="2000" dirty="0" err="1">
                <a:solidFill>
                  <a:schemeClr val="bg1">
                    <a:lumMod val="10000"/>
                  </a:schemeClr>
                </a:solidFill>
                <a:latin typeface="+mn-lt"/>
              </a:rPr>
              <a:t>Appreciation</a:t>
            </a:r>
            <a:r>
              <a:rPr lang="fr-FR" sz="2000" dirty="0">
                <a:solidFill>
                  <a:schemeClr val="bg1">
                    <a:lumMod val="10000"/>
                  </a:schemeClr>
                </a:solidFill>
                <a:latin typeface="+mn-lt"/>
              </a:rPr>
              <a:t> of </a:t>
            </a:r>
            <a:r>
              <a:rPr lang="fr-FR" sz="2000" dirty="0" err="1">
                <a:solidFill>
                  <a:schemeClr val="bg1">
                    <a:lumMod val="10000"/>
                  </a:schemeClr>
                </a:solidFill>
                <a:latin typeface="+mn-lt"/>
              </a:rPr>
              <a:t>literature</a:t>
            </a:r>
            <a:r>
              <a:rPr lang="fr-FR" sz="2000" dirty="0">
                <a:solidFill>
                  <a:schemeClr val="bg1">
                    <a:lumMod val="10000"/>
                  </a:schemeClr>
                </a:solidFill>
                <a:latin typeface="+mn-lt"/>
              </a:rPr>
              <a:t>.</a:t>
            </a:r>
          </a:p>
        </p:txBody>
      </p:sp>
    </p:spTree>
    <p:extLst>
      <p:ext uri="{BB962C8B-B14F-4D97-AF65-F5344CB8AC3E}">
        <p14:creationId xmlns:p14="http://schemas.microsoft.com/office/powerpoint/2010/main" val="4053131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CA336-971A-49D9-9F8E-FE9342AD8892}"/>
              </a:ext>
            </a:extLst>
          </p:cNvPr>
          <p:cNvSpPr>
            <a:spLocks noGrp="1"/>
          </p:cNvSpPr>
          <p:nvPr>
            <p:ph type="title"/>
          </p:nvPr>
        </p:nvSpPr>
        <p:spPr>
          <a:xfrm>
            <a:off x="720000" y="823891"/>
            <a:ext cx="7704000" cy="879683"/>
          </a:xfrm>
        </p:spPr>
        <p:txBody>
          <a:bodyPr/>
          <a:lstStyle/>
          <a:p>
            <a:pPr algn="l"/>
            <a:r>
              <a:rPr lang="fr-FR" sz="2400" dirty="0">
                <a:solidFill>
                  <a:schemeClr val="bg2"/>
                </a:solidFill>
                <a:latin typeface="+mn-lt"/>
              </a:rPr>
              <a:t>2-Academic </a:t>
            </a:r>
            <a:r>
              <a:rPr lang="fr-FR" sz="2400" dirty="0" err="1">
                <a:solidFill>
                  <a:schemeClr val="bg2"/>
                </a:solidFill>
                <a:latin typeface="+mn-lt"/>
              </a:rPr>
              <a:t>benefits</a:t>
            </a:r>
            <a:r>
              <a:rPr lang="fr-FR" sz="2400" dirty="0">
                <a:solidFill>
                  <a:schemeClr val="bg2"/>
                </a:solidFill>
                <a:latin typeface="+mn-lt"/>
              </a:rPr>
              <a:t>:</a:t>
            </a:r>
          </a:p>
        </p:txBody>
      </p:sp>
      <p:sp>
        <p:nvSpPr>
          <p:cNvPr id="3" name="Text Placeholder 2">
            <a:extLst>
              <a:ext uri="{FF2B5EF4-FFF2-40B4-BE49-F238E27FC236}">
                <a16:creationId xmlns:a16="http://schemas.microsoft.com/office/drawing/2014/main" id="{96E1F2EF-2D4B-4211-9A92-F9B870D11243}"/>
              </a:ext>
            </a:extLst>
          </p:cNvPr>
          <p:cNvSpPr>
            <a:spLocks noGrp="1"/>
          </p:cNvSpPr>
          <p:nvPr>
            <p:ph type="body" idx="1"/>
          </p:nvPr>
        </p:nvSpPr>
        <p:spPr>
          <a:xfrm>
            <a:off x="720000" y="1703574"/>
            <a:ext cx="7704000" cy="3136325"/>
          </a:xfrm>
        </p:spPr>
        <p:txBody>
          <a:bodyPr/>
          <a:lstStyle/>
          <a:p>
            <a:pPr marL="139700" indent="0" algn="l">
              <a:lnSpc>
                <a:spcPct val="150000"/>
              </a:lnSpc>
              <a:buNone/>
            </a:pPr>
            <a:r>
              <a:rPr lang="fr-FR" sz="2000" dirty="0">
                <a:solidFill>
                  <a:schemeClr val="bg1">
                    <a:lumMod val="10000"/>
                  </a:schemeClr>
                </a:solidFill>
                <a:latin typeface="+mn-lt"/>
              </a:rPr>
              <a:t>a)-Contribution to postcolonial </a:t>
            </a:r>
            <a:r>
              <a:rPr lang="fr-FR" sz="2000" dirty="0" err="1">
                <a:solidFill>
                  <a:schemeClr val="bg1">
                    <a:lumMod val="10000"/>
                  </a:schemeClr>
                </a:solidFill>
                <a:latin typeface="+mn-lt"/>
              </a:rPr>
              <a:t>studies</a:t>
            </a:r>
            <a:r>
              <a:rPr lang="fr-FR" sz="2000" dirty="0">
                <a:solidFill>
                  <a:schemeClr val="bg1">
                    <a:lumMod val="10000"/>
                  </a:schemeClr>
                </a:solidFill>
                <a:latin typeface="+mn-lt"/>
              </a:rPr>
              <a:t>.</a:t>
            </a:r>
          </a:p>
          <a:p>
            <a:pPr marL="139700" indent="0" algn="l">
              <a:lnSpc>
                <a:spcPct val="150000"/>
              </a:lnSpc>
              <a:buNone/>
            </a:pPr>
            <a:r>
              <a:rPr lang="fr-FR" sz="2000" dirty="0">
                <a:solidFill>
                  <a:schemeClr val="bg1">
                    <a:lumMod val="10000"/>
                  </a:schemeClr>
                </a:solidFill>
                <a:latin typeface="+mn-lt"/>
              </a:rPr>
              <a:t>b)-</a:t>
            </a:r>
            <a:r>
              <a:rPr lang="fr-FR" sz="2000" dirty="0" err="1">
                <a:solidFill>
                  <a:schemeClr val="bg1">
                    <a:lumMod val="10000"/>
                  </a:schemeClr>
                </a:solidFill>
                <a:latin typeface="+mn-lt"/>
              </a:rPr>
              <a:t>Interdisiplinary</a:t>
            </a:r>
            <a:r>
              <a:rPr lang="fr-FR" sz="2000" dirty="0">
                <a:solidFill>
                  <a:schemeClr val="bg1">
                    <a:lumMod val="10000"/>
                  </a:schemeClr>
                </a:solidFill>
                <a:latin typeface="+mn-lt"/>
              </a:rPr>
              <a:t> </a:t>
            </a:r>
            <a:r>
              <a:rPr lang="fr-FR" sz="2000" dirty="0" err="1">
                <a:solidFill>
                  <a:schemeClr val="bg1">
                    <a:lumMod val="10000"/>
                  </a:schemeClr>
                </a:solidFill>
                <a:latin typeface="+mn-lt"/>
              </a:rPr>
              <a:t>knowledge</a:t>
            </a:r>
            <a:r>
              <a:rPr lang="fr-FR" sz="2000" dirty="0">
                <a:solidFill>
                  <a:schemeClr val="bg1">
                    <a:lumMod val="10000"/>
                  </a:schemeClr>
                </a:solidFill>
                <a:latin typeface="+mn-lt"/>
              </a:rPr>
              <a:t>.</a:t>
            </a:r>
          </a:p>
          <a:p>
            <a:pPr marL="139700" indent="0" algn="l">
              <a:lnSpc>
                <a:spcPct val="150000"/>
              </a:lnSpc>
              <a:buNone/>
            </a:pPr>
            <a:r>
              <a:rPr lang="fr-FR" sz="2000" dirty="0">
                <a:solidFill>
                  <a:schemeClr val="bg1">
                    <a:lumMod val="10000"/>
                  </a:schemeClr>
                </a:solidFill>
                <a:latin typeface="+mn-lt"/>
              </a:rPr>
              <a:t>c)-</a:t>
            </a:r>
            <a:r>
              <a:rPr lang="fr-FR" sz="2000" dirty="0" err="1">
                <a:solidFill>
                  <a:schemeClr val="bg1">
                    <a:lumMod val="10000"/>
                  </a:schemeClr>
                </a:solidFill>
                <a:latin typeface="+mn-lt"/>
              </a:rPr>
              <a:t>Research</a:t>
            </a:r>
            <a:r>
              <a:rPr lang="fr-FR" sz="2000" dirty="0">
                <a:solidFill>
                  <a:schemeClr val="bg1">
                    <a:lumMod val="10000"/>
                  </a:schemeClr>
                </a:solidFill>
                <a:latin typeface="+mn-lt"/>
              </a:rPr>
              <a:t> </a:t>
            </a:r>
            <a:r>
              <a:rPr lang="fr-FR" sz="2000" dirty="0" err="1">
                <a:solidFill>
                  <a:schemeClr val="bg1">
                    <a:lumMod val="10000"/>
                  </a:schemeClr>
                </a:solidFill>
                <a:latin typeface="+mn-lt"/>
              </a:rPr>
              <a:t>methodology</a:t>
            </a:r>
            <a:r>
              <a:rPr lang="fr-FR" sz="2000" dirty="0">
                <a:solidFill>
                  <a:schemeClr val="bg1">
                    <a:lumMod val="10000"/>
                  </a:schemeClr>
                </a:solidFill>
                <a:latin typeface="+mn-lt"/>
              </a:rPr>
              <a:t> </a:t>
            </a:r>
            <a:r>
              <a:rPr lang="fr-FR" sz="2000" dirty="0" err="1">
                <a:solidFill>
                  <a:schemeClr val="bg1">
                    <a:lumMod val="10000"/>
                  </a:schemeClr>
                </a:solidFill>
                <a:latin typeface="+mn-lt"/>
              </a:rPr>
              <a:t>skills</a:t>
            </a:r>
            <a:r>
              <a:rPr lang="fr-FR" sz="2000" dirty="0">
                <a:solidFill>
                  <a:schemeClr val="bg1">
                    <a:lumMod val="10000"/>
                  </a:schemeClr>
                </a:solidFill>
                <a:latin typeface="+mn-lt"/>
              </a:rPr>
              <a:t>.</a:t>
            </a:r>
            <a:endParaRPr lang="ar-DZ" sz="2000" dirty="0">
              <a:solidFill>
                <a:schemeClr val="bg1">
                  <a:lumMod val="10000"/>
                </a:schemeClr>
              </a:solidFill>
              <a:latin typeface="+mn-lt"/>
            </a:endParaRPr>
          </a:p>
        </p:txBody>
      </p:sp>
    </p:spTree>
    <p:extLst>
      <p:ext uri="{BB962C8B-B14F-4D97-AF65-F5344CB8AC3E}">
        <p14:creationId xmlns:p14="http://schemas.microsoft.com/office/powerpoint/2010/main" val="2407990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1790"/>
        <p:cNvGrpSpPr/>
        <p:nvPr/>
      </p:nvGrpSpPr>
      <p:grpSpPr>
        <a:xfrm>
          <a:off x="0" y="0"/>
          <a:ext cx="0" cy="0"/>
          <a:chOff x="0" y="0"/>
          <a:chExt cx="0" cy="0"/>
        </a:xfrm>
      </p:grpSpPr>
      <p:sp>
        <p:nvSpPr>
          <p:cNvPr id="1791" name="Google Shape;1791;p56"/>
          <p:cNvSpPr txBox="1">
            <a:spLocks noGrp="1"/>
          </p:cNvSpPr>
          <p:nvPr>
            <p:ph type="title"/>
          </p:nvPr>
        </p:nvSpPr>
        <p:spPr>
          <a:xfrm>
            <a:off x="720000" y="219297"/>
            <a:ext cx="7704000" cy="619984"/>
          </a:xfrm>
          <a:prstGeom prst="rect">
            <a:avLst/>
          </a:prstGeom>
        </p:spPr>
        <p:txBody>
          <a:bodyPr spcFirstLastPara="1" wrap="square" lIns="91425" tIns="91425" rIns="91425" bIns="91425" anchor="t" anchorCtr="0">
            <a:noAutofit/>
          </a:bodyPr>
          <a:lstStyle/>
          <a:p>
            <a:pPr lvl="0"/>
            <a:r>
              <a:rPr lang="en-US" b="1" dirty="0">
                <a:solidFill>
                  <a:schemeClr val="bg1">
                    <a:lumMod val="10000"/>
                  </a:schemeClr>
                </a:solidFill>
                <a:latin typeface="+mj-lt"/>
              </a:rPr>
              <a:t>The main findings of research:</a:t>
            </a:r>
            <a:br>
              <a:rPr lang="en-US" b="1" dirty="0">
                <a:solidFill>
                  <a:schemeClr val="bg1">
                    <a:lumMod val="10000"/>
                  </a:schemeClr>
                </a:solidFill>
                <a:latin typeface="+mj-lt"/>
              </a:rPr>
            </a:br>
            <a:endParaRPr b="1" dirty="0">
              <a:solidFill>
                <a:schemeClr val="bg1">
                  <a:lumMod val="10000"/>
                </a:schemeClr>
              </a:solidFill>
              <a:latin typeface="+mj-lt"/>
            </a:endParaRPr>
          </a:p>
        </p:txBody>
      </p:sp>
      <p:sp>
        <p:nvSpPr>
          <p:cNvPr id="1793" name="Google Shape;1793;p56"/>
          <p:cNvSpPr txBox="1"/>
          <p:nvPr/>
        </p:nvSpPr>
        <p:spPr>
          <a:xfrm>
            <a:off x="770963" y="2157110"/>
            <a:ext cx="2420400" cy="1045003"/>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fr-FR" sz="2200" dirty="0" err="1">
                <a:solidFill>
                  <a:schemeClr val="dk1"/>
                </a:solidFill>
                <a:latin typeface="Rowdies"/>
                <a:ea typeface="Rowdies"/>
                <a:cs typeface="Rowdies"/>
                <a:sym typeface="Rowdies"/>
              </a:rPr>
              <a:t>Alieanation</a:t>
            </a:r>
            <a:r>
              <a:rPr lang="fr-FR" sz="2200" dirty="0">
                <a:solidFill>
                  <a:schemeClr val="dk1"/>
                </a:solidFill>
                <a:latin typeface="Rowdies"/>
                <a:ea typeface="Rowdies"/>
                <a:cs typeface="Rowdies"/>
                <a:sym typeface="Rowdies"/>
              </a:rPr>
              <a:t> of </a:t>
            </a:r>
            <a:r>
              <a:rPr lang="fr-FR" sz="2200" dirty="0" err="1">
                <a:solidFill>
                  <a:schemeClr val="dk1"/>
                </a:solidFill>
                <a:latin typeface="Rowdies"/>
                <a:ea typeface="Rowdies"/>
                <a:cs typeface="Rowdies"/>
                <a:sym typeface="Rowdies"/>
              </a:rPr>
              <a:t>Obi’s</a:t>
            </a:r>
            <a:r>
              <a:rPr lang="fr-FR" sz="2200" dirty="0">
                <a:solidFill>
                  <a:schemeClr val="dk1"/>
                </a:solidFill>
                <a:latin typeface="Rowdies"/>
                <a:ea typeface="Rowdies"/>
                <a:cs typeface="Rowdies"/>
                <a:sym typeface="Rowdies"/>
              </a:rPr>
              <a:t> </a:t>
            </a:r>
            <a:r>
              <a:rPr lang="fr-FR" sz="2200" dirty="0" err="1">
                <a:solidFill>
                  <a:schemeClr val="dk1"/>
                </a:solidFill>
                <a:latin typeface="Rowdies"/>
                <a:ea typeface="Rowdies"/>
                <a:cs typeface="Rowdies"/>
                <a:sym typeface="Rowdies"/>
              </a:rPr>
              <a:t>family</a:t>
            </a:r>
            <a:endParaRPr sz="2200" dirty="0">
              <a:solidFill>
                <a:schemeClr val="dk1"/>
              </a:solidFill>
              <a:latin typeface="Rowdies"/>
              <a:ea typeface="Rowdies"/>
              <a:cs typeface="Rowdies"/>
              <a:sym typeface="Rowdies"/>
            </a:endParaRPr>
          </a:p>
        </p:txBody>
      </p:sp>
      <p:sp>
        <p:nvSpPr>
          <p:cNvPr id="1795" name="Google Shape;1795;p56"/>
          <p:cNvSpPr txBox="1"/>
          <p:nvPr/>
        </p:nvSpPr>
        <p:spPr>
          <a:xfrm>
            <a:off x="768400" y="3672852"/>
            <a:ext cx="2420400" cy="1028101"/>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fr-FR" sz="2200" dirty="0">
                <a:solidFill>
                  <a:schemeClr val="dk1"/>
                </a:solidFill>
                <a:latin typeface="Rowdies"/>
                <a:ea typeface="Rowdies"/>
                <a:cs typeface="Rowdies"/>
                <a:sym typeface="Rowdies"/>
              </a:rPr>
              <a:t>C</a:t>
            </a:r>
            <a:r>
              <a:rPr lang="en" sz="2200" dirty="0">
                <a:solidFill>
                  <a:schemeClr val="dk1"/>
                </a:solidFill>
                <a:latin typeface="Rowdies"/>
                <a:ea typeface="Rowdies"/>
                <a:cs typeface="Rowdies"/>
                <a:sym typeface="Rowdies"/>
              </a:rPr>
              <a:t>halleng</a:t>
            </a:r>
            <a:r>
              <a:rPr lang="fr-FR" sz="2200" dirty="0" err="1">
                <a:solidFill>
                  <a:schemeClr val="dk1"/>
                </a:solidFill>
                <a:latin typeface="Rowdies"/>
                <a:ea typeface="Rowdies"/>
                <a:cs typeface="Rowdies"/>
                <a:sym typeface="Rowdies"/>
              </a:rPr>
              <a:t>ing</a:t>
            </a:r>
            <a:r>
              <a:rPr lang="fr-FR" sz="2200" dirty="0">
                <a:solidFill>
                  <a:schemeClr val="dk1"/>
                </a:solidFill>
                <a:latin typeface="Rowdies"/>
                <a:ea typeface="Rowdies"/>
                <a:cs typeface="Rowdies"/>
                <a:sym typeface="Rowdies"/>
              </a:rPr>
              <a:t> in </a:t>
            </a:r>
            <a:r>
              <a:rPr lang="fr-FR" sz="2200" dirty="0" err="1">
                <a:solidFill>
                  <a:schemeClr val="dk1"/>
                </a:solidFill>
                <a:latin typeface="Rowdies"/>
                <a:ea typeface="Rowdies"/>
                <a:cs typeface="Rowdies"/>
                <a:sym typeface="Rowdies"/>
              </a:rPr>
              <a:t>marriage</a:t>
            </a:r>
            <a:r>
              <a:rPr lang="fr-FR" sz="2200" dirty="0">
                <a:solidFill>
                  <a:schemeClr val="dk1"/>
                </a:solidFill>
                <a:latin typeface="Rowdies"/>
                <a:ea typeface="Rowdies"/>
                <a:cs typeface="Rowdies"/>
                <a:sym typeface="Rowdies"/>
              </a:rPr>
              <a:t> </a:t>
            </a:r>
            <a:endParaRPr sz="2200" dirty="0">
              <a:solidFill>
                <a:schemeClr val="dk1"/>
              </a:solidFill>
              <a:latin typeface="Rowdies"/>
              <a:ea typeface="Rowdies"/>
              <a:cs typeface="Rowdies"/>
              <a:sym typeface="Rowdies"/>
            </a:endParaRPr>
          </a:p>
        </p:txBody>
      </p:sp>
      <p:sp>
        <p:nvSpPr>
          <p:cNvPr id="1797" name="Google Shape;1797;p56"/>
          <p:cNvSpPr txBox="1"/>
          <p:nvPr/>
        </p:nvSpPr>
        <p:spPr>
          <a:xfrm>
            <a:off x="3556476" y="3202112"/>
            <a:ext cx="2140938" cy="1298717"/>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fr-FR" sz="2200" dirty="0" err="1">
                <a:solidFill>
                  <a:schemeClr val="dk1"/>
                </a:solidFill>
                <a:latin typeface="Rowdies"/>
                <a:ea typeface="Rowdies"/>
                <a:cs typeface="Rowdies"/>
                <a:sym typeface="Rowdies"/>
              </a:rPr>
              <a:t>Dicplacement</a:t>
            </a:r>
            <a:r>
              <a:rPr lang="fr-FR" sz="2200" dirty="0">
                <a:solidFill>
                  <a:schemeClr val="dk1"/>
                </a:solidFill>
                <a:latin typeface="Rowdies"/>
                <a:ea typeface="Rowdies"/>
                <a:cs typeface="Rowdies"/>
                <a:sym typeface="Rowdies"/>
              </a:rPr>
              <a:t> and </a:t>
            </a:r>
            <a:r>
              <a:rPr lang="fr-FR" sz="2200" dirty="0" err="1">
                <a:solidFill>
                  <a:schemeClr val="dk1"/>
                </a:solidFill>
                <a:latin typeface="Rowdies"/>
                <a:ea typeface="Rowdies"/>
                <a:cs typeface="Rowdies"/>
                <a:sym typeface="Rowdies"/>
              </a:rPr>
              <a:t>assimulation</a:t>
            </a:r>
            <a:endParaRPr sz="2200" dirty="0">
              <a:solidFill>
                <a:schemeClr val="dk1"/>
              </a:solidFill>
              <a:latin typeface="Rowdies"/>
              <a:ea typeface="Rowdies"/>
              <a:cs typeface="Rowdies"/>
              <a:sym typeface="Rowdies"/>
            </a:endParaRPr>
          </a:p>
        </p:txBody>
      </p:sp>
      <p:sp>
        <p:nvSpPr>
          <p:cNvPr id="1799" name="Google Shape;1799;p56"/>
          <p:cNvSpPr txBox="1"/>
          <p:nvPr/>
        </p:nvSpPr>
        <p:spPr>
          <a:xfrm>
            <a:off x="5697415" y="4077620"/>
            <a:ext cx="1899139" cy="423209"/>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2200" dirty="0">
                <a:solidFill>
                  <a:schemeClr val="dk1"/>
                </a:solidFill>
                <a:latin typeface="Rowdies"/>
                <a:ea typeface="Rowdies"/>
                <a:cs typeface="Rowdies"/>
                <a:sym typeface="Rowdies"/>
              </a:rPr>
              <a:t>Me</a:t>
            </a:r>
            <a:r>
              <a:rPr lang="fr-FR" sz="2200" dirty="0" err="1">
                <a:solidFill>
                  <a:schemeClr val="dk1"/>
                </a:solidFill>
                <a:latin typeface="Rowdies"/>
                <a:ea typeface="Rowdies"/>
                <a:cs typeface="Rowdies"/>
                <a:sym typeface="Rowdies"/>
              </a:rPr>
              <a:t>micry</a:t>
            </a:r>
            <a:endParaRPr sz="2200" dirty="0">
              <a:solidFill>
                <a:schemeClr val="dk1"/>
              </a:solidFill>
              <a:latin typeface="Rowdies"/>
              <a:ea typeface="Rowdies"/>
              <a:cs typeface="Rowdies"/>
              <a:sym typeface="Rowdies"/>
            </a:endParaRPr>
          </a:p>
        </p:txBody>
      </p:sp>
      <p:sp>
        <p:nvSpPr>
          <p:cNvPr id="1800" name="Google Shape;1800;p56"/>
          <p:cNvSpPr txBox="1"/>
          <p:nvPr/>
        </p:nvSpPr>
        <p:spPr>
          <a:xfrm>
            <a:off x="6576646" y="2571750"/>
            <a:ext cx="1847353" cy="794071"/>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fr-FR" sz="2000" dirty="0">
                <a:solidFill>
                  <a:schemeClr val="dk1"/>
                </a:solidFill>
                <a:latin typeface="Rowdies" panose="020B0604020202020204" charset="0"/>
                <a:ea typeface="Barlow"/>
                <a:cs typeface="Barlow"/>
                <a:sym typeface="Barlow"/>
              </a:rPr>
              <a:t>Corruption</a:t>
            </a:r>
            <a:endParaRPr sz="2000" dirty="0">
              <a:solidFill>
                <a:schemeClr val="dk1"/>
              </a:solidFill>
              <a:latin typeface="Rowdies" panose="020B0604020202020204" charset="0"/>
              <a:ea typeface="Barlow"/>
              <a:cs typeface="Barlow"/>
              <a:sym typeface="Barlow"/>
            </a:endParaRPr>
          </a:p>
        </p:txBody>
      </p:sp>
      <p:sp>
        <p:nvSpPr>
          <p:cNvPr id="1804" name="Google Shape;1804;p56"/>
          <p:cNvSpPr txBox="1"/>
          <p:nvPr/>
        </p:nvSpPr>
        <p:spPr>
          <a:xfrm>
            <a:off x="2180492" y="1112023"/>
            <a:ext cx="4641362" cy="978213"/>
          </a:xfrm>
          <a:prstGeom prst="rect">
            <a:avLst/>
          </a:prstGeom>
          <a:noFill/>
          <a:ln>
            <a:noFill/>
          </a:ln>
        </p:spPr>
        <p:txBody>
          <a:bodyPr spcFirstLastPara="1" wrap="square" lIns="91425" tIns="91425" rIns="91425" bIns="91425" anchor="b" anchorCtr="0">
            <a:noAutofit/>
          </a:bodyPr>
          <a:lstStyle/>
          <a:p>
            <a:pPr lvl="0" algn="ctr">
              <a:lnSpc>
                <a:spcPct val="115000"/>
              </a:lnSpc>
            </a:pPr>
            <a:r>
              <a:rPr lang="en-US" sz="2200" dirty="0" err="1">
                <a:solidFill>
                  <a:schemeClr val="bg1">
                    <a:lumMod val="10000"/>
                  </a:schemeClr>
                </a:solidFill>
                <a:latin typeface="Aharoni" panose="02010803020104030203" pitchFamily="2" charset="-79"/>
                <a:ea typeface="Rowdies"/>
                <a:cs typeface="Aharoni" panose="02010803020104030203" pitchFamily="2" charset="-79"/>
                <a:sym typeface="Rowdies"/>
              </a:rPr>
              <a:t>Hubridity</a:t>
            </a:r>
            <a:r>
              <a:rPr lang="en-US" sz="2200" dirty="0">
                <a:solidFill>
                  <a:schemeClr val="bg1">
                    <a:lumMod val="10000"/>
                  </a:schemeClr>
                </a:solidFill>
                <a:latin typeface="Aharoni" panose="02010803020104030203" pitchFamily="2" charset="-79"/>
                <a:ea typeface="Rowdies"/>
                <a:cs typeface="Aharoni" panose="02010803020104030203" pitchFamily="2" charset="-79"/>
                <a:sym typeface="Rowdies"/>
              </a:rPr>
              <a:t> in Obi </a:t>
            </a:r>
            <a:r>
              <a:rPr lang="en-US" sz="2200" dirty="0" err="1">
                <a:solidFill>
                  <a:schemeClr val="bg1">
                    <a:lumMod val="10000"/>
                  </a:schemeClr>
                </a:solidFill>
                <a:latin typeface="Aharoni" panose="02010803020104030203" pitchFamily="2" charset="-79"/>
                <a:ea typeface="Rowdies"/>
                <a:cs typeface="Aharoni" panose="02010803020104030203" pitchFamily="2" charset="-79"/>
                <a:sym typeface="Rowdies"/>
              </a:rPr>
              <a:t>Okonkow’s</a:t>
            </a:r>
            <a:r>
              <a:rPr lang="en-US" sz="2200" dirty="0">
                <a:solidFill>
                  <a:schemeClr val="bg1">
                    <a:lumMod val="10000"/>
                  </a:schemeClr>
                </a:solidFill>
                <a:latin typeface="Aharoni" panose="02010803020104030203" pitchFamily="2" charset="-79"/>
                <a:ea typeface="Rowdies"/>
                <a:cs typeface="Aharoni" panose="02010803020104030203" pitchFamily="2" charset="-79"/>
                <a:sym typeface="Rowdies"/>
              </a:rPr>
              <a:t> heritage </a:t>
            </a:r>
            <a:r>
              <a:rPr lang="en-US" sz="2200" dirty="0" err="1">
                <a:solidFill>
                  <a:schemeClr val="bg1">
                    <a:lumMod val="10000"/>
                  </a:schemeClr>
                </a:solidFill>
                <a:latin typeface="Aharoni" panose="02010803020104030203" pitchFamily="2" charset="-79"/>
                <a:ea typeface="Rowdies"/>
                <a:cs typeface="Aharoni" panose="02010803020104030203" pitchFamily="2" charset="-79"/>
                <a:sym typeface="Rowdies"/>
              </a:rPr>
              <a:t>reprsented</a:t>
            </a:r>
            <a:r>
              <a:rPr lang="en-US" sz="2200" dirty="0">
                <a:solidFill>
                  <a:schemeClr val="bg1">
                    <a:lumMod val="10000"/>
                  </a:schemeClr>
                </a:solidFill>
                <a:latin typeface="Aharoni" panose="02010803020104030203" pitchFamily="2" charset="-79"/>
                <a:ea typeface="Rowdies"/>
                <a:cs typeface="Aharoni" panose="02010803020104030203" pitchFamily="2" charset="-79"/>
                <a:sym typeface="Rowdies"/>
              </a:rPr>
              <a:t> by: </a:t>
            </a:r>
          </a:p>
        </p:txBody>
      </p:sp>
      <p:cxnSp>
        <p:nvCxnSpPr>
          <p:cNvPr id="4" name="Straight Arrow Connector 3">
            <a:extLst>
              <a:ext uri="{FF2B5EF4-FFF2-40B4-BE49-F238E27FC236}">
                <a16:creationId xmlns:a16="http://schemas.microsoft.com/office/drawing/2014/main" id="{B4CBB9FF-BDAC-4A1E-97A7-43F045BCFC1D}"/>
              </a:ext>
            </a:extLst>
          </p:cNvPr>
          <p:cNvCxnSpPr/>
          <p:nvPr/>
        </p:nvCxnSpPr>
        <p:spPr>
          <a:xfrm flipH="1">
            <a:off x="2415822" y="2157109"/>
            <a:ext cx="1332089" cy="15157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78F80C2C-C67B-401D-8501-353894103A63}"/>
              </a:ext>
            </a:extLst>
          </p:cNvPr>
          <p:cNvCxnSpPr/>
          <p:nvPr/>
        </p:nvCxnSpPr>
        <p:spPr>
          <a:xfrm flipH="1">
            <a:off x="1738489" y="1806222"/>
            <a:ext cx="442003" cy="51576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23F3932-604B-42DC-91EF-EC78BDE38D3F}"/>
              </a:ext>
            </a:extLst>
          </p:cNvPr>
          <p:cNvCxnSpPr>
            <a:endCxn id="1797" idx="0"/>
          </p:cNvCxnSpPr>
          <p:nvPr/>
        </p:nvCxnSpPr>
        <p:spPr>
          <a:xfrm>
            <a:off x="4626945" y="2415822"/>
            <a:ext cx="0" cy="7862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D4D1DC4A-58AE-4404-8EBB-34D55E6C5693}"/>
              </a:ext>
            </a:extLst>
          </p:cNvPr>
          <p:cNvCxnSpPr>
            <a:cxnSpLocks/>
          </p:cNvCxnSpPr>
          <p:nvPr/>
        </p:nvCxnSpPr>
        <p:spPr>
          <a:xfrm>
            <a:off x="5779337" y="2362978"/>
            <a:ext cx="677907" cy="14884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CAD2D95-1C92-419C-8B7C-C933A2456F9F}"/>
              </a:ext>
            </a:extLst>
          </p:cNvPr>
          <p:cNvCxnSpPr>
            <a:endCxn id="1800" idx="0"/>
          </p:cNvCxnSpPr>
          <p:nvPr/>
        </p:nvCxnSpPr>
        <p:spPr>
          <a:xfrm>
            <a:off x="6310489" y="2064105"/>
            <a:ext cx="1189834" cy="50764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101"/>
        <p:cNvGrpSpPr/>
        <p:nvPr/>
      </p:nvGrpSpPr>
      <p:grpSpPr>
        <a:xfrm>
          <a:off x="0" y="0"/>
          <a:ext cx="0" cy="0"/>
          <a:chOff x="0" y="0"/>
          <a:chExt cx="0" cy="0"/>
        </a:xfrm>
      </p:grpSpPr>
      <p:sp>
        <p:nvSpPr>
          <p:cNvPr id="2102" name="Google Shape;2102;p69"/>
          <p:cNvSpPr txBox="1">
            <a:spLocks noGrp="1"/>
          </p:cNvSpPr>
          <p:nvPr>
            <p:ph type="title"/>
          </p:nvPr>
        </p:nvSpPr>
        <p:spPr>
          <a:xfrm>
            <a:off x="720000" y="445024"/>
            <a:ext cx="7704000" cy="755319"/>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Research chal</a:t>
            </a:r>
            <a:r>
              <a:rPr lang="fr-FR" dirty="0"/>
              <a:t>l</a:t>
            </a:r>
            <a:r>
              <a:rPr lang="en" dirty="0"/>
              <a:t>en</a:t>
            </a:r>
            <a:r>
              <a:rPr lang="fr-FR" dirty="0" err="1"/>
              <a:t>ging</a:t>
            </a:r>
            <a:r>
              <a:rPr lang="fr-FR" dirty="0"/>
              <a:t>:</a:t>
            </a:r>
            <a:endParaRPr dirty="0"/>
          </a:p>
        </p:txBody>
      </p:sp>
      <p:sp>
        <p:nvSpPr>
          <p:cNvPr id="2103" name="Google Shape;2103;p69"/>
          <p:cNvSpPr/>
          <p:nvPr/>
        </p:nvSpPr>
        <p:spPr>
          <a:xfrm>
            <a:off x="2752084" y="1766805"/>
            <a:ext cx="790222" cy="804944"/>
          </a:xfrm>
          <a:prstGeom prst="ellipse">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69"/>
          <p:cNvSpPr/>
          <p:nvPr/>
        </p:nvSpPr>
        <p:spPr>
          <a:xfrm>
            <a:off x="2847206" y="1816430"/>
            <a:ext cx="695100" cy="700893"/>
          </a:xfrm>
          <a:prstGeom prst="pie">
            <a:avLst>
              <a:gd name="adj1" fmla="val 16200000"/>
              <a:gd name="adj2" fmla="val 7396643"/>
            </a:avLst>
          </a:prstGeom>
          <a:solidFill>
            <a:schemeClr val="accent2"/>
          </a:solidFill>
          <a:ln w="762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69"/>
          <p:cNvSpPr/>
          <p:nvPr/>
        </p:nvSpPr>
        <p:spPr>
          <a:xfrm>
            <a:off x="2935111" y="2717189"/>
            <a:ext cx="790222" cy="804944"/>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69"/>
          <p:cNvSpPr/>
          <p:nvPr/>
        </p:nvSpPr>
        <p:spPr>
          <a:xfrm>
            <a:off x="3021350" y="2751022"/>
            <a:ext cx="695100" cy="695100"/>
          </a:xfrm>
          <a:prstGeom prst="pie">
            <a:avLst>
              <a:gd name="adj1" fmla="val 16200000"/>
              <a:gd name="adj2" fmla="val 1870867"/>
            </a:avLst>
          </a:prstGeom>
          <a:solidFill>
            <a:schemeClr val="lt2"/>
          </a:solidFill>
          <a:ln w="762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69"/>
          <p:cNvSpPr txBox="1"/>
          <p:nvPr/>
        </p:nvSpPr>
        <p:spPr>
          <a:xfrm>
            <a:off x="3849511" y="2072844"/>
            <a:ext cx="1490133" cy="311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200" dirty="0">
                <a:solidFill>
                  <a:schemeClr val="accent1"/>
                </a:solidFill>
                <a:latin typeface="Rowdies"/>
                <a:ea typeface="Rowdies"/>
                <a:cs typeface="Rowdies"/>
                <a:sym typeface="Rowdies"/>
              </a:rPr>
              <a:t>60%</a:t>
            </a:r>
            <a:endParaRPr sz="2200" dirty="0">
              <a:solidFill>
                <a:schemeClr val="accent1"/>
              </a:solidFill>
              <a:latin typeface="Rowdies"/>
              <a:ea typeface="Rowdies"/>
              <a:cs typeface="Rowdies"/>
              <a:sym typeface="Rowdies"/>
            </a:endParaRPr>
          </a:p>
        </p:txBody>
      </p:sp>
      <p:sp>
        <p:nvSpPr>
          <p:cNvPr id="2136" name="Google Shape;2136;p69"/>
          <p:cNvSpPr/>
          <p:nvPr/>
        </p:nvSpPr>
        <p:spPr>
          <a:xfrm>
            <a:off x="2847206" y="3893532"/>
            <a:ext cx="869244" cy="804944"/>
          </a:xfrm>
          <a:prstGeom prst="ellipse">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69"/>
          <p:cNvSpPr/>
          <p:nvPr/>
        </p:nvSpPr>
        <p:spPr>
          <a:xfrm>
            <a:off x="3030233" y="3957779"/>
            <a:ext cx="695100" cy="695100"/>
          </a:xfrm>
          <a:prstGeom prst="pie">
            <a:avLst>
              <a:gd name="adj1" fmla="val 16200000"/>
              <a:gd name="adj2" fmla="val 18533789"/>
            </a:avLst>
          </a:prstGeom>
          <a:solidFill>
            <a:schemeClr val="dk2"/>
          </a:solidFill>
          <a:ln w="762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69"/>
          <p:cNvSpPr txBox="1"/>
          <p:nvPr/>
        </p:nvSpPr>
        <p:spPr>
          <a:xfrm>
            <a:off x="3637428" y="1365956"/>
            <a:ext cx="1964268" cy="597265"/>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600" b="1" dirty="0">
                <a:solidFill>
                  <a:schemeClr val="bg1">
                    <a:lumMod val="10000"/>
                  </a:schemeClr>
                </a:solidFill>
                <a:latin typeface="Barlow"/>
                <a:ea typeface="Barlow"/>
                <a:cs typeface="Barlow"/>
                <a:sym typeface="Barlow"/>
              </a:rPr>
              <a:t>Time manag</a:t>
            </a:r>
            <a:r>
              <a:rPr lang="fr-FR" sz="1600" b="1" dirty="0">
                <a:solidFill>
                  <a:schemeClr val="bg1">
                    <a:lumMod val="10000"/>
                  </a:schemeClr>
                </a:solidFill>
                <a:latin typeface="Barlow"/>
                <a:ea typeface="Barlow"/>
                <a:cs typeface="Barlow"/>
                <a:sym typeface="Barlow"/>
              </a:rPr>
              <a:t>e</a:t>
            </a:r>
            <a:r>
              <a:rPr lang="en" sz="1600" b="1" dirty="0">
                <a:solidFill>
                  <a:schemeClr val="bg1">
                    <a:lumMod val="10000"/>
                  </a:schemeClr>
                </a:solidFill>
                <a:latin typeface="Barlow"/>
                <a:ea typeface="Barlow"/>
                <a:cs typeface="Barlow"/>
                <a:sym typeface="Barlow"/>
              </a:rPr>
              <a:t>ment </a:t>
            </a:r>
            <a:endParaRPr sz="1600" b="1" dirty="0">
              <a:solidFill>
                <a:schemeClr val="bg1">
                  <a:lumMod val="10000"/>
                </a:schemeClr>
              </a:solidFill>
              <a:latin typeface="Barlow"/>
              <a:ea typeface="Barlow"/>
              <a:cs typeface="Barlow"/>
              <a:sym typeface="Barlow"/>
            </a:endParaRPr>
          </a:p>
        </p:txBody>
      </p:sp>
      <p:sp>
        <p:nvSpPr>
          <p:cNvPr id="2139" name="Google Shape;2139;p69"/>
          <p:cNvSpPr txBox="1"/>
          <p:nvPr/>
        </p:nvSpPr>
        <p:spPr>
          <a:xfrm>
            <a:off x="4334933" y="3025137"/>
            <a:ext cx="1128889" cy="311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200" dirty="0">
                <a:solidFill>
                  <a:schemeClr val="accent1"/>
                </a:solidFill>
                <a:latin typeface="Rowdies"/>
                <a:ea typeface="Rowdies"/>
                <a:cs typeface="Rowdies"/>
                <a:sym typeface="Rowdies"/>
              </a:rPr>
              <a:t>30%</a:t>
            </a:r>
            <a:endParaRPr sz="2200" dirty="0">
              <a:solidFill>
                <a:schemeClr val="accent1"/>
              </a:solidFill>
              <a:latin typeface="Rowdies"/>
              <a:ea typeface="Rowdies"/>
              <a:cs typeface="Rowdies"/>
              <a:sym typeface="Rowdies"/>
            </a:endParaRPr>
          </a:p>
        </p:txBody>
      </p:sp>
      <p:sp>
        <p:nvSpPr>
          <p:cNvPr id="2140" name="Google Shape;2140;p69"/>
          <p:cNvSpPr txBox="1"/>
          <p:nvPr/>
        </p:nvSpPr>
        <p:spPr>
          <a:xfrm>
            <a:off x="3364089" y="2679462"/>
            <a:ext cx="2731911" cy="311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600" b="1" dirty="0">
                <a:solidFill>
                  <a:schemeClr val="bg1">
                    <a:lumMod val="10000"/>
                  </a:schemeClr>
                </a:solidFill>
                <a:latin typeface="Barlow"/>
                <a:ea typeface="Barlow"/>
                <a:cs typeface="Barlow"/>
                <a:sym typeface="Barlow"/>
              </a:rPr>
              <a:t>Access to Resources</a:t>
            </a:r>
            <a:endParaRPr sz="1600" b="1" dirty="0">
              <a:solidFill>
                <a:schemeClr val="bg1">
                  <a:lumMod val="10000"/>
                </a:schemeClr>
              </a:solidFill>
              <a:latin typeface="Barlow"/>
              <a:ea typeface="Barlow"/>
              <a:cs typeface="Barlow"/>
              <a:sym typeface="Barlow"/>
            </a:endParaRPr>
          </a:p>
        </p:txBody>
      </p:sp>
      <p:sp>
        <p:nvSpPr>
          <p:cNvPr id="2141" name="Google Shape;2141;p69"/>
          <p:cNvSpPr txBox="1"/>
          <p:nvPr/>
        </p:nvSpPr>
        <p:spPr>
          <a:xfrm>
            <a:off x="3665038" y="4143022"/>
            <a:ext cx="1674606" cy="529507"/>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200" dirty="0">
                <a:solidFill>
                  <a:schemeClr val="accent1"/>
                </a:solidFill>
                <a:latin typeface="Rowdies"/>
                <a:ea typeface="Rowdies"/>
                <a:cs typeface="Rowdies"/>
                <a:sym typeface="Rowdies"/>
              </a:rPr>
              <a:t>10%</a:t>
            </a:r>
            <a:endParaRPr sz="2200" dirty="0">
              <a:solidFill>
                <a:schemeClr val="accent1"/>
              </a:solidFill>
              <a:latin typeface="Rowdies"/>
              <a:ea typeface="Rowdies"/>
              <a:cs typeface="Rowdies"/>
              <a:sym typeface="Rowdies"/>
            </a:endParaRPr>
          </a:p>
        </p:txBody>
      </p:sp>
      <p:sp>
        <p:nvSpPr>
          <p:cNvPr id="2142" name="Google Shape;2142;p69"/>
          <p:cNvSpPr txBox="1"/>
          <p:nvPr/>
        </p:nvSpPr>
        <p:spPr>
          <a:xfrm>
            <a:off x="3665038" y="3555965"/>
            <a:ext cx="1936658" cy="511045"/>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600" b="1" dirty="0">
                <a:solidFill>
                  <a:schemeClr val="bg1">
                    <a:lumMod val="10000"/>
                  </a:schemeClr>
                </a:solidFill>
                <a:latin typeface="Barlow"/>
                <a:ea typeface="Barlow"/>
                <a:cs typeface="Barlow"/>
                <a:sym typeface="Barlow"/>
              </a:rPr>
              <a:t>Data collectin and relability</a:t>
            </a:r>
            <a:endParaRPr sz="1600" b="1" dirty="0">
              <a:solidFill>
                <a:schemeClr val="bg1">
                  <a:lumMod val="10000"/>
                </a:schemeClr>
              </a:solidFill>
              <a:latin typeface="Barlow"/>
              <a:ea typeface="Barlow"/>
              <a:cs typeface="Barlow"/>
              <a:sym typeface="Barlow"/>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8" name="Scroll: Vertical 7">
            <a:extLst>
              <a:ext uri="{FF2B5EF4-FFF2-40B4-BE49-F238E27FC236}">
                <a16:creationId xmlns:a16="http://schemas.microsoft.com/office/drawing/2014/main" id="{ED1EE234-A437-485B-9292-33C861D876F5}"/>
              </a:ext>
            </a:extLst>
          </p:cNvPr>
          <p:cNvSpPr/>
          <p:nvPr/>
        </p:nvSpPr>
        <p:spPr>
          <a:xfrm>
            <a:off x="3093155" y="106376"/>
            <a:ext cx="3194756" cy="68384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600" dirty="0">
                <a:latin typeface="Blackadder ITC" panose="04020505051007020D02" pitchFamily="82" charset="0"/>
              </a:rPr>
              <a:t>conclusion</a:t>
            </a:r>
          </a:p>
        </p:txBody>
      </p:sp>
      <p:sp>
        <p:nvSpPr>
          <p:cNvPr id="2" name="TextBox 1">
            <a:extLst>
              <a:ext uri="{FF2B5EF4-FFF2-40B4-BE49-F238E27FC236}">
                <a16:creationId xmlns:a16="http://schemas.microsoft.com/office/drawing/2014/main" id="{5D2EA6F3-C933-4184-93A3-D2A147D88B98}"/>
              </a:ext>
            </a:extLst>
          </p:cNvPr>
          <p:cNvSpPr txBox="1"/>
          <p:nvPr/>
        </p:nvSpPr>
        <p:spPr>
          <a:xfrm>
            <a:off x="643467" y="836086"/>
            <a:ext cx="7823200" cy="3739998"/>
          </a:xfrm>
          <a:prstGeom prst="rect">
            <a:avLst/>
          </a:prstGeom>
          <a:noFill/>
        </p:spPr>
        <p:txBody>
          <a:bodyPr wrap="square" rtlCol="0">
            <a:spAutoFit/>
          </a:bodyPr>
          <a:lstStyle/>
          <a:p>
            <a:pPr algn="just">
              <a:lnSpc>
                <a:spcPct val="150000"/>
              </a:lnSpc>
            </a:pPr>
            <a:r>
              <a:rPr lang="en-US" sz="1600" dirty="0"/>
              <a:t>   This study delves into the complexities of  cultural hybridity among Igbo characters in the novel "No Longer at Ease." Specifically, it examines the impact of European modernity on Obi Okonkwo, highlighting the profound tension between his African heritage and the British values that were imposed upon him. </a:t>
            </a:r>
          </a:p>
          <a:p>
            <a:pPr algn="just">
              <a:lnSpc>
                <a:spcPct val="150000"/>
              </a:lnSpc>
            </a:pPr>
            <a:r>
              <a:rPr lang="en-US" sz="1600" dirty="0"/>
              <a:t>In conclude,</a:t>
            </a:r>
            <a:r>
              <a:rPr lang="en-US" dirty="0"/>
              <a:t> </a:t>
            </a:r>
            <a:r>
              <a:rPr lang="en-US" sz="1600" dirty="0"/>
              <a:t>it could further in future benefit from a comparative analysis with other African novels or postcolonial contexts to enrich the discussion about the </a:t>
            </a:r>
            <a:r>
              <a:rPr lang="en-US" sz="1600" dirty="0" err="1"/>
              <a:t>essue</a:t>
            </a:r>
            <a:r>
              <a:rPr lang="en-US" sz="1600" dirty="0"/>
              <a:t> of cultural hybridity or to adopt intersectional analysis, by considering factors such as gender, class, and ethnicity. These could provide a deeper understanding of how hybridity impacts different groups within post-colonial societies</a:t>
            </a:r>
            <a:endParaRPr lang="fr-FR" sz="1600" dirty="0"/>
          </a:p>
          <a:p>
            <a:pPr algn="just">
              <a:lnSpc>
                <a:spcPct val="150000"/>
              </a:lnSpc>
            </a:pPr>
            <a:endParaRPr lang="fr-FR" sz="1600" dirty="0"/>
          </a:p>
        </p:txBody>
      </p:sp>
    </p:spTree>
    <p:extLst>
      <p:ext uri="{BB962C8B-B14F-4D97-AF65-F5344CB8AC3E}">
        <p14:creationId xmlns:p14="http://schemas.microsoft.com/office/powerpoint/2010/main" val="2997210730"/>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8D998-28AD-44B1-80A8-365EEE3FDC4A}"/>
              </a:ext>
            </a:extLst>
          </p:cNvPr>
          <p:cNvSpPr>
            <a:spLocks noGrp="1"/>
          </p:cNvSpPr>
          <p:nvPr>
            <p:ph type="title"/>
          </p:nvPr>
        </p:nvSpPr>
        <p:spPr>
          <a:xfrm>
            <a:off x="482934" y="275692"/>
            <a:ext cx="7704000" cy="572700"/>
          </a:xfrm>
        </p:spPr>
        <p:txBody>
          <a:bodyPr/>
          <a:lstStyle/>
          <a:p>
            <a:r>
              <a:rPr lang="fr-FR" sz="2800" dirty="0"/>
              <a:t>Brief </a:t>
            </a:r>
            <a:r>
              <a:rPr lang="fr-FR" sz="2800" dirty="0" err="1"/>
              <a:t>bibliography</a:t>
            </a:r>
            <a:r>
              <a:rPr lang="fr-FR" sz="2800" dirty="0"/>
              <a:t>:</a:t>
            </a:r>
          </a:p>
        </p:txBody>
      </p:sp>
      <p:sp>
        <p:nvSpPr>
          <p:cNvPr id="5" name="TextBox 4">
            <a:extLst>
              <a:ext uri="{FF2B5EF4-FFF2-40B4-BE49-F238E27FC236}">
                <a16:creationId xmlns:a16="http://schemas.microsoft.com/office/drawing/2014/main" id="{4030E844-10D8-4BD8-A522-4E2A6C89C49A}"/>
              </a:ext>
            </a:extLst>
          </p:cNvPr>
          <p:cNvSpPr txBox="1"/>
          <p:nvPr/>
        </p:nvSpPr>
        <p:spPr>
          <a:xfrm>
            <a:off x="778933" y="1055511"/>
            <a:ext cx="6931378" cy="2585323"/>
          </a:xfrm>
          <a:prstGeom prst="rect">
            <a:avLst/>
          </a:prstGeom>
          <a:noFill/>
        </p:spPr>
        <p:txBody>
          <a:bodyPr wrap="square" rtlCol="0">
            <a:spAutoFit/>
          </a:bodyPr>
          <a:lstStyle/>
          <a:p>
            <a:r>
              <a:rPr lang="en-US" sz="1800" dirty="0"/>
              <a:t>Chinua Achebe (1930-2013), a renowned Nigerian novelist, poet, and critic, is a central figure in modern African literature. Here is a brief bibliography of his notable works:</a:t>
            </a:r>
          </a:p>
          <a:p>
            <a:r>
              <a:rPr lang="en-US" sz="1800" dirty="0">
                <a:solidFill>
                  <a:schemeClr val="tx1">
                    <a:lumMod val="60000"/>
                    <a:lumOff val="40000"/>
                  </a:schemeClr>
                </a:solidFill>
              </a:rPr>
              <a:t>Novels:</a:t>
            </a:r>
          </a:p>
          <a:p>
            <a:r>
              <a:rPr lang="en-US" sz="1800" i="1" dirty="0"/>
              <a:t>Things Fall Apart</a:t>
            </a:r>
            <a:r>
              <a:rPr lang="en-US" sz="1800" dirty="0"/>
              <a:t> (1958)</a:t>
            </a:r>
          </a:p>
          <a:p>
            <a:r>
              <a:rPr lang="en-US" sz="1800" i="1" dirty="0"/>
              <a:t>No Longer at Ease</a:t>
            </a:r>
            <a:r>
              <a:rPr lang="en-US" sz="1800" dirty="0"/>
              <a:t> (1960)</a:t>
            </a:r>
          </a:p>
          <a:p>
            <a:r>
              <a:rPr lang="en-US" sz="1800" i="1" dirty="0"/>
              <a:t>Arrow of God</a:t>
            </a:r>
            <a:r>
              <a:rPr lang="en-US" sz="1800" dirty="0"/>
              <a:t> (1964)</a:t>
            </a:r>
          </a:p>
          <a:p>
            <a:r>
              <a:rPr lang="en-US" sz="1800" i="1" dirty="0"/>
              <a:t>A Man of the People</a:t>
            </a:r>
            <a:r>
              <a:rPr lang="en-US" sz="1800" dirty="0"/>
              <a:t> (1966)</a:t>
            </a:r>
          </a:p>
          <a:p>
            <a:r>
              <a:rPr lang="en-US" sz="1800" i="1" dirty="0"/>
              <a:t>Anthills of the Savannah</a:t>
            </a:r>
            <a:r>
              <a:rPr lang="en-US" sz="1800" dirty="0"/>
              <a:t> (1987)</a:t>
            </a:r>
          </a:p>
        </p:txBody>
      </p:sp>
    </p:spTree>
    <p:extLst>
      <p:ext uri="{BB962C8B-B14F-4D97-AF65-F5344CB8AC3E}">
        <p14:creationId xmlns:p14="http://schemas.microsoft.com/office/powerpoint/2010/main" val="4246165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7D53232-DE51-45DC-AAB5-D629C94353B2}"/>
              </a:ext>
            </a:extLst>
          </p:cNvPr>
          <p:cNvSpPr txBox="1"/>
          <p:nvPr/>
        </p:nvSpPr>
        <p:spPr>
          <a:xfrm>
            <a:off x="1123245" y="1016000"/>
            <a:ext cx="6897510" cy="2862322"/>
          </a:xfrm>
          <a:prstGeom prst="rect">
            <a:avLst/>
          </a:prstGeom>
          <a:noFill/>
        </p:spPr>
        <p:txBody>
          <a:bodyPr wrap="square" rtlCol="0">
            <a:spAutoFit/>
          </a:bodyPr>
          <a:lstStyle/>
          <a:p>
            <a:r>
              <a:rPr lang="en-US" sz="1800" dirty="0">
                <a:solidFill>
                  <a:schemeClr val="tx1">
                    <a:lumMod val="60000"/>
                    <a:lumOff val="40000"/>
                  </a:schemeClr>
                </a:solidFill>
              </a:rPr>
              <a:t>Short Stories:</a:t>
            </a:r>
          </a:p>
          <a:p>
            <a:r>
              <a:rPr lang="en-US" sz="1800" dirty="0"/>
              <a:t>The Sacrificial Egg and Other Stories (1962)</a:t>
            </a:r>
          </a:p>
          <a:p>
            <a:r>
              <a:rPr lang="en-US" sz="1800" dirty="0"/>
              <a:t>Girls at War (1972)</a:t>
            </a:r>
          </a:p>
          <a:p>
            <a:r>
              <a:rPr lang="en-US" sz="1800" dirty="0">
                <a:solidFill>
                  <a:srgbClr val="00B0F0"/>
                </a:solidFill>
              </a:rPr>
              <a:t>Children's Stories:</a:t>
            </a:r>
          </a:p>
          <a:p>
            <a:r>
              <a:rPr lang="en-US" sz="1800" dirty="0" err="1"/>
              <a:t>Chike</a:t>
            </a:r>
            <a:r>
              <a:rPr lang="en-US" sz="1800" dirty="0"/>
              <a:t> and the River (1966)</a:t>
            </a:r>
          </a:p>
          <a:p>
            <a:r>
              <a:rPr lang="en-US" sz="1800" dirty="0"/>
              <a:t>How the Leopard Got His Claws (1972)</a:t>
            </a:r>
          </a:p>
          <a:p>
            <a:r>
              <a:rPr lang="en-US" sz="1800" dirty="0">
                <a:solidFill>
                  <a:schemeClr val="tx1">
                    <a:lumMod val="60000"/>
                    <a:lumOff val="40000"/>
                  </a:schemeClr>
                </a:solidFill>
              </a:rPr>
              <a:t>Poetry:</a:t>
            </a:r>
          </a:p>
          <a:p>
            <a:r>
              <a:rPr lang="en-US" sz="1800" dirty="0"/>
              <a:t>Beware, Soul-Brother, and Other Poems (1971)</a:t>
            </a:r>
          </a:p>
          <a:p>
            <a:r>
              <a:rPr lang="en-US" sz="1800" dirty="0"/>
              <a:t>Christmas at Biafra, and Other Poems (1973)</a:t>
            </a:r>
          </a:p>
          <a:p>
            <a:r>
              <a:rPr lang="en-US" sz="1800" dirty="0"/>
              <a:t>The Flute (1975)</a:t>
            </a:r>
            <a:endParaRPr lang="fr-FR" sz="1800" dirty="0"/>
          </a:p>
        </p:txBody>
      </p:sp>
    </p:spTree>
    <p:extLst>
      <p:ext uri="{BB962C8B-B14F-4D97-AF65-F5344CB8AC3E}">
        <p14:creationId xmlns:p14="http://schemas.microsoft.com/office/powerpoint/2010/main" val="1612513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166"/>
        <p:cNvGrpSpPr/>
        <p:nvPr/>
      </p:nvGrpSpPr>
      <p:grpSpPr>
        <a:xfrm>
          <a:off x="0" y="0"/>
          <a:ext cx="0" cy="0"/>
          <a:chOff x="0" y="0"/>
          <a:chExt cx="0" cy="0"/>
        </a:xfrm>
      </p:grpSpPr>
      <p:sp>
        <p:nvSpPr>
          <p:cNvPr id="2167" name="Google Shape;2167;p72"/>
          <p:cNvSpPr txBox="1">
            <a:spLocks noGrp="1"/>
          </p:cNvSpPr>
          <p:nvPr>
            <p:ph type="ctrTitle"/>
          </p:nvPr>
        </p:nvSpPr>
        <p:spPr>
          <a:xfrm>
            <a:off x="2429950" y="1399822"/>
            <a:ext cx="4284000" cy="209973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Thanks </a:t>
            </a:r>
            <a:r>
              <a:rPr lang="fr-FR" dirty="0"/>
              <a:t>for attention</a:t>
            </a:r>
            <a:endParaRPr dirty="0"/>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899CF-EB88-4D75-9368-40565668AB2B}"/>
              </a:ext>
            </a:extLst>
          </p:cNvPr>
          <p:cNvSpPr>
            <a:spLocks noGrp="1"/>
          </p:cNvSpPr>
          <p:nvPr>
            <p:ph type="title"/>
          </p:nvPr>
        </p:nvSpPr>
        <p:spPr>
          <a:xfrm>
            <a:off x="720000" y="158045"/>
            <a:ext cx="7704000" cy="711200"/>
          </a:xfrm>
        </p:spPr>
        <p:txBody>
          <a:bodyPr/>
          <a:lstStyle/>
          <a:p>
            <a:r>
              <a:rPr lang="fr-FR" dirty="0"/>
              <a:t>The </a:t>
            </a:r>
            <a:r>
              <a:rPr lang="fr-FR" dirty="0" err="1"/>
              <a:t>outline</a:t>
            </a:r>
            <a:endParaRPr lang="fr-FR" dirty="0"/>
          </a:p>
        </p:txBody>
      </p:sp>
      <p:sp>
        <p:nvSpPr>
          <p:cNvPr id="3" name="TextBox 2">
            <a:extLst>
              <a:ext uri="{FF2B5EF4-FFF2-40B4-BE49-F238E27FC236}">
                <a16:creationId xmlns:a16="http://schemas.microsoft.com/office/drawing/2014/main" id="{9917095D-D940-4A6F-98D7-CD35474D3DCE}"/>
              </a:ext>
            </a:extLst>
          </p:cNvPr>
          <p:cNvSpPr txBox="1"/>
          <p:nvPr/>
        </p:nvSpPr>
        <p:spPr>
          <a:xfrm>
            <a:off x="943288" y="988516"/>
            <a:ext cx="6575111" cy="3785652"/>
          </a:xfrm>
          <a:prstGeom prst="rect">
            <a:avLst/>
          </a:prstGeom>
          <a:noFill/>
        </p:spPr>
        <p:txBody>
          <a:bodyPr wrap="square" rtlCol="0">
            <a:spAutoFit/>
          </a:bodyPr>
          <a:lstStyle/>
          <a:p>
            <a:pPr marL="457200" indent="-457200">
              <a:buFont typeface="+mj-lt"/>
              <a:buAutoNum type="arabicPeriod"/>
            </a:pPr>
            <a:r>
              <a:rPr lang="fr-FR" sz="2400" dirty="0"/>
              <a:t>-Introduction</a:t>
            </a:r>
          </a:p>
          <a:p>
            <a:pPr marL="457200" indent="-457200">
              <a:buFont typeface="+mj-lt"/>
              <a:buAutoNum type="arabicPeriod"/>
            </a:pPr>
            <a:r>
              <a:rPr lang="fr-FR" sz="2400" dirty="0"/>
              <a:t>-</a:t>
            </a:r>
            <a:r>
              <a:rPr lang="fr-FR" sz="2400" dirty="0" err="1"/>
              <a:t>Statment</a:t>
            </a:r>
            <a:r>
              <a:rPr lang="fr-FR" sz="2400" dirty="0"/>
              <a:t> of problem</a:t>
            </a:r>
          </a:p>
          <a:p>
            <a:pPr marL="514350" indent="-514350">
              <a:buFont typeface="+mj-lt"/>
              <a:buAutoNum type="arabicPeriod"/>
            </a:pPr>
            <a:r>
              <a:rPr lang="fr-FR" sz="2400" dirty="0"/>
              <a:t>-Objective of the study</a:t>
            </a:r>
          </a:p>
          <a:p>
            <a:pPr marL="514350" indent="-514350">
              <a:buFont typeface="+mj-lt"/>
              <a:buAutoNum type="arabicPeriod"/>
            </a:pPr>
            <a:r>
              <a:rPr lang="fr-FR" sz="2400" dirty="0"/>
              <a:t>- </a:t>
            </a:r>
            <a:r>
              <a:rPr lang="fr-FR" sz="2400" dirty="0" err="1"/>
              <a:t>Research</a:t>
            </a:r>
            <a:r>
              <a:rPr lang="fr-FR" sz="2400" dirty="0"/>
              <a:t> questions</a:t>
            </a:r>
          </a:p>
          <a:p>
            <a:pPr marL="514350" indent="-514350">
              <a:buFont typeface="+mj-lt"/>
              <a:buAutoNum type="arabicPeriod"/>
            </a:pPr>
            <a:r>
              <a:rPr lang="fr-FR" sz="2400" dirty="0"/>
              <a:t>- </a:t>
            </a:r>
            <a:r>
              <a:rPr lang="fr-FR" sz="2400" dirty="0" err="1"/>
              <a:t>Research</a:t>
            </a:r>
            <a:r>
              <a:rPr lang="fr-FR" sz="2400" dirty="0"/>
              <a:t> </a:t>
            </a:r>
            <a:r>
              <a:rPr lang="fr-FR" sz="2400" dirty="0" err="1"/>
              <a:t>methodology</a:t>
            </a:r>
            <a:endParaRPr lang="fr-FR" sz="2400" dirty="0"/>
          </a:p>
          <a:p>
            <a:pPr marL="514350" indent="-514350">
              <a:buFont typeface="+mj-lt"/>
              <a:buAutoNum type="arabicPeriod"/>
            </a:pPr>
            <a:r>
              <a:rPr lang="fr-FR" sz="2400" dirty="0"/>
              <a:t>-</a:t>
            </a:r>
            <a:r>
              <a:rPr lang="fr-FR" sz="2400" dirty="0" err="1"/>
              <a:t>Significance</a:t>
            </a:r>
            <a:r>
              <a:rPr lang="fr-FR" sz="2400" dirty="0"/>
              <a:t> of </a:t>
            </a:r>
            <a:r>
              <a:rPr lang="fr-FR" sz="2400" dirty="0" err="1"/>
              <a:t>study</a:t>
            </a:r>
            <a:endParaRPr lang="fr-FR" sz="2400" dirty="0"/>
          </a:p>
          <a:p>
            <a:pPr marL="514350" indent="-514350">
              <a:buFont typeface="+mj-lt"/>
              <a:buAutoNum type="arabicPeriod"/>
            </a:pPr>
            <a:r>
              <a:rPr lang="fr-FR" sz="2400" dirty="0"/>
              <a:t>-</a:t>
            </a:r>
            <a:r>
              <a:rPr lang="fr-FR" sz="2400" dirty="0" err="1"/>
              <a:t>Findings</a:t>
            </a:r>
            <a:r>
              <a:rPr lang="fr-FR" sz="2400" dirty="0"/>
              <a:t> of </a:t>
            </a:r>
            <a:r>
              <a:rPr lang="fr-FR" sz="2400" dirty="0" err="1"/>
              <a:t>study</a:t>
            </a:r>
            <a:endParaRPr lang="ar-DZ" sz="2400" dirty="0"/>
          </a:p>
          <a:p>
            <a:pPr marL="514350" indent="-514350">
              <a:buFont typeface="+mj-lt"/>
              <a:buAutoNum type="arabicPeriod"/>
            </a:pPr>
            <a:r>
              <a:rPr lang="fr-FR" sz="2400" dirty="0" err="1"/>
              <a:t>Research</a:t>
            </a:r>
            <a:r>
              <a:rPr lang="fr-FR" sz="2400" dirty="0"/>
              <a:t> </a:t>
            </a:r>
            <a:r>
              <a:rPr lang="fr-FR" sz="2400" dirty="0" err="1"/>
              <a:t>challenging</a:t>
            </a:r>
            <a:endParaRPr lang="fr-FR" sz="2400" dirty="0"/>
          </a:p>
          <a:p>
            <a:pPr marL="514350" indent="-514350">
              <a:buFont typeface="+mj-lt"/>
              <a:buAutoNum type="arabicPeriod"/>
            </a:pPr>
            <a:r>
              <a:rPr lang="fr-FR" sz="2400" dirty="0"/>
              <a:t>-Conclusion</a:t>
            </a:r>
          </a:p>
          <a:p>
            <a:pPr marL="514350" indent="-514350">
              <a:buFont typeface="+mj-lt"/>
              <a:buAutoNum type="arabicPeriod"/>
            </a:pPr>
            <a:endParaRPr lang="fr-FR" sz="2400" dirty="0"/>
          </a:p>
        </p:txBody>
      </p:sp>
    </p:spTree>
    <p:extLst>
      <p:ext uri="{BB962C8B-B14F-4D97-AF65-F5344CB8AC3E}">
        <p14:creationId xmlns:p14="http://schemas.microsoft.com/office/powerpoint/2010/main" val="1925478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8" name="Scroll: Horizontal 7">
            <a:extLst>
              <a:ext uri="{FF2B5EF4-FFF2-40B4-BE49-F238E27FC236}">
                <a16:creationId xmlns:a16="http://schemas.microsoft.com/office/drawing/2014/main" id="{1939B21F-3695-4B81-9427-1A7F36DD1C50}"/>
              </a:ext>
            </a:extLst>
          </p:cNvPr>
          <p:cNvSpPr/>
          <p:nvPr/>
        </p:nvSpPr>
        <p:spPr>
          <a:xfrm>
            <a:off x="2133600" y="1230923"/>
            <a:ext cx="5205045" cy="2954215"/>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0" dirty="0">
                <a:latin typeface="Blackadder ITC" panose="04020505051007020D02" pitchFamily="82" charset="0"/>
              </a:rPr>
              <a:t>Introduction</a:t>
            </a:r>
          </a:p>
        </p:txBody>
      </p:sp>
    </p:spTree>
    <p:extLst>
      <p:ext uri="{BB962C8B-B14F-4D97-AF65-F5344CB8AC3E}">
        <p14:creationId xmlns:p14="http://schemas.microsoft.com/office/powerpoint/2010/main" val="748506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Shape 1403"/>
        <p:cNvGrpSpPr/>
        <p:nvPr/>
      </p:nvGrpSpPr>
      <p:grpSpPr>
        <a:xfrm>
          <a:off x="0" y="0"/>
          <a:ext cx="0" cy="0"/>
          <a:chOff x="0" y="0"/>
          <a:chExt cx="0" cy="0"/>
        </a:xfrm>
      </p:grpSpPr>
      <p:sp>
        <p:nvSpPr>
          <p:cNvPr id="1406" name="Google Shape;1406;p38"/>
          <p:cNvSpPr/>
          <p:nvPr/>
        </p:nvSpPr>
        <p:spPr>
          <a:xfrm>
            <a:off x="5138099" y="4003442"/>
            <a:ext cx="71" cy="2189"/>
          </a:xfrm>
          <a:custGeom>
            <a:avLst/>
            <a:gdLst/>
            <a:ahLst/>
            <a:cxnLst/>
            <a:rect l="l" t="t" r="r" b="b"/>
            <a:pathLst>
              <a:path w="1" h="31" extrusionOk="0">
                <a:moveTo>
                  <a:pt x="0" y="31"/>
                </a:moveTo>
                <a:cubicBezTo>
                  <a:pt x="0" y="21"/>
                  <a:pt x="0" y="21"/>
                  <a:pt x="0" y="21"/>
                </a:cubicBezTo>
                <a:cubicBezTo>
                  <a:pt x="0" y="11"/>
                  <a:pt x="0" y="11"/>
                  <a:pt x="0" y="1"/>
                </a:cubicBezTo>
                <a:cubicBezTo>
                  <a:pt x="0" y="11"/>
                  <a:pt x="0" y="21"/>
                  <a:pt x="0" y="31"/>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38"/>
          <p:cNvSpPr/>
          <p:nvPr/>
        </p:nvSpPr>
        <p:spPr>
          <a:xfrm>
            <a:off x="5147912" y="4100373"/>
            <a:ext cx="777" cy="1483"/>
          </a:xfrm>
          <a:custGeom>
            <a:avLst/>
            <a:gdLst/>
            <a:ahLst/>
            <a:cxnLst/>
            <a:rect l="l" t="t" r="r" b="b"/>
            <a:pathLst>
              <a:path w="11" h="21" extrusionOk="0">
                <a:moveTo>
                  <a:pt x="1" y="0"/>
                </a:moveTo>
                <a:cubicBezTo>
                  <a:pt x="10" y="10"/>
                  <a:pt x="10" y="20"/>
                  <a:pt x="10" y="20"/>
                </a:cubicBezTo>
                <a:cubicBezTo>
                  <a:pt x="10" y="20"/>
                  <a:pt x="10" y="10"/>
                  <a:pt x="10" y="10"/>
                </a:cubicBezTo>
                <a:cubicBezTo>
                  <a:pt x="10" y="10"/>
                  <a:pt x="10" y="0"/>
                  <a:pt x="1" y="0"/>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38"/>
          <p:cNvSpPr/>
          <p:nvPr/>
        </p:nvSpPr>
        <p:spPr>
          <a:xfrm>
            <a:off x="5347986" y="3757056"/>
            <a:ext cx="71" cy="706"/>
          </a:xfrm>
          <a:custGeom>
            <a:avLst/>
            <a:gdLst/>
            <a:ahLst/>
            <a:cxnLst/>
            <a:rect l="l" t="t" r="r" b="b"/>
            <a:pathLst>
              <a:path w="1" h="10" extrusionOk="0">
                <a:moveTo>
                  <a:pt x="1" y="0"/>
                </a:moveTo>
                <a:cubicBezTo>
                  <a:pt x="1" y="0"/>
                  <a:pt x="1" y="0"/>
                  <a:pt x="1" y="10"/>
                </a:cubicBezTo>
                <a:cubicBezTo>
                  <a:pt x="1" y="10"/>
                  <a:pt x="1" y="10"/>
                  <a:pt x="1" y="10"/>
                </a:cubicBezTo>
                <a:cubicBezTo>
                  <a:pt x="1" y="10"/>
                  <a:pt x="1" y="0"/>
                  <a:pt x="1" y="0"/>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38"/>
          <p:cNvSpPr/>
          <p:nvPr/>
        </p:nvSpPr>
        <p:spPr>
          <a:xfrm>
            <a:off x="5577640" y="3761927"/>
            <a:ext cx="71" cy="1483"/>
          </a:xfrm>
          <a:custGeom>
            <a:avLst/>
            <a:gdLst/>
            <a:ahLst/>
            <a:cxnLst/>
            <a:rect l="l" t="t" r="r" b="b"/>
            <a:pathLst>
              <a:path w="1" h="21" extrusionOk="0">
                <a:moveTo>
                  <a:pt x="0" y="21"/>
                </a:moveTo>
                <a:cubicBezTo>
                  <a:pt x="0" y="11"/>
                  <a:pt x="0" y="11"/>
                  <a:pt x="0" y="1"/>
                </a:cubicBezTo>
                <a:lnTo>
                  <a:pt x="0" y="1"/>
                </a:ln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38"/>
          <p:cNvSpPr/>
          <p:nvPr/>
        </p:nvSpPr>
        <p:spPr>
          <a:xfrm>
            <a:off x="5364859" y="3966237"/>
            <a:ext cx="71" cy="1483"/>
          </a:xfrm>
          <a:custGeom>
            <a:avLst/>
            <a:gdLst/>
            <a:ahLst/>
            <a:cxnLst/>
            <a:rect l="l" t="t" r="r" b="b"/>
            <a:pathLst>
              <a:path w="1" h="21" extrusionOk="0">
                <a:moveTo>
                  <a:pt x="1" y="1"/>
                </a:moveTo>
                <a:cubicBezTo>
                  <a:pt x="1" y="1"/>
                  <a:pt x="1" y="11"/>
                  <a:pt x="1" y="11"/>
                </a:cubicBezTo>
                <a:cubicBezTo>
                  <a:pt x="1" y="21"/>
                  <a:pt x="1" y="21"/>
                  <a:pt x="1" y="21"/>
                </a:cubicBezTo>
                <a:cubicBezTo>
                  <a:pt x="1" y="11"/>
                  <a:pt x="1" y="11"/>
                  <a:pt x="1" y="1"/>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8"/>
          <p:cNvSpPr/>
          <p:nvPr/>
        </p:nvSpPr>
        <p:spPr>
          <a:xfrm>
            <a:off x="4935202" y="3105439"/>
            <a:ext cx="71" cy="777"/>
          </a:xfrm>
          <a:custGeom>
            <a:avLst/>
            <a:gdLst/>
            <a:ahLst/>
            <a:cxnLst/>
            <a:rect l="l" t="t" r="r" b="b"/>
            <a:pathLst>
              <a:path w="1" h="11" extrusionOk="0">
                <a:moveTo>
                  <a:pt x="0" y="1"/>
                </a:moveTo>
                <a:cubicBezTo>
                  <a:pt x="0" y="1"/>
                  <a:pt x="0" y="1"/>
                  <a:pt x="0" y="1"/>
                </a:cubicBezTo>
                <a:cubicBezTo>
                  <a:pt x="0" y="1"/>
                  <a:pt x="0" y="11"/>
                  <a:pt x="0" y="11"/>
                </a:cubicBezTo>
                <a:cubicBezTo>
                  <a:pt x="0" y="11"/>
                  <a:pt x="0" y="1"/>
                  <a:pt x="0" y="1"/>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8"/>
          <p:cNvSpPr/>
          <p:nvPr/>
        </p:nvSpPr>
        <p:spPr>
          <a:xfrm>
            <a:off x="5347986" y="2571750"/>
            <a:ext cx="71" cy="0"/>
          </a:xfrm>
          <a:custGeom>
            <a:avLst/>
            <a:gdLst/>
            <a:ahLst/>
            <a:cxnLst/>
            <a:rect l="l" t="t" r="r" b="b"/>
            <a:pathLst>
              <a:path w="1" extrusionOk="0">
                <a:moveTo>
                  <a:pt x="1" y="0"/>
                </a:moveTo>
                <a:lnTo>
                  <a:pt x="1" y="0"/>
                </a:lnTo>
                <a:lnTo>
                  <a:pt x="1" y="0"/>
                </a:ln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8"/>
          <p:cNvSpPr/>
          <p:nvPr/>
        </p:nvSpPr>
        <p:spPr>
          <a:xfrm>
            <a:off x="5121932" y="3137067"/>
            <a:ext cx="71" cy="777"/>
          </a:xfrm>
          <a:custGeom>
            <a:avLst/>
            <a:gdLst/>
            <a:ahLst/>
            <a:cxnLst/>
            <a:rect l="l" t="t" r="r" b="b"/>
            <a:pathLst>
              <a:path w="1" h="11" extrusionOk="0">
                <a:moveTo>
                  <a:pt x="1" y="10"/>
                </a:moveTo>
                <a:cubicBezTo>
                  <a:pt x="1" y="10"/>
                  <a:pt x="1" y="10"/>
                  <a:pt x="1" y="0"/>
                </a:cubicBezTo>
                <a:cubicBezTo>
                  <a:pt x="1" y="0"/>
                  <a:pt x="1" y="0"/>
                  <a:pt x="1" y="0"/>
                </a:cubicBezTo>
                <a:cubicBezTo>
                  <a:pt x="1" y="0"/>
                  <a:pt x="1" y="0"/>
                  <a:pt x="1" y="0"/>
                </a:cubicBezTo>
                <a:lnTo>
                  <a:pt x="1" y="0"/>
                </a:lnTo>
                <a:cubicBezTo>
                  <a:pt x="1" y="0"/>
                  <a:pt x="1" y="10"/>
                  <a:pt x="1" y="10"/>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38"/>
          <p:cNvSpPr/>
          <p:nvPr/>
        </p:nvSpPr>
        <p:spPr>
          <a:xfrm>
            <a:off x="5541777" y="3665773"/>
            <a:ext cx="71" cy="777"/>
          </a:xfrm>
          <a:custGeom>
            <a:avLst/>
            <a:gdLst/>
            <a:ahLst/>
            <a:cxnLst/>
            <a:rect l="l" t="t" r="r" b="b"/>
            <a:pathLst>
              <a:path w="1" h="11" extrusionOk="0">
                <a:moveTo>
                  <a:pt x="1" y="10"/>
                </a:moveTo>
                <a:cubicBezTo>
                  <a:pt x="1" y="0"/>
                  <a:pt x="1" y="0"/>
                  <a:pt x="1" y="0"/>
                </a:cubicBezTo>
                <a:lnTo>
                  <a:pt x="1" y="0"/>
                </a:lnTo>
                <a:cubicBezTo>
                  <a:pt x="1" y="0"/>
                  <a:pt x="1" y="0"/>
                  <a:pt x="1" y="10"/>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38"/>
          <p:cNvSpPr/>
          <p:nvPr/>
        </p:nvSpPr>
        <p:spPr>
          <a:xfrm>
            <a:off x="5543189" y="3715615"/>
            <a:ext cx="71" cy="71"/>
          </a:xfrm>
          <a:custGeom>
            <a:avLst/>
            <a:gdLst/>
            <a:ahLst/>
            <a:cxnLst/>
            <a:rect l="l" t="t" r="r" b="b"/>
            <a:pathLst>
              <a:path w="1" h="1" extrusionOk="0">
                <a:moveTo>
                  <a:pt x="1" y="0"/>
                </a:moveTo>
                <a:cubicBezTo>
                  <a:pt x="1" y="0"/>
                  <a:pt x="1" y="0"/>
                  <a:pt x="1" y="0"/>
                </a:cubicBezTo>
                <a:lnTo>
                  <a:pt x="1" y="0"/>
                </a:lnTo>
                <a:cubicBezTo>
                  <a:pt x="1" y="0"/>
                  <a:pt x="1" y="0"/>
                  <a:pt x="1" y="0"/>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38"/>
          <p:cNvSpPr/>
          <p:nvPr/>
        </p:nvSpPr>
        <p:spPr>
          <a:xfrm>
            <a:off x="5543189" y="3715615"/>
            <a:ext cx="71" cy="71"/>
          </a:xfrm>
          <a:custGeom>
            <a:avLst/>
            <a:gdLst/>
            <a:ahLst/>
            <a:cxnLst/>
            <a:rect l="l" t="t" r="r" b="b"/>
            <a:pathLst>
              <a:path w="1" h="1" extrusionOk="0">
                <a:moveTo>
                  <a:pt x="1" y="0"/>
                </a:moveTo>
                <a:lnTo>
                  <a:pt x="1" y="0"/>
                </a:lnTo>
                <a:lnTo>
                  <a:pt x="1" y="0"/>
                </a:ln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38"/>
          <p:cNvSpPr/>
          <p:nvPr/>
        </p:nvSpPr>
        <p:spPr>
          <a:xfrm>
            <a:off x="4949180" y="3264143"/>
            <a:ext cx="71" cy="71"/>
          </a:xfrm>
          <a:custGeom>
            <a:avLst/>
            <a:gdLst/>
            <a:ahLst/>
            <a:cxnLst/>
            <a:rect l="l" t="t" r="r" b="b"/>
            <a:pathLst>
              <a:path w="1" h="1" extrusionOk="0">
                <a:moveTo>
                  <a:pt x="1" y="0"/>
                </a:moveTo>
                <a:lnTo>
                  <a:pt x="1" y="0"/>
                </a:lnTo>
                <a:lnTo>
                  <a:pt x="1" y="0"/>
                </a:ln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38"/>
          <p:cNvSpPr/>
          <p:nvPr/>
        </p:nvSpPr>
        <p:spPr>
          <a:xfrm>
            <a:off x="4949180" y="3264143"/>
            <a:ext cx="71" cy="777"/>
          </a:xfrm>
          <a:custGeom>
            <a:avLst/>
            <a:gdLst/>
            <a:ahLst/>
            <a:cxnLst/>
            <a:rect l="l" t="t" r="r" b="b"/>
            <a:pathLst>
              <a:path w="1" h="11" extrusionOk="0">
                <a:moveTo>
                  <a:pt x="1" y="0"/>
                </a:moveTo>
                <a:cubicBezTo>
                  <a:pt x="1" y="0"/>
                  <a:pt x="1" y="0"/>
                  <a:pt x="1" y="10"/>
                </a:cubicBezTo>
                <a:cubicBezTo>
                  <a:pt x="1" y="0"/>
                  <a:pt x="1" y="0"/>
                  <a:pt x="1" y="0"/>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38"/>
          <p:cNvSpPr/>
          <p:nvPr/>
        </p:nvSpPr>
        <p:spPr>
          <a:xfrm>
            <a:off x="5121932" y="3136361"/>
            <a:ext cx="71" cy="777"/>
          </a:xfrm>
          <a:custGeom>
            <a:avLst/>
            <a:gdLst/>
            <a:ahLst/>
            <a:cxnLst/>
            <a:rect l="l" t="t" r="r" b="b"/>
            <a:pathLst>
              <a:path w="1" h="11" extrusionOk="0">
                <a:moveTo>
                  <a:pt x="1" y="0"/>
                </a:moveTo>
                <a:cubicBezTo>
                  <a:pt x="1" y="10"/>
                  <a:pt x="1" y="10"/>
                  <a:pt x="1" y="10"/>
                </a:cubicBezTo>
                <a:lnTo>
                  <a:pt x="1" y="10"/>
                </a:ln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38"/>
          <p:cNvSpPr/>
          <p:nvPr/>
        </p:nvSpPr>
        <p:spPr>
          <a:xfrm>
            <a:off x="5543895" y="3724722"/>
            <a:ext cx="71" cy="777"/>
          </a:xfrm>
          <a:custGeom>
            <a:avLst/>
            <a:gdLst/>
            <a:ahLst/>
            <a:cxnLst/>
            <a:rect l="l" t="t" r="r" b="b"/>
            <a:pathLst>
              <a:path w="1" h="11" extrusionOk="0">
                <a:moveTo>
                  <a:pt x="1" y="10"/>
                </a:moveTo>
                <a:cubicBezTo>
                  <a:pt x="1" y="10"/>
                  <a:pt x="1" y="10"/>
                  <a:pt x="1" y="10"/>
                </a:cubicBezTo>
                <a:cubicBezTo>
                  <a:pt x="1" y="10"/>
                  <a:pt x="1" y="10"/>
                  <a:pt x="1" y="1"/>
                </a:cubicBezTo>
                <a:cubicBezTo>
                  <a:pt x="1" y="1"/>
                  <a:pt x="1" y="1"/>
                  <a:pt x="1" y="10"/>
                </a:cubicBezTo>
                <a:close/>
              </a:path>
            </a:pathLst>
          </a:custGeom>
          <a:solidFill>
            <a:srgbClr val="E7B1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38"/>
          <p:cNvSpPr/>
          <p:nvPr/>
        </p:nvSpPr>
        <p:spPr>
          <a:xfrm>
            <a:off x="2545894" y="871304"/>
            <a:ext cx="777" cy="777"/>
          </a:xfrm>
          <a:custGeom>
            <a:avLst/>
            <a:gdLst/>
            <a:ahLst/>
            <a:cxnLst/>
            <a:rect l="l" t="t" r="r" b="b"/>
            <a:pathLst>
              <a:path w="11" h="11" extrusionOk="0">
                <a:moveTo>
                  <a:pt x="0" y="0"/>
                </a:moveTo>
                <a:cubicBezTo>
                  <a:pt x="0" y="0"/>
                  <a:pt x="10" y="0"/>
                  <a:pt x="10" y="10"/>
                </a:cubicBezTo>
                <a:cubicBezTo>
                  <a:pt x="10" y="10"/>
                  <a:pt x="10" y="0"/>
                  <a:pt x="10" y="0"/>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38"/>
          <p:cNvSpPr/>
          <p:nvPr/>
        </p:nvSpPr>
        <p:spPr>
          <a:xfrm>
            <a:off x="2624539" y="864950"/>
            <a:ext cx="706" cy="777"/>
          </a:xfrm>
          <a:custGeom>
            <a:avLst/>
            <a:gdLst/>
            <a:ahLst/>
            <a:cxnLst/>
            <a:rect l="l" t="t" r="r" b="b"/>
            <a:pathLst>
              <a:path w="10" h="11" extrusionOk="0">
                <a:moveTo>
                  <a:pt x="10" y="1"/>
                </a:moveTo>
                <a:lnTo>
                  <a:pt x="10" y="1"/>
                </a:lnTo>
                <a:cubicBezTo>
                  <a:pt x="10" y="1"/>
                  <a:pt x="0" y="11"/>
                  <a:pt x="0" y="11"/>
                </a:cubicBezTo>
                <a:cubicBezTo>
                  <a:pt x="10" y="11"/>
                  <a:pt x="10" y="1"/>
                  <a:pt x="10" y="1"/>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38"/>
          <p:cNvSpPr/>
          <p:nvPr/>
        </p:nvSpPr>
        <p:spPr>
          <a:xfrm>
            <a:off x="2349985" y="695728"/>
            <a:ext cx="1483" cy="71"/>
          </a:xfrm>
          <a:custGeom>
            <a:avLst/>
            <a:gdLst/>
            <a:ahLst/>
            <a:cxnLst/>
            <a:rect l="l" t="t" r="r" b="b"/>
            <a:pathLst>
              <a:path w="21" h="1" extrusionOk="0">
                <a:moveTo>
                  <a:pt x="0" y="1"/>
                </a:moveTo>
                <a:lnTo>
                  <a:pt x="10" y="1"/>
                </a:lnTo>
                <a:cubicBezTo>
                  <a:pt x="10" y="1"/>
                  <a:pt x="10" y="1"/>
                  <a:pt x="20" y="1"/>
                </a:cubicBezTo>
                <a:cubicBezTo>
                  <a:pt x="10" y="1"/>
                  <a:pt x="10" y="1"/>
                  <a:pt x="0" y="1"/>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38"/>
          <p:cNvSpPr/>
          <p:nvPr/>
        </p:nvSpPr>
        <p:spPr>
          <a:xfrm>
            <a:off x="2359798" y="509703"/>
            <a:ext cx="777" cy="71"/>
          </a:xfrm>
          <a:custGeom>
            <a:avLst/>
            <a:gdLst/>
            <a:ahLst/>
            <a:cxnLst/>
            <a:rect l="l" t="t" r="r" b="b"/>
            <a:pathLst>
              <a:path w="11" h="1" extrusionOk="0">
                <a:moveTo>
                  <a:pt x="11" y="0"/>
                </a:moveTo>
                <a:cubicBezTo>
                  <a:pt x="11" y="0"/>
                  <a:pt x="1" y="0"/>
                  <a:pt x="1" y="0"/>
                </a:cubicBezTo>
                <a:cubicBezTo>
                  <a:pt x="1" y="0"/>
                  <a:pt x="1" y="0"/>
                  <a:pt x="1" y="0"/>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38"/>
          <p:cNvSpPr/>
          <p:nvPr/>
        </p:nvSpPr>
        <p:spPr>
          <a:xfrm>
            <a:off x="2520620" y="686621"/>
            <a:ext cx="777" cy="71"/>
          </a:xfrm>
          <a:custGeom>
            <a:avLst/>
            <a:gdLst/>
            <a:ahLst/>
            <a:cxnLst/>
            <a:rect l="l" t="t" r="r" b="b"/>
            <a:pathLst>
              <a:path w="11" h="1" extrusionOk="0">
                <a:moveTo>
                  <a:pt x="0" y="1"/>
                </a:moveTo>
                <a:cubicBezTo>
                  <a:pt x="0" y="1"/>
                  <a:pt x="10" y="1"/>
                  <a:pt x="10" y="1"/>
                </a:cubicBezTo>
                <a:cubicBezTo>
                  <a:pt x="10" y="1"/>
                  <a:pt x="10" y="1"/>
                  <a:pt x="10" y="1"/>
                </a:cubicBezTo>
                <a:cubicBezTo>
                  <a:pt x="10" y="1"/>
                  <a:pt x="0" y="1"/>
                  <a:pt x="0" y="1"/>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38"/>
          <p:cNvSpPr/>
          <p:nvPr/>
        </p:nvSpPr>
        <p:spPr>
          <a:xfrm>
            <a:off x="1812172" y="1015959"/>
            <a:ext cx="1483" cy="71"/>
          </a:xfrm>
          <a:custGeom>
            <a:avLst/>
            <a:gdLst/>
            <a:ahLst/>
            <a:cxnLst/>
            <a:rect l="l" t="t" r="r" b="b"/>
            <a:pathLst>
              <a:path w="21" h="1" extrusionOk="0">
                <a:moveTo>
                  <a:pt x="0" y="0"/>
                </a:moveTo>
                <a:cubicBezTo>
                  <a:pt x="0" y="0"/>
                  <a:pt x="10" y="0"/>
                  <a:pt x="10" y="0"/>
                </a:cubicBezTo>
                <a:cubicBezTo>
                  <a:pt x="10" y="0"/>
                  <a:pt x="10" y="0"/>
                  <a:pt x="20" y="0"/>
                </a:cubicBezTo>
                <a:cubicBezTo>
                  <a:pt x="10" y="0"/>
                  <a:pt x="10" y="0"/>
                  <a:pt x="0" y="0"/>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38"/>
          <p:cNvSpPr/>
          <p:nvPr/>
        </p:nvSpPr>
        <p:spPr>
          <a:xfrm>
            <a:off x="2349985" y="695728"/>
            <a:ext cx="71" cy="71"/>
          </a:xfrm>
          <a:custGeom>
            <a:avLst/>
            <a:gdLst/>
            <a:ahLst/>
            <a:cxnLst/>
            <a:rect l="l" t="t" r="r" b="b"/>
            <a:pathLst>
              <a:path w="1" h="1" extrusionOk="0">
                <a:moveTo>
                  <a:pt x="0" y="1"/>
                </a:moveTo>
                <a:lnTo>
                  <a:pt x="0" y="1"/>
                </a:lnTo>
                <a:lnTo>
                  <a:pt x="0" y="1"/>
                </a:ln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38"/>
          <p:cNvSpPr/>
          <p:nvPr/>
        </p:nvSpPr>
        <p:spPr>
          <a:xfrm>
            <a:off x="1842317" y="864950"/>
            <a:ext cx="777" cy="71"/>
          </a:xfrm>
          <a:custGeom>
            <a:avLst/>
            <a:gdLst/>
            <a:ahLst/>
            <a:cxnLst/>
            <a:rect l="l" t="t" r="r" b="b"/>
            <a:pathLst>
              <a:path w="11" h="1" extrusionOk="0">
                <a:moveTo>
                  <a:pt x="11" y="1"/>
                </a:moveTo>
                <a:cubicBezTo>
                  <a:pt x="11" y="1"/>
                  <a:pt x="11" y="1"/>
                  <a:pt x="1" y="1"/>
                </a:cubicBezTo>
                <a:cubicBezTo>
                  <a:pt x="1" y="1"/>
                  <a:pt x="1" y="1"/>
                  <a:pt x="1" y="1"/>
                </a:cubicBezTo>
                <a:cubicBezTo>
                  <a:pt x="1" y="1"/>
                  <a:pt x="1" y="1"/>
                  <a:pt x="1" y="1"/>
                </a:cubicBezTo>
                <a:lnTo>
                  <a:pt x="1" y="1"/>
                </a:lnTo>
                <a:cubicBezTo>
                  <a:pt x="1" y="1"/>
                  <a:pt x="11" y="1"/>
                  <a:pt x="11" y="1"/>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38"/>
          <p:cNvSpPr/>
          <p:nvPr/>
        </p:nvSpPr>
        <p:spPr>
          <a:xfrm>
            <a:off x="2281152" y="536389"/>
            <a:ext cx="71" cy="71"/>
          </a:xfrm>
          <a:custGeom>
            <a:avLst/>
            <a:gdLst/>
            <a:ahLst/>
            <a:cxnLst/>
            <a:rect l="l" t="t" r="r" b="b"/>
            <a:pathLst>
              <a:path w="1" h="1" extrusionOk="0">
                <a:moveTo>
                  <a:pt x="1" y="0"/>
                </a:moveTo>
                <a:cubicBezTo>
                  <a:pt x="1" y="0"/>
                  <a:pt x="1" y="0"/>
                  <a:pt x="1" y="0"/>
                </a:cubicBezTo>
                <a:lnTo>
                  <a:pt x="1" y="0"/>
                </a:lnTo>
                <a:cubicBezTo>
                  <a:pt x="1" y="0"/>
                  <a:pt x="1" y="0"/>
                  <a:pt x="1" y="0"/>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38"/>
          <p:cNvSpPr/>
          <p:nvPr/>
        </p:nvSpPr>
        <p:spPr>
          <a:xfrm>
            <a:off x="2321181" y="537095"/>
            <a:ext cx="71" cy="71"/>
          </a:xfrm>
          <a:custGeom>
            <a:avLst/>
            <a:gdLst/>
            <a:ahLst/>
            <a:cxnLst/>
            <a:rect l="l" t="t" r="r" b="b"/>
            <a:pathLst>
              <a:path w="1" h="1" extrusionOk="0">
                <a:moveTo>
                  <a:pt x="1" y="0"/>
                </a:moveTo>
                <a:lnTo>
                  <a:pt x="1" y="0"/>
                </a:lnTo>
                <a:cubicBezTo>
                  <a:pt x="1" y="0"/>
                  <a:pt x="1" y="0"/>
                  <a:pt x="1" y="0"/>
                </a:cubicBezTo>
                <a:cubicBezTo>
                  <a:pt x="1" y="0"/>
                  <a:pt x="1" y="0"/>
                  <a:pt x="1" y="0"/>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38"/>
          <p:cNvSpPr/>
          <p:nvPr/>
        </p:nvSpPr>
        <p:spPr>
          <a:xfrm>
            <a:off x="2321181" y="537095"/>
            <a:ext cx="71" cy="71"/>
          </a:xfrm>
          <a:custGeom>
            <a:avLst/>
            <a:gdLst/>
            <a:ahLst/>
            <a:cxnLst/>
            <a:rect l="l" t="t" r="r" b="b"/>
            <a:pathLst>
              <a:path w="1" h="1" extrusionOk="0">
                <a:moveTo>
                  <a:pt x="1" y="0"/>
                </a:moveTo>
                <a:lnTo>
                  <a:pt x="1" y="0"/>
                </a:lnTo>
                <a:lnTo>
                  <a:pt x="1" y="0"/>
                </a:ln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38"/>
          <p:cNvSpPr/>
          <p:nvPr/>
        </p:nvSpPr>
        <p:spPr>
          <a:xfrm>
            <a:off x="1941366" y="1008193"/>
            <a:ext cx="71" cy="71"/>
          </a:xfrm>
          <a:custGeom>
            <a:avLst/>
            <a:gdLst/>
            <a:ahLst/>
            <a:cxnLst/>
            <a:rect l="l" t="t" r="r" b="b"/>
            <a:pathLst>
              <a:path w="1" h="1" extrusionOk="0">
                <a:moveTo>
                  <a:pt x="0" y="1"/>
                </a:moveTo>
                <a:lnTo>
                  <a:pt x="0" y="1"/>
                </a:lnTo>
                <a:lnTo>
                  <a:pt x="0" y="1"/>
                </a:ln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38"/>
          <p:cNvSpPr/>
          <p:nvPr/>
        </p:nvSpPr>
        <p:spPr>
          <a:xfrm>
            <a:off x="1942072" y="1007487"/>
            <a:ext cx="71" cy="777"/>
          </a:xfrm>
          <a:custGeom>
            <a:avLst/>
            <a:gdLst/>
            <a:ahLst/>
            <a:cxnLst/>
            <a:rect l="l" t="t" r="r" b="b"/>
            <a:pathLst>
              <a:path w="1" h="11" extrusionOk="0">
                <a:moveTo>
                  <a:pt x="0" y="11"/>
                </a:moveTo>
                <a:cubicBezTo>
                  <a:pt x="0" y="11"/>
                  <a:pt x="0" y="1"/>
                  <a:pt x="0" y="1"/>
                </a:cubicBezTo>
                <a:cubicBezTo>
                  <a:pt x="0" y="1"/>
                  <a:pt x="0" y="1"/>
                  <a:pt x="0" y="11"/>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38"/>
          <p:cNvSpPr/>
          <p:nvPr/>
        </p:nvSpPr>
        <p:spPr>
          <a:xfrm>
            <a:off x="1842317" y="864950"/>
            <a:ext cx="71" cy="71"/>
          </a:xfrm>
          <a:custGeom>
            <a:avLst/>
            <a:gdLst/>
            <a:ahLst/>
            <a:cxnLst/>
            <a:rect l="l" t="t" r="r" b="b"/>
            <a:pathLst>
              <a:path w="1" h="1" extrusionOk="0">
                <a:moveTo>
                  <a:pt x="1" y="1"/>
                </a:moveTo>
                <a:cubicBezTo>
                  <a:pt x="1" y="1"/>
                  <a:pt x="1" y="1"/>
                  <a:pt x="1" y="1"/>
                </a:cubicBezTo>
                <a:lnTo>
                  <a:pt x="1" y="1"/>
                </a:ln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38"/>
          <p:cNvSpPr/>
          <p:nvPr/>
        </p:nvSpPr>
        <p:spPr>
          <a:xfrm>
            <a:off x="2328947" y="535683"/>
            <a:ext cx="71" cy="71"/>
          </a:xfrm>
          <a:custGeom>
            <a:avLst/>
            <a:gdLst/>
            <a:ahLst/>
            <a:cxnLst/>
            <a:rect l="l" t="t" r="r" b="b"/>
            <a:pathLst>
              <a:path w="1" h="1" extrusionOk="0">
                <a:moveTo>
                  <a:pt x="0" y="0"/>
                </a:moveTo>
                <a:cubicBezTo>
                  <a:pt x="0" y="0"/>
                  <a:pt x="0" y="0"/>
                  <a:pt x="0" y="0"/>
                </a:cubicBezTo>
                <a:cubicBezTo>
                  <a:pt x="0" y="0"/>
                  <a:pt x="0" y="0"/>
                  <a:pt x="0" y="0"/>
                </a:cubicBezTo>
                <a:cubicBezTo>
                  <a:pt x="0" y="0"/>
                  <a:pt x="0" y="0"/>
                  <a:pt x="0" y="0"/>
                </a:cubicBezTo>
                <a:close/>
              </a:path>
            </a:pathLst>
          </a:custGeom>
          <a:solidFill>
            <a:srgbClr val="AF1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38"/>
          <p:cNvSpPr/>
          <p:nvPr/>
        </p:nvSpPr>
        <p:spPr>
          <a:xfrm>
            <a:off x="1351593" y="1789639"/>
            <a:ext cx="777" cy="777"/>
          </a:xfrm>
          <a:custGeom>
            <a:avLst/>
            <a:gdLst/>
            <a:ahLst/>
            <a:cxnLst/>
            <a:rect l="l" t="t" r="r" b="b"/>
            <a:pathLst>
              <a:path w="11" h="11" extrusionOk="0">
                <a:moveTo>
                  <a:pt x="0" y="1"/>
                </a:moveTo>
                <a:lnTo>
                  <a:pt x="10" y="11"/>
                </a:lnTo>
                <a:cubicBezTo>
                  <a:pt x="10" y="11"/>
                  <a:pt x="10" y="1"/>
                  <a:pt x="0" y="1"/>
                </a:cubicBezTo>
                <a:close/>
              </a:path>
            </a:pathLst>
          </a:custGeom>
          <a:solidFill>
            <a:srgbClr val="7CB0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67A01C00-F486-46F2-8C57-F272A7849E84}"/>
              </a:ext>
            </a:extLst>
          </p:cNvPr>
          <p:cNvSpPr txBox="1"/>
          <p:nvPr/>
        </p:nvSpPr>
        <p:spPr>
          <a:xfrm>
            <a:off x="269774" y="695728"/>
            <a:ext cx="8288072" cy="3688189"/>
          </a:xfrm>
          <a:prstGeom prst="rect">
            <a:avLst/>
          </a:prstGeom>
          <a:noFill/>
        </p:spPr>
        <p:txBody>
          <a:bodyPr wrap="square" rtlCol="0">
            <a:spAutoFit/>
          </a:bodyPr>
          <a:lstStyle/>
          <a:p>
            <a:pPr algn="ctr">
              <a:lnSpc>
                <a:spcPct val="150000"/>
              </a:lnSpc>
            </a:pPr>
            <a:r>
              <a:rPr lang="fr-FR" sz="3200" dirty="0">
                <a:solidFill>
                  <a:schemeClr val="tx1"/>
                </a:solidFill>
              </a:rPr>
              <a:t>The </a:t>
            </a:r>
            <a:r>
              <a:rPr lang="fr-FR" sz="3200" dirty="0" err="1">
                <a:solidFill>
                  <a:schemeClr val="tx1"/>
                </a:solidFill>
              </a:rPr>
              <a:t>statement</a:t>
            </a:r>
            <a:r>
              <a:rPr lang="fr-FR" sz="3200" dirty="0">
                <a:solidFill>
                  <a:schemeClr val="tx1"/>
                </a:solidFill>
              </a:rPr>
              <a:t> of problem :</a:t>
            </a:r>
            <a:endParaRPr lang="ar-DZ" sz="3200" dirty="0">
              <a:solidFill>
                <a:schemeClr val="tx1"/>
              </a:solidFill>
            </a:endParaRPr>
          </a:p>
          <a:p>
            <a:pPr algn="ctr">
              <a:lnSpc>
                <a:spcPct val="150000"/>
              </a:lnSpc>
            </a:pPr>
            <a:r>
              <a:rPr lang="en-US" sz="1800" dirty="0"/>
              <a:t>The study sheds light on inner conflicts in the personalities in the novel </a:t>
            </a:r>
            <a:r>
              <a:rPr lang="en-US" sz="1800" i="1" dirty="0"/>
              <a:t>No Longer at Ease</a:t>
            </a:r>
            <a:r>
              <a:rPr lang="en-US" sz="1800" dirty="0"/>
              <a:t> by Chinua Achebe, who has criticized the colonizer for destroying the social and cultural setup of the colonized land ,these contradictions and psychological conflicts embodied by the Igbo society in Nigeria through thoughts, beliefs, and personalities in post-colonial era. Hence the problem that arose as a result of colonial legacy affected on character's identity and culture.</a:t>
            </a:r>
            <a:endParaRPr lang="fr-FR"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94682-D9DC-4910-A1E5-0E6C85CF2350}"/>
              </a:ext>
            </a:extLst>
          </p:cNvPr>
          <p:cNvSpPr>
            <a:spLocks noGrp="1"/>
          </p:cNvSpPr>
          <p:nvPr>
            <p:ph type="ctrTitle"/>
          </p:nvPr>
        </p:nvSpPr>
        <p:spPr>
          <a:xfrm>
            <a:off x="1095022" y="613611"/>
            <a:ext cx="7086451" cy="565484"/>
          </a:xfrm>
        </p:spPr>
        <p:txBody>
          <a:bodyPr/>
          <a:lstStyle/>
          <a:p>
            <a:r>
              <a:rPr lang="fr-FR" sz="2400" b="1" dirty="0">
                <a:latin typeface="+mj-lt"/>
              </a:rPr>
              <a:t>The </a:t>
            </a:r>
            <a:r>
              <a:rPr lang="fr-FR" sz="2400" b="1" dirty="0" err="1">
                <a:latin typeface="+mj-lt"/>
              </a:rPr>
              <a:t>research</a:t>
            </a:r>
            <a:r>
              <a:rPr lang="fr-FR" sz="2400" b="1" dirty="0">
                <a:latin typeface="+mj-lt"/>
              </a:rPr>
              <a:t> questions:</a:t>
            </a:r>
          </a:p>
        </p:txBody>
      </p:sp>
      <p:sp>
        <p:nvSpPr>
          <p:cNvPr id="6" name="TextBox 5">
            <a:extLst>
              <a:ext uri="{FF2B5EF4-FFF2-40B4-BE49-F238E27FC236}">
                <a16:creationId xmlns:a16="http://schemas.microsoft.com/office/drawing/2014/main" id="{AA839A32-03BB-4BFC-B720-ACED010FC247}"/>
              </a:ext>
            </a:extLst>
          </p:cNvPr>
          <p:cNvSpPr txBox="1"/>
          <p:nvPr/>
        </p:nvSpPr>
        <p:spPr>
          <a:xfrm>
            <a:off x="1323474" y="1263316"/>
            <a:ext cx="7363326" cy="3347840"/>
          </a:xfrm>
          <a:prstGeom prst="rect">
            <a:avLst/>
          </a:prstGeom>
          <a:noFill/>
        </p:spPr>
        <p:txBody>
          <a:bodyPr wrap="square" rtlCol="0">
            <a:spAutoFit/>
          </a:bodyPr>
          <a:lstStyle/>
          <a:p>
            <a:pPr>
              <a:lnSpc>
                <a:spcPct val="150000"/>
              </a:lnSpc>
            </a:pPr>
            <a:r>
              <a:rPr lang="en-US" sz="2400" i="1" dirty="0"/>
              <a:t>Q 01:</a:t>
            </a:r>
          </a:p>
          <a:p>
            <a:pPr>
              <a:lnSpc>
                <a:spcPct val="150000"/>
              </a:lnSpc>
            </a:pPr>
            <a:r>
              <a:rPr lang="en-US" sz="2400" dirty="0"/>
              <a:t>-How does cultural hybridity manifest in </a:t>
            </a:r>
            <a:r>
              <a:rPr lang="en-US" sz="2400" i="1" dirty="0"/>
              <a:t>No Longer at Ease?</a:t>
            </a:r>
            <a:r>
              <a:rPr lang="ar-DZ" sz="2400" i="1" dirty="0"/>
              <a:t>.</a:t>
            </a:r>
          </a:p>
          <a:p>
            <a:pPr>
              <a:lnSpc>
                <a:spcPct val="150000"/>
              </a:lnSpc>
            </a:pPr>
            <a:r>
              <a:rPr lang="fr-FR" sz="2400" i="1" dirty="0"/>
              <a:t>Q 02:</a:t>
            </a:r>
          </a:p>
          <a:p>
            <a:pPr>
              <a:lnSpc>
                <a:spcPct val="150000"/>
              </a:lnSpc>
            </a:pPr>
            <a:r>
              <a:rPr lang="en-US" sz="2400" dirty="0"/>
              <a:t>-What is the view of the new youth generation about tradition in Nigeria?</a:t>
            </a:r>
            <a:r>
              <a:rPr lang="ar-DZ" sz="2400" dirty="0"/>
              <a:t>.</a:t>
            </a:r>
            <a:endParaRPr lang="fr-FR" sz="2400" dirty="0"/>
          </a:p>
        </p:txBody>
      </p:sp>
    </p:spTree>
    <p:extLst>
      <p:ext uri="{BB962C8B-B14F-4D97-AF65-F5344CB8AC3E}">
        <p14:creationId xmlns:p14="http://schemas.microsoft.com/office/powerpoint/2010/main" val="296726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9DC6A-EADA-4BAD-A030-08B1893C325B}"/>
              </a:ext>
            </a:extLst>
          </p:cNvPr>
          <p:cNvSpPr>
            <a:spLocks noGrp="1"/>
          </p:cNvSpPr>
          <p:nvPr>
            <p:ph type="title"/>
          </p:nvPr>
        </p:nvSpPr>
        <p:spPr>
          <a:xfrm>
            <a:off x="720000" y="293077"/>
            <a:ext cx="7704000" cy="724648"/>
          </a:xfrm>
        </p:spPr>
        <p:txBody>
          <a:bodyPr/>
          <a:lstStyle/>
          <a:p>
            <a:r>
              <a:rPr lang="fr-FR" sz="3600" b="1" dirty="0">
                <a:latin typeface="+mj-lt"/>
              </a:rPr>
              <a:t>The objective of study:</a:t>
            </a:r>
          </a:p>
        </p:txBody>
      </p:sp>
      <p:sp>
        <p:nvSpPr>
          <p:cNvPr id="3" name="Text Placeholder 2">
            <a:extLst>
              <a:ext uri="{FF2B5EF4-FFF2-40B4-BE49-F238E27FC236}">
                <a16:creationId xmlns:a16="http://schemas.microsoft.com/office/drawing/2014/main" id="{84B68A19-B9DB-4BF5-A1F3-A6408A31F232}"/>
              </a:ext>
            </a:extLst>
          </p:cNvPr>
          <p:cNvSpPr>
            <a:spLocks noGrp="1"/>
          </p:cNvSpPr>
          <p:nvPr>
            <p:ph type="body" idx="1"/>
          </p:nvPr>
        </p:nvSpPr>
        <p:spPr>
          <a:xfrm>
            <a:off x="720000" y="1130874"/>
            <a:ext cx="7704000" cy="3417680"/>
          </a:xfrm>
        </p:spPr>
        <p:txBody>
          <a:bodyPr/>
          <a:lstStyle/>
          <a:p>
            <a:pPr marL="139700" indent="0">
              <a:buNone/>
            </a:pPr>
            <a:r>
              <a:rPr lang="ar-DZ" sz="2400" dirty="0">
                <a:solidFill>
                  <a:schemeClr val="bg1">
                    <a:lumMod val="10000"/>
                  </a:schemeClr>
                </a:solidFill>
                <a:latin typeface="+mj-lt"/>
              </a:rPr>
              <a:t> </a:t>
            </a:r>
            <a:r>
              <a:rPr lang="en-US" sz="2400" u="sng" dirty="0">
                <a:solidFill>
                  <a:schemeClr val="bg1">
                    <a:lumMod val="10000"/>
                  </a:schemeClr>
                </a:solidFill>
                <a:latin typeface="+mj-lt"/>
              </a:rPr>
              <a:t>The study aims to:</a:t>
            </a:r>
          </a:p>
          <a:p>
            <a:pPr marL="139700" indent="0">
              <a:buNone/>
            </a:pPr>
            <a:endParaRPr lang="en-US" sz="2400" dirty="0">
              <a:solidFill>
                <a:schemeClr val="bg1">
                  <a:lumMod val="10000"/>
                </a:schemeClr>
              </a:solidFill>
              <a:latin typeface="+mj-lt"/>
            </a:endParaRPr>
          </a:p>
          <a:p>
            <a:pPr marL="139700" indent="0">
              <a:buNone/>
            </a:pPr>
            <a:r>
              <a:rPr lang="en-US" sz="2400" dirty="0">
                <a:solidFill>
                  <a:schemeClr val="bg1">
                    <a:lumMod val="10000"/>
                  </a:schemeClr>
                </a:solidFill>
                <a:latin typeface="+mj-lt"/>
              </a:rPr>
              <a:t> Carry out the post-colonial work of Achebe's novel No Longer at Ease, to focus on the issue of cultural hybridity in late independent Nigeria. In particular, it attempts to examine how Chinua depicts the dilemma of belonging and the burden of embracing European modernity through the main character Obi Okonkwo.</a:t>
            </a:r>
            <a:endParaRPr lang="fr-FR" sz="2400" dirty="0">
              <a:solidFill>
                <a:schemeClr val="bg1">
                  <a:lumMod val="10000"/>
                </a:schemeClr>
              </a:solidFill>
              <a:latin typeface="+mj-lt"/>
            </a:endParaRPr>
          </a:p>
        </p:txBody>
      </p:sp>
    </p:spTree>
    <p:extLst>
      <p:ext uri="{BB962C8B-B14F-4D97-AF65-F5344CB8AC3E}">
        <p14:creationId xmlns:p14="http://schemas.microsoft.com/office/powerpoint/2010/main" val="1869804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1986"/>
        <p:cNvGrpSpPr/>
        <p:nvPr/>
      </p:nvGrpSpPr>
      <p:grpSpPr>
        <a:xfrm>
          <a:off x="0" y="0"/>
          <a:ext cx="0" cy="0"/>
          <a:chOff x="0" y="0"/>
          <a:chExt cx="0" cy="0"/>
        </a:xfrm>
      </p:grpSpPr>
      <p:sp>
        <p:nvSpPr>
          <p:cNvPr id="1987" name="Google Shape;1987;p65"/>
          <p:cNvSpPr txBox="1">
            <a:spLocks noGrp="1"/>
          </p:cNvSpPr>
          <p:nvPr>
            <p:ph type="title"/>
          </p:nvPr>
        </p:nvSpPr>
        <p:spPr>
          <a:xfrm>
            <a:off x="248356" y="445025"/>
            <a:ext cx="8175644"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r-FR" dirty="0"/>
              <a:t>T</a:t>
            </a:r>
            <a:r>
              <a:rPr lang="en" dirty="0"/>
              <a:t>he research methodology:</a:t>
            </a:r>
            <a:endParaRPr dirty="0"/>
          </a:p>
        </p:txBody>
      </p:sp>
      <p:sp>
        <p:nvSpPr>
          <p:cNvPr id="1988" name="Google Shape;1988;p65"/>
          <p:cNvSpPr/>
          <p:nvPr/>
        </p:nvSpPr>
        <p:spPr>
          <a:xfrm>
            <a:off x="1662909" y="2433848"/>
            <a:ext cx="2434813" cy="384067"/>
          </a:xfrm>
          <a:prstGeom prst="flowChartAlternateProcess">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fr-FR" sz="2000" dirty="0" err="1"/>
              <a:t>Theoretical</a:t>
            </a:r>
            <a:r>
              <a:rPr lang="fr-FR" sz="2000" dirty="0"/>
              <a:t> part</a:t>
            </a:r>
            <a:endParaRPr sz="2000" dirty="0"/>
          </a:p>
        </p:txBody>
      </p:sp>
      <p:sp>
        <p:nvSpPr>
          <p:cNvPr id="1990" name="Google Shape;1990;p65"/>
          <p:cNvSpPr/>
          <p:nvPr/>
        </p:nvSpPr>
        <p:spPr>
          <a:xfrm>
            <a:off x="4902964" y="2471725"/>
            <a:ext cx="2434813" cy="387600"/>
          </a:xfrm>
          <a:prstGeom prst="flowChartAlternateProcess">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fr-FR" sz="2000" dirty="0" err="1"/>
              <a:t>Practical</a:t>
            </a:r>
            <a:r>
              <a:rPr lang="fr-FR" sz="2000" dirty="0"/>
              <a:t> part</a:t>
            </a:r>
            <a:endParaRPr sz="2000" dirty="0"/>
          </a:p>
        </p:txBody>
      </p:sp>
      <p:sp>
        <p:nvSpPr>
          <p:cNvPr id="1995" name="Google Shape;1995;p65"/>
          <p:cNvSpPr txBox="1"/>
          <p:nvPr/>
        </p:nvSpPr>
        <p:spPr>
          <a:xfrm flipH="1">
            <a:off x="2268150" y="1153050"/>
            <a:ext cx="4882922" cy="601375"/>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fr-FR" sz="2400" dirty="0">
                <a:solidFill>
                  <a:schemeClr val="accent1"/>
                </a:solidFill>
                <a:latin typeface="+mj-lt"/>
                <a:ea typeface="Rowdies"/>
                <a:cs typeface="Rowdies"/>
                <a:sym typeface="Rowdies"/>
              </a:rPr>
              <a:t>Q</a:t>
            </a:r>
            <a:r>
              <a:rPr lang="en" sz="2400" dirty="0">
                <a:solidFill>
                  <a:schemeClr val="accent1"/>
                </a:solidFill>
                <a:latin typeface="+mj-lt"/>
                <a:ea typeface="Rowdies"/>
                <a:cs typeface="Rowdies"/>
                <a:sym typeface="Rowdies"/>
              </a:rPr>
              <a:t>ualitative appraech</a:t>
            </a:r>
            <a:endParaRPr sz="2400" dirty="0">
              <a:solidFill>
                <a:schemeClr val="accent1"/>
              </a:solidFill>
              <a:latin typeface="+mj-lt"/>
              <a:ea typeface="Rowdies"/>
              <a:cs typeface="Rowdies"/>
              <a:sym typeface="Rowdies"/>
            </a:endParaRPr>
          </a:p>
        </p:txBody>
      </p:sp>
      <p:sp>
        <p:nvSpPr>
          <p:cNvPr id="2000" name="Google Shape;2000;p65"/>
          <p:cNvSpPr txBox="1"/>
          <p:nvPr/>
        </p:nvSpPr>
        <p:spPr>
          <a:xfrm flipH="1">
            <a:off x="1907820" y="3008694"/>
            <a:ext cx="1545299" cy="963453"/>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fr-FR" sz="2000" b="1" dirty="0" err="1">
                <a:solidFill>
                  <a:schemeClr val="bg1">
                    <a:lumMod val="10000"/>
                  </a:schemeClr>
                </a:solidFill>
                <a:latin typeface="Barlow"/>
                <a:ea typeface="Barlow"/>
                <a:cs typeface="Barlow"/>
                <a:sym typeface="Barlow"/>
              </a:rPr>
              <a:t>Historical</a:t>
            </a:r>
            <a:r>
              <a:rPr lang="fr-FR" sz="2000" b="1" dirty="0">
                <a:solidFill>
                  <a:schemeClr val="bg1">
                    <a:lumMod val="10000"/>
                  </a:schemeClr>
                </a:solidFill>
                <a:latin typeface="Barlow"/>
                <a:ea typeface="Barlow"/>
                <a:cs typeface="Barlow"/>
                <a:sym typeface="Barlow"/>
              </a:rPr>
              <a:t> </a:t>
            </a:r>
            <a:r>
              <a:rPr lang="en" sz="2000" b="1" dirty="0">
                <a:solidFill>
                  <a:schemeClr val="bg1">
                    <a:lumMod val="10000"/>
                  </a:schemeClr>
                </a:solidFill>
                <a:latin typeface="Barlow"/>
                <a:ea typeface="Barlow"/>
                <a:cs typeface="Barlow"/>
                <a:sym typeface="Barlow"/>
              </a:rPr>
              <a:t>Analytical </a:t>
            </a:r>
            <a:endParaRPr sz="2000" b="1" dirty="0">
              <a:solidFill>
                <a:schemeClr val="bg1">
                  <a:lumMod val="10000"/>
                </a:schemeClr>
              </a:solidFill>
              <a:latin typeface="Barlow"/>
              <a:ea typeface="Barlow"/>
              <a:cs typeface="Barlow"/>
              <a:sym typeface="Barlow"/>
            </a:endParaRPr>
          </a:p>
        </p:txBody>
      </p:sp>
      <p:sp>
        <p:nvSpPr>
          <p:cNvPr id="2001" name="Google Shape;2001;p65"/>
          <p:cNvSpPr txBox="1"/>
          <p:nvPr/>
        </p:nvSpPr>
        <p:spPr>
          <a:xfrm flipH="1">
            <a:off x="5340150" y="2968752"/>
            <a:ext cx="1545300" cy="801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800" b="1" dirty="0">
                <a:solidFill>
                  <a:schemeClr val="bg1">
                    <a:lumMod val="10000"/>
                  </a:schemeClr>
                </a:solidFill>
                <a:latin typeface="Barlow"/>
                <a:ea typeface="Barlow"/>
                <a:cs typeface="Barlow"/>
                <a:sym typeface="Barlow"/>
              </a:rPr>
              <a:t>Des</a:t>
            </a:r>
            <a:r>
              <a:rPr lang="fr-FR" sz="1800" b="1" dirty="0" err="1">
                <a:solidFill>
                  <a:schemeClr val="bg1">
                    <a:lumMod val="10000"/>
                  </a:schemeClr>
                </a:solidFill>
                <a:latin typeface="Barlow"/>
                <a:ea typeface="Barlow"/>
                <a:cs typeface="Barlow"/>
                <a:sym typeface="Barlow"/>
              </a:rPr>
              <a:t>criptive</a:t>
            </a:r>
            <a:r>
              <a:rPr lang="fr-FR" sz="1800" b="1" dirty="0">
                <a:solidFill>
                  <a:schemeClr val="bg1">
                    <a:lumMod val="10000"/>
                  </a:schemeClr>
                </a:solidFill>
                <a:latin typeface="Barlow"/>
                <a:ea typeface="Barlow"/>
                <a:cs typeface="Barlow"/>
                <a:sym typeface="Barlow"/>
              </a:rPr>
              <a:t> </a:t>
            </a:r>
            <a:r>
              <a:rPr lang="fr-FR" sz="1800" b="1" dirty="0" err="1">
                <a:solidFill>
                  <a:schemeClr val="bg1">
                    <a:lumMod val="10000"/>
                  </a:schemeClr>
                </a:solidFill>
                <a:latin typeface="Barlow"/>
                <a:ea typeface="Barlow"/>
                <a:cs typeface="Barlow"/>
                <a:sym typeface="Barlow"/>
              </a:rPr>
              <a:t>analytical</a:t>
            </a:r>
            <a:endParaRPr sz="1800" b="1" dirty="0">
              <a:solidFill>
                <a:schemeClr val="bg1">
                  <a:lumMod val="10000"/>
                </a:schemeClr>
              </a:solidFill>
              <a:latin typeface="Barlow"/>
              <a:ea typeface="Barlow"/>
              <a:cs typeface="Barlow"/>
              <a:sym typeface="Barlow"/>
            </a:endParaRPr>
          </a:p>
        </p:txBody>
      </p:sp>
      <p:sp>
        <p:nvSpPr>
          <p:cNvPr id="2003" name="Google Shape;2003;p65"/>
          <p:cNvSpPr/>
          <p:nvPr/>
        </p:nvSpPr>
        <p:spPr>
          <a:xfrm>
            <a:off x="7468125" y="3923904"/>
            <a:ext cx="352500" cy="376010"/>
          </a:xfrm>
          <a:custGeom>
            <a:avLst/>
            <a:gdLst/>
            <a:ahLst/>
            <a:cxnLst/>
            <a:rect l="l" t="t" r="r" b="b"/>
            <a:pathLst>
              <a:path w="13029" h="13898" extrusionOk="0">
                <a:moveTo>
                  <a:pt x="8531" y="807"/>
                </a:moveTo>
                <a:lnTo>
                  <a:pt x="8531" y="1769"/>
                </a:lnTo>
                <a:lnTo>
                  <a:pt x="4529" y="1769"/>
                </a:lnTo>
                <a:lnTo>
                  <a:pt x="4529" y="807"/>
                </a:lnTo>
                <a:close/>
                <a:moveTo>
                  <a:pt x="8531" y="2606"/>
                </a:moveTo>
                <a:lnTo>
                  <a:pt x="8531" y="3257"/>
                </a:lnTo>
                <a:lnTo>
                  <a:pt x="4529" y="3257"/>
                </a:lnTo>
                <a:lnTo>
                  <a:pt x="4529" y="2606"/>
                </a:lnTo>
                <a:close/>
                <a:moveTo>
                  <a:pt x="9306" y="4964"/>
                </a:moveTo>
                <a:cubicBezTo>
                  <a:pt x="9741" y="5088"/>
                  <a:pt x="10020" y="5460"/>
                  <a:pt x="10020" y="5894"/>
                </a:cubicBezTo>
                <a:cubicBezTo>
                  <a:pt x="10020" y="6093"/>
                  <a:pt x="9864" y="6239"/>
                  <a:pt x="9672" y="6239"/>
                </a:cubicBezTo>
                <a:cubicBezTo>
                  <a:pt x="9653" y="6239"/>
                  <a:pt x="9635" y="6238"/>
                  <a:pt x="9616" y="6235"/>
                </a:cubicBezTo>
                <a:cubicBezTo>
                  <a:pt x="9430" y="6204"/>
                  <a:pt x="9306" y="6049"/>
                  <a:pt x="9306" y="5894"/>
                </a:cubicBezTo>
                <a:lnTo>
                  <a:pt x="9306" y="4964"/>
                </a:lnTo>
                <a:close/>
                <a:moveTo>
                  <a:pt x="3754" y="4964"/>
                </a:moveTo>
                <a:lnTo>
                  <a:pt x="3754" y="5894"/>
                </a:lnTo>
                <a:cubicBezTo>
                  <a:pt x="3754" y="6082"/>
                  <a:pt x="3590" y="6247"/>
                  <a:pt x="3405" y="6247"/>
                </a:cubicBezTo>
                <a:cubicBezTo>
                  <a:pt x="3377" y="6247"/>
                  <a:pt x="3348" y="6244"/>
                  <a:pt x="3320" y="6235"/>
                </a:cubicBezTo>
                <a:cubicBezTo>
                  <a:pt x="3133" y="6204"/>
                  <a:pt x="3009" y="6049"/>
                  <a:pt x="3040" y="5863"/>
                </a:cubicBezTo>
                <a:cubicBezTo>
                  <a:pt x="3040" y="5429"/>
                  <a:pt x="3351" y="5057"/>
                  <a:pt x="3754" y="4964"/>
                </a:cubicBezTo>
                <a:close/>
                <a:moveTo>
                  <a:pt x="8500" y="4095"/>
                </a:moveTo>
                <a:lnTo>
                  <a:pt x="8500" y="4250"/>
                </a:lnTo>
                <a:cubicBezTo>
                  <a:pt x="8562" y="5398"/>
                  <a:pt x="7662" y="6328"/>
                  <a:pt x="6515" y="6328"/>
                </a:cubicBezTo>
                <a:cubicBezTo>
                  <a:pt x="6497" y="6329"/>
                  <a:pt x="6479" y="6329"/>
                  <a:pt x="6462" y="6329"/>
                </a:cubicBezTo>
                <a:cubicBezTo>
                  <a:pt x="5370" y="6329"/>
                  <a:pt x="4499" y="5380"/>
                  <a:pt x="4529" y="4281"/>
                </a:cubicBezTo>
                <a:lnTo>
                  <a:pt x="4529" y="4095"/>
                </a:lnTo>
                <a:close/>
                <a:moveTo>
                  <a:pt x="7104" y="7011"/>
                </a:moveTo>
                <a:lnTo>
                  <a:pt x="7104" y="8127"/>
                </a:lnTo>
                <a:lnTo>
                  <a:pt x="7693" y="8314"/>
                </a:lnTo>
                <a:cubicBezTo>
                  <a:pt x="7693" y="9089"/>
                  <a:pt x="7112" y="9477"/>
                  <a:pt x="6530" y="9477"/>
                </a:cubicBezTo>
                <a:cubicBezTo>
                  <a:pt x="5948" y="9477"/>
                  <a:pt x="5367" y="9089"/>
                  <a:pt x="5367" y="8314"/>
                </a:cubicBezTo>
                <a:lnTo>
                  <a:pt x="5925" y="8127"/>
                </a:lnTo>
                <a:lnTo>
                  <a:pt x="5925" y="7011"/>
                </a:lnTo>
                <a:cubicBezTo>
                  <a:pt x="6111" y="7042"/>
                  <a:pt x="6328" y="7073"/>
                  <a:pt x="6515" y="7073"/>
                </a:cubicBezTo>
                <a:cubicBezTo>
                  <a:pt x="6701" y="7073"/>
                  <a:pt x="6887" y="7042"/>
                  <a:pt x="7104" y="7011"/>
                </a:cubicBezTo>
                <a:close/>
                <a:moveTo>
                  <a:pt x="8500" y="8562"/>
                </a:moveTo>
                <a:lnTo>
                  <a:pt x="9399" y="8841"/>
                </a:lnTo>
                <a:cubicBezTo>
                  <a:pt x="9244" y="9430"/>
                  <a:pt x="8934" y="9989"/>
                  <a:pt x="8500" y="10392"/>
                </a:cubicBezTo>
                <a:cubicBezTo>
                  <a:pt x="7923" y="10915"/>
                  <a:pt x="7228" y="11155"/>
                  <a:pt x="6545" y="11155"/>
                </a:cubicBezTo>
                <a:cubicBezTo>
                  <a:pt x="5245" y="11155"/>
                  <a:pt x="3986" y="10285"/>
                  <a:pt x="3661" y="8841"/>
                </a:cubicBezTo>
                <a:lnTo>
                  <a:pt x="4560" y="8562"/>
                </a:lnTo>
                <a:cubicBezTo>
                  <a:pt x="4746" y="9663"/>
                  <a:pt x="5638" y="10214"/>
                  <a:pt x="6530" y="10214"/>
                </a:cubicBezTo>
                <a:cubicBezTo>
                  <a:pt x="7422" y="10214"/>
                  <a:pt x="8314" y="9663"/>
                  <a:pt x="8500" y="8562"/>
                </a:cubicBezTo>
                <a:close/>
                <a:moveTo>
                  <a:pt x="9027" y="10981"/>
                </a:moveTo>
                <a:lnTo>
                  <a:pt x="9834" y="11726"/>
                </a:lnTo>
                <a:lnTo>
                  <a:pt x="9865" y="13060"/>
                </a:lnTo>
                <a:lnTo>
                  <a:pt x="3164" y="13060"/>
                </a:lnTo>
                <a:lnTo>
                  <a:pt x="3164" y="11726"/>
                </a:lnTo>
                <a:lnTo>
                  <a:pt x="4002" y="10981"/>
                </a:lnTo>
                <a:cubicBezTo>
                  <a:pt x="4715" y="11633"/>
                  <a:pt x="5615" y="11958"/>
                  <a:pt x="6515" y="11958"/>
                </a:cubicBezTo>
                <a:cubicBezTo>
                  <a:pt x="7414" y="11958"/>
                  <a:pt x="8314" y="11633"/>
                  <a:pt x="9027" y="10981"/>
                </a:cubicBezTo>
                <a:close/>
                <a:moveTo>
                  <a:pt x="2854" y="9120"/>
                </a:moveTo>
                <a:cubicBezTo>
                  <a:pt x="2978" y="9585"/>
                  <a:pt x="3195" y="10020"/>
                  <a:pt x="3444" y="10392"/>
                </a:cubicBezTo>
                <a:lnTo>
                  <a:pt x="2358" y="11384"/>
                </a:lnTo>
                <a:lnTo>
                  <a:pt x="2358" y="13091"/>
                </a:lnTo>
                <a:lnTo>
                  <a:pt x="807" y="13091"/>
                </a:lnTo>
                <a:lnTo>
                  <a:pt x="807" y="11478"/>
                </a:lnTo>
                <a:cubicBezTo>
                  <a:pt x="807" y="10454"/>
                  <a:pt x="1458" y="9554"/>
                  <a:pt x="2420" y="9275"/>
                </a:cubicBezTo>
                <a:lnTo>
                  <a:pt x="2854" y="9120"/>
                </a:lnTo>
                <a:close/>
                <a:moveTo>
                  <a:pt x="10175" y="9120"/>
                </a:moveTo>
                <a:lnTo>
                  <a:pt x="10640" y="9244"/>
                </a:lnTo>
                <a:cubicBezTo>
                  <a:pt x="11571" y="9554"/>
                  <a:pt x="12222" y="10454"/>
                  <a:pt x="12253" y="11478"/>
                </a:cubicBezTo>
                <a:lnTo>
                  <a:pt x="12222" y="13091"/>
                </a:lnTo>
                <a:lnTo>
                  <a:pt x="10671" y="13091"/>
                </a:lnTo>
                <a:lnTo>
                  <a:pt x="10671" y="11384"/>
                </a:lnTo>
                <a:lnTo>
                  <a:pt x="9585" y="10392"/>
                </a:lnTo>
                <a:cubicBezTo>
                  <a:pt x="9865" y="10020"/>
                  <a:pt x="10051" y="9585"/>
                  <a:pt x="10175" y="9120"/>
                </a:cubicBezTo>
                <a:close/>
                <a:moveTo>
                  <a:pt x="3723" y="0"/>
                </a:moveTo>
                <a:lnTo>
                  <a:pt x="3723" y="4126"/>
                </a:lnTo>
                <a:cubicBezTo>
                  <a:pt x="2854" y="4250"/>
                  <a:pt x="2234" y="4933"/>
                  <a:pt x="2172" y="5770"/>
                </a:cubicBezTo>
                <a:cubicBezTo>
                  <a:pt x="2049" y="6614"/>
                  <a:pt x="2702" y="7109"/>
                  <a:pt x="3354" y="7109"/>
                </a:cubicBezTo>
                <a:cubicBezTo>
                  <a:pt x="3853" y="7109"/>
                  <a:pt x="4350" y="6819"/>
                  <a:pt x="4498" y="6173"/>
                </a:cubicBezTo>
                <a:cubicBezTo>
                  <a:pt x="4684" y="6390"/>
                  <a:pt x="4871" y="6546"/>
                  <a:pt x="5119" y="6670"/>
                </a:cubicBezTo>
                <a:lnTo>
                  <a:pt x="5119" y="7507"/>
                </a:lnTo>
                <a:lnTo>
                  <a:pt x="2203" y="8469"/>
                </a:lnTo>
                <a:cubicBezTo>
                  <a:pt x="900" y="8872"/>
                  <a:pt x="0" y="10082"/>
                  <a:pt x="31" y="11447"/>
                </a:cubicBezTo>
                <a:lnTo>
                  <a:pt x="31" y="13897"/>
                </a:lnTo>
                <a:lnTo>
                  <a:pt x="13029" y="13897"/>
                </a:lnTo>
                <a:lnTo>
                  <a:pt x="13029" y="11447"/>
                </a:lnTo>
                <a:cubicBezTo>
                  <a:pt x="13029" y="10082"/>
                  <a:pt x="12160" y="8872"/>
                  <a:pt x="10888" y="8469"/>
                </a:cubicBezTo>
                <a:lnTo>
                  <a:pt x="7910" y="7507"/>
                </a:lnTo>
                <a:lnTo>
                  <a:pt x="7910" y="6670"/>
                </a:lnTo>
                <a:cubicBezTo>
                  <a:pt x="8159" y="6546"/>
                  <a:pt x="8376" y="6359"/>
                  <a:pt x="8562" y="6173"/>
                </a:cubicBezTo>
                <a:cubicBezTo>
                  <a:pt x="8673" y="6702"/>
                  <a:pt x="9134" y="7056"/>
                  <a:pt x="9653" y="7056"/>
                </a:cubicBezTo>
                <a:cubicBezTo>
                  <a:pt x="9713" y="7056"/>
                  <a:pt x="9773" y="7051"/>
                  <a:pt x="9834" y="7042"/>
                </a:cubicBezTo>
                <a:cubicBezTo>
                  <a:pt x="10454" y="6949"/>
                  <a:pt x="10919" y="6390"/>
                  <a:pt x="10857" y="5770"/>
                </a:cubicBezTo>
                <a:cubicBezTo>
                  <a:pt x="10795" y="4933"/>
                  <a:pt x="10144" y="4219"/>
                  <a:pt x="9306" y="4126"/>
                </a:cubicBezTo>
                <a:lnTo>
                  <a:pt x="93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13" name="Google Shape;2013;p65"/>
          <p:cNvGrpSpPr/>
          <p:nvPr/>
        </p:nvGrpSpPr>
        <p:grpSpPr>
          <a:xfrm>
            <a:off x="1302804" y="3924334"/>
            <a:ext cx="375172" cy="375172"/>
            <a:chOff x="1536504" y="2199534"/>
            <a:chExt cx="375172" cy="375172"/>
          </a:xfrm>
        </p:grpSpPr>
        <p:sp>
          <p:nvSpPr>
            <p:cNvPr id="2014" name="Google Shape;2014;p65"/>
            <p:cNvSpPr/>
            <p:nvPr/>
          </p:nvSpPr>
          <p:spPr>
            <a:xfrm>
              <a:off x="1679192" y="2356480"/>
              <a:ext cx="22672" cy="22672"/>
            </a:xfrm>
            <a:custGeom>
              <a:avLst/>
              <a:gdLst/>
              <a:ahLst/>
              <a:cxnLst/>
              <a:rect l="l" t="t" r="r" b="b"/>
              <a:pathLst>
                <a:path w="838" h="838" extrusionOk="0">
                  <a:moveTo>
                    <a:pt x="0" y="0"/>
                  </a:moveTo>
                  <a:lnTo>
                    <a:pt x="0" y="838"/>
                  </a:lnTo>
                  <a:lnTo>
                    <a:pt x="838" y="838"/>
                  </a:lnTo>
                  <a:lnTo>
                    <a:pt x="8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65"/>
            <p:cNvSpPr/>
            <p:nvPr/>
          </p:nvSpPr>
          <p:spPr>
            <a:xfrm>
              <a:off x="1746316" y="2356480"/>
              <a:ext cx="22699" cy="22672"/>
            </a:xfrm>
            <a:custGeom>
              <a:avLst/>
              <a:gdLst/>
              <a:ahLst/>
              <a:cxnLst/>
              <a:rect l="l" t="t" r="r" b="b"/>
              <a:pathLst>
                <a:path w="839" h="838" extrusionOk="0">
                  <a:moveTo>
                    <a:pt x="1" y="0"/>
                  </a:moveTo>
                  <a:lnTo>
                    <a:pt x="1" y="838"/>
                  </a:lnTo>
                  <a:lnTo>
                    <a:pt x="838" y="838"/>
                  </a:lnTo>
                  <a:lnTo>
                    <a:pt x="8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65"/>
            <p:cNvSpPr/>
            <p:nvPr/>
          </p:nvSpPr>
          <p:spPr>
            <a:xfrm>
              <a:off x="1536504" y="2199534"/>
              <a:ext cx="375172" cy="375172"/>
            </a:xfrm>
            <a:custGeom>
              <a:avLst/>
              <a:gdLst/>
              <a:ahLst/>
              <a:cxnLst/>
              <a:rect l="l" t="t" r="r" b="b"/>
              <a:pathLst>
                <a:path w="13867" h="13867" extrusionOk="0">
                  <a:moveTo>
                    <a:pt x="2265" y="1986"/>
                  </a:moveTo>
                  <a:cubicBezTo>
                    <a:pt x="3072" y="1986"/>
                    <a:pt x="3754" y="2637"/>
                    <a:pt x="3754" y="3444"/>
                  </a:cubicBezTo>
                  <a:lnTo>
                    <a:pt x="3754" y="6949"/>
                  </a:lnTo>
                  <a:cubicBezTo>
                    <a:pt x="3041" y="5987"/>
                    <a:pt x="1986" y="5398"/>
                    <a:pt x="838" y="5274"/>
                  </a:cubicBezTo>
                  <a:lnTo>
                    <a:pt x="838" y="3506"/>
                  </a:lnTo>
                  <a:cubicBezTo>
                    <a:pt x="807" y="2699"/>
                    <a:pt x="1459" y="2017"/>
                    <a:pt x="2265" y="1986"/>
                  </a:cubicBezTo>
                  <a:close/>
                  <a:moveTo>
                    <a:pt x="11540" y="1986"/>
                  </a:moveTo>
                  <a:cubicBezTo>
                    <a:pt x="12346" y="1986"/>
                    <a:pt x="13029" y="2637"/>
                    <a:pt x="13029" y="3444"/>
                  </a:cubicBezTo>
                  <a:lnTo>
                    <a:pt x="13029" y="5274"/>
                  </a:lnTo>
                  <a:cubicBezTo>
                    <a:pt x="11881" y="5398"/>
                    <a:pt x="10796" y="5987"/>
                    <a:pt x="10113" y="6949"/>
                  </a:cubicBezTo>
                  <a:lnTo>
                    <a:pt x="10113" y="3506"/>
                  </a:lnTo>
                  <a:cubicBezTo>
                    <a:pt x="10082" y="2699"/>
                    <a:pt x="10733" y="2017"/>
                    <a:pt x="11540" y="1986"/>
                  </a:cubicBezTo>
                  <a:close/>
                  <a:moveTo>
                    <a:pt x="4561" y="8221"/>
                  </a:moveTo>
                  <a:lnTo>
                    <a:pt x="4778" y="8345"/>
                  </a:lnTo>
                  <a:cubicBezTo>
                    <a:pt x="5026" y="8500"/>
                    <a:pt x="5243" y="8748"/>
                    <a:pt x="5336" y="9058"/>
                  </a:cubicBezTo>
                  <a:lnTo>
                    <a:pt x="5336" y="9306"/>
                  </a:lnTo>
                  <a:cubicBezTo>
                    <a:pt x="5336" y="9865"/>
                    <a:pt x="4933" y="10330"/>
                    <a:pt x="4406" y="10392"/>
                  </a:cubicBezTo>
                  <a:cubicBezTo>
                    <a:pt x="4499" y="10175"/>
                    <a:pt x="4561" y="9958"/>
                    <a:pt x="4561" y="9741"/>
                  </a:cubicBezTo>
                  <a:lnTo>
                    <a:pt x="4561" y="8221"/>
                  </a:lnTo>
                  <a:close/>
                  <a:moveTo>
                    <a:pt x="9307" y="8190"/>
                  </a:moveTo>
                  <a:lnTo>
                    <a:pt x="9307" y="9741"/>
                  </a:lnTo>
                  <a:cubicBezTo>
                    <a:pt x="9307" y="9989"/>
                    <a:pt x="9369" y="10206"/>
                    <a:pt x="9462" y="10423"/>
                  </a:cubicBezTo>
                  <a:cubicBezTo>
                    <a:pt x="8903" y="10361"/>
                    <a:pt x="8469" y="9896"/>
                    <a:pt x="8469" y="9337"/>
                  </a:cubicBezTo>
                  <a:lnTo>
                    <a:pt x="8469" y="9306"/>
                  </a:lnTo>
                  <a:lnTo>
                    <a:pt x="8469" y="9182"/>
                  </a:lnTo>
                  <a:cubicBezTo>
                    <a:pt x="8562" y="8810"/>
                    <a:pt x="8810" y="8500"/>
                    <a:pt x="9120" y="8314"/>
                  </a:cubicBezTo>
                  <a:lnTo>
                    <a:pt x="9307" y="8190"/>
                  </a:lnTo>
                  <a:close/>
                  <a:moveTo>
                    <a:pt x="10848" y="813"/>
                  </a:moveTo>
                  <a:cubicBezTo>
                    <a:pt x="11296" y="813"/>
                    <a:pt x="11753" y="947"/>
                    <a:pt x="12160" y="1241"/>
                  </a:cubicBezTo>
                  <a:cubicBezTo>
                    <a:pt x="11990" y="1210"/>
                    <a:pt x="11811" y="1195"/>
                    <a:pt x="11637" y="1195"/>
                  </a:cubicBezTo>
                  <a:cubicBezTo>
                    <a:pt x="11462" y="1195"/>
                    <a:pt x="11292" y="1210"/>
                    <a:pt x="11137" y="1241"/>
                  </a:cubicBezTo>
                  <a:cubicBezTo>
                    <a:pt x="10051" y="1489"/>
                    <a:pt x="9307" y="2420"/>
                    <a:pt x="9307" y="3506"/>
                  </a:cubicBezTo>
                  <a:lnTo>
                    <a:pt x="9307" y="7290"/>
                  </a:lnTo>
                  <a:lnTo>
                    <a:pt x="8717" y="7631"/>
                  </a:lnTo>
                  <a:cubicBezTo>
                    <a:pt x="8097" y="7972"/>
                    <a:pt x="7694" y="8624"/>
                    <a:pt x="7663" y="9306"/>
                  </a:cubicBezTo>
                  <a:lnTo>
                    <a:pt x="7383" y="13091"/>
                  </a:lnTo>
                  <a:lnTo>
                    <a:pt x="6546" y="13091"/>
                  </a:lnTo>
                  <a:lnTo>
                    <a:pt x="6267" y="9368"/>
                  </a:lnTo>
                  <a:cubicBezTo>
                    <a:pt x="6205" y="8655"/>
                    <a:pt x="5801" y="8035"/>
                    <a:pt x="5212" y="7693"/>
                  </a:cubicBezTo>
                  <a:lnTo>
                    <a:pt x="4592" y="7321"/>
                  </a:lnTo>
                  <a:lnTo>
                    <a:pt x="4592" y="3475"/>
                  </a:lnTo>
                  <a:cubicBezTo>
                    <a:pt x="4592" y="2203"/>
                    <a:pt x="3568" y="1179"/>
                    <a:pt x="2296" y="1179"/>
                  </a:cubicBezTo>
                  <a:cubicBezTo>
                    <a:pt x="2110" y="1179"/>
                    <a:pt x="1924" y="1210"/>
                    <a:pt x="1738" y="1272"/>
                  </a:cubicBezTo>
                  <a:cubicBezTo>
                    <a:pt x="2141" y="962"/>
                    <a:pt x="2606" y="838"/>
                    <a:pt x="3072" y="838"/>
                  </a:cubicBezTo>
                  <a:cubicBezTo>
                    <a:pt x="4126" y="838"/>
                    <a:pt x="5057" y="1583"/>
                    <a:pt x="5274" y="2637"/>
                  </a:cubicBezTo>
                  <a:lnTo>
                    <a:pt x="5429" y="3165"/>
                  </a:lnTo>
                  <a:lnTo>
                    <a:pt x="5863" y="2947"/>
                  </a:lnTo>
                  <a:cubicBezTo>
                    <a:pt x="6205" y="2792"/>
                    <a:pt x="6577" y="2699"/>
                    <a:pt x="6949" y="2699"/>
                  </a:cubicBezTo>
                  <a:cubicBezTo>
                    <a:pt x="7321" y="2699"/>
                    <a:pt x="7694" y="2792"/>
                    <a:pt x="8035" y="2947"/>
                  </a:cubicBezTo>
                  <a:lnTo>
                    <a:pt x="8531" y="3227"/>
                  </a:lnTo>
                  <a:lnTo>
                    <a:pt x="8624" y="2606"/>
                  </a:lnTo>
                  <a:cubicBezTo>
                    <a:pt x="8861" y="1508"/>
                    <a:pt x="9831" y="813"/>
                    <a:pt x="10848" y="813"/>
                  </a:cubicBezTo>
                  <a:close/>
                  <a:moveTo>
                    <a:pt x="3072" y="1"/>
                  </a:moveTo>
                  <a:cubicBezTo>
                    <a:pt x="1366" y="1"/>
                    <a:pt x="1" y="1365"/>
                    <a:pt x="1" y="3071"/>
                  </a:cubicBezTo>
                  <a:lnTo>
                    <a:pt x="1" y="6080"/>
                  </a:lnTo>
                  <a:lnTo>
                    <a:pt x="373" y="6080"/>
                  </a:lnTo>
                  <a:cubicBezTo>
                    <a:pt x="2234" y="6080"/>
                    <a:pt x="3723" y="7569"/>
                    <a:pt x="3723" y="9430"/>
                  </a:cubicBezTo>
                  <a:lnTo>
                    <a:pt x="3723" y="9710"/>
                  </a:lnTo>
                  <a:cubicBezTo>
                    <a:pt x="3723" y="10082"/>
                    <a:pt x="3413" y="10392"/>
                    <a:pt x="3041" y="10392"/>
                  </a:cubicBezTo>
                  <a:lnTo>
                    <a:pt x="3041" y="11198"/>
                  </a:lnTo>
                  <a:lnTo>
                    <a:pt x="4250" y="11198"/>
                  </a:lnTo>
                  <a:cubicBezTo>
                    <a:pt x="4685" y="11136"/>
                    <a:pt x="5119" y="10950"/>
                    <a:pt x="5522" y="10733"/>
                  </a:cubicBezTo>
                  <a:lnTo>
                    <a:pt x="5770" y="13866"/>
                  </a:lnTo>
                  <a:lnTo>
                    <a:pt x="8097" y="13866"/>
                  </a:lnTo>
                  <a:lnTo>
                    <a:pt x="8345" y="10764"/>
                  </a:lnTo>
                  <a:cubicBezTo>
                    <a:pt x="8629" y="11048"/>
                    <a:pt x="9043" y="11202"/>
                    <a:pt x="9445" y="11202"/>
                  </a:cubicBezTo>
                  <a:cubicBezTo>
                    <a:pt x="9482" y="11202"/>
                    <a:pt x="9518" y="11201"/>
                    <a:pt x="9555" y="11198"/>
                  </a:cubicBezTo>
                  <a:lnTo>
                    <a:pt x="10796" y="11198"/>
                  </a:lnTo>
                  <a:lnTo>
                    <a:pt x="10796" y="10392"/>
                  </a:lnTo>
                  <a:cubicBezTo>
                    <a:pt x="10423" y="10392"/>
                    <a:pt x="10113" y="10113"/>
                    <a:pt x="10113" y="9741"/>
                  </a:cubicBezTo>
                  <a:lnTo>
                    <a:pt x="10113" y="9306"/>
                  </a:lnTo>
                  <a:cubicBezTo>
                    <a:pt x="10175" y="7507"/>
                    <a:pt x="11664" y="6080"/>
                    <a:pt x="13494" y="6080"/>
                  </a:cubicBezTo>
                  <a:lnTo>
                    <a:pt x="13866" y="6080"/>
                  </a:lnTo>
                  <a:lnTo>
                    <a:pt x="13866" y="3071"/>
                  </a:lnTo>
                  <a:cubicBezTo>
                    <a:pt x="13866" y="1365"/>
                    <a:pt x="12502" y="1"/>
                    <a:pt x="10796" y="1"/>
                  </a:cubicBezTo>
                  <a:cubicBezTo>
                    <a:pt x="9524" y="1"/>
                    <a:pt x="8345" y="807"/>
                    <a:pt x="7911" y="2017"/>
                  </a:cubicBezTo>
                  <a:cubicBezTo>
                    <a:pt x="7601" y="1924"/>
                    <a:pt x="7259" y="1862"/>
                    <a:pt x="6918" y="1862"/>
                  </a:cubicBezTo>
                  <a:cubicBezTo>
                    <a:pt x="6577" y="1862"/>
                    <a:pt x="6267" y="1924"/>
                    <a:pt x="5956" y="2017"/>
                  </a:cubicBezTo>
                  <a:cubicBezTo>
                    <a:pt x="5491" y="807"/>
                    <a:pt x="4343" y="1"/>
                    <a:pt x="30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17" name="Google Shape;2017;p65"/>
          <p:cNvSpPr/>
          <p:nvPr/>
        </p:nvSpPr>
        <p:spPr>
          <a:xfrm>
            <a:off x="4419026" y="3924338"/>
            <a:ext cx="352500" cy="375145"/>
          </a:xfrm>
          <a:custGeom>
            <a:avLst/>
            <a:gdLst/>
            <a:ahLst/>
            <a:cxnLst/>
            <a:rect l="l" t="t" r="r" b="b"/>
            <a:pathLst>
              <a:path w="13029" h="13866" extrusionOk="0">
                <a:moveTo>
                  <a:pt x="10981" y="806"/>
                </a:moveTo>
                <a:lnTo>
                  <a:pt x="9213" y="2109"/>
                </a:lnTo>
                <a:lnTo>
                  <a:pt x="3816" y="2109"/>
                </a:lnTo>
                <a:lnTo>
                  <a:pt x="2048" y="806"/>
                </a:lnTo>
                <a:close/>
                <a:moveTo>
                  <a:pt x="8872" y="2947"/>
                </a:moveTo>
                <a:lnTo>
                  <a:pt x="8872" y="3040"/>
                </a:lnTo>
                <a:cubicBezTo>
                  <a:pt x="8872" y="3288"/>
                  <a:pt x="8903" y="3536"/>
                  <a:pt x="8934" y="3753"/>
                </a:cubicBezTo>
                <a:lnTo>
                  <a:pt x="4064" y="3753"/>
                </a:lnTo>
                <a:cubicBezTo>
                  <a:pt x="4095" y="3536"/>
                  <a:pt x="4126" y="3288"/>
                  <a:pt x="4126" y="3040"/>
                </a:cubicBezTo>
                <a:lnTo>
                  <a:pt x="4126" y="2947"/>
                </a:lnTo>
                <a:close/>
                <a:moveTo>
                  <a:pt x="3350" y="2947"/>
                </a:moveTo>
                <a:lnTo>
                  <a:pt x="3350" y="3040"/>
                </a:lnTo>
                <a:cubicBezTo>
                  <a:pt x="3350" y="3660"/>
                  <a:pt x="3164" y="4250"/>
                  <a:pt x="2792" y="4777"/>
                </a:cubicBezTo>
                <a:cubicBezTo>
                  <a:pt x="2544" y="4281"/>
                  <a:pt x="2017" y="3970"/>
                  <a:pt x="1458" y="3970"/>
                </a:cubicBezTo>
                <a:lnTo>
                  <a:pt x="1427" y="3970"/>
                </a:lnTo>
                <a:cubicBezTo>
                  <a:pt x="1411" y="3972"/>
                  <a:pt x="1396" y="3973"/>
                  <a:pt x="1380" y="3973"/>
                </a:cubicBezTo>
                <a:cubicBezTo>
                  <a:pt x="1121" y="3973"/>
                  <a:pt x="900" y="3736"/>
                  <a:pt x="900" y="3443"/>
                </a:cubicBezTo>
                <a:cubicBezTo>
                  <a:pt x="900" y="3164"/>
                  <a:pt x="1117" y="2947"/>
                  <a:pt x="1396" y="2947"/>
                </a:cubicBezTo>
                <a:close/>
                <a:moveTo>
                  <a:pt x="11633" y="2947"/>
                </a:moveTo>
                <a:cubicBezTo>
                  <a:pt x="11943" y="2947"/>
                  <a:pt x="12160" y="3164"/>
                  <a:pt x="12160" y="3474"/>
                </a:cubicBezTo>
                <a:cubicBezTo>
                  <a:pt x="12160" y="3753"/>
                  <a:pt x="11943" y="3970"/>
                  <a:pt x="11633" y="3970"/>
                </a:cubicBezTo>
                <a:lnTo>
                  <a:pt x="11601" y="3970"/>
                </a:lnTo>
                <a:cubicBezTo>
                  <a:pt x="11012" y="3970"/>
                  <a:pt x="10485" y="4312"/>
                  <a:pt x="10237" y="4808"/>
                </a:cubicBezTo>
                <a:cubicBezTo>
                  <a:pt x="9864" y="4281"/>
                  <a:pt x="9678" y="3660"/>
                  <a:pt x="9678" y="3040"/>
                </a:cubicBezTo>
                <a:lnTo>
                  <a:pt x="9678" y="2947"/>
                </a:lnTo>
                <a:close/>
                <a:moveTo>
                  <a:pt x="9213" y="4591"/>
                </a:moveTo>
                <a:cubicBezTo>
                  <a:pt x="9244" y="4715"/>
                  <a:pt x="9306" y="4808"/>
                  <a:pt x="9368" y="4932"/>
                </a:cubicBezTo>
                <a:cubicBezTo>
                  <a:pt x="9678" y="5490"/>
                  <a:pt x="10144" y="5987"/>
                  <a:pt x="10702" y="6328"/>
                </a:cubicBezTo>
                <a:cubicBezTo>
                  <a:pt x="11012" y="6545"/>
                  <a:pt x="11291" y="6793"/>
                  <a:pt x="11508" y="7103"/>
                </a:cubicBezTo>
                <a:lnTo>
                  <a:pt x="10392" y="7476"/>
                </a:lnTo>
                <a:lnTo>
                  <a:pt x="8469" y="6824"/>
                </a:lnTo>
                <a:lnTo>
                  <a:pt x="6514" y="7476"/>
                </a:lnTo>
                <a:lnTo>
                  <a:pt x="4591" y="6824"/>
                </a:lnTo>
                <a:lnTo>
                  <a:pt x="2637" y="7476"/>
                </a:lnTo>
                <a:lnTo>
                  <a:pt x="1489" y="7103"/>
                </a:lnTo>
                <a:cubicBezTo>
                  <a:pt x="1706" y="6793"/>
                  <a:pt x="1985" y="6545"/>
                  <a:pt x="2296" y="6359"/>
                </a:cubicBezTo>
                <a:lnTo>
                  <a:pt x="2358" y="6328"/>
                </a:lnTo>
                <a:cubicBezTo>
                  <a:pt x="2916" y="5987"/>
                  <a:pt x="3350" y="5490"/>
                  <a:pt x="3692" y="4932"/>
                </a:cubicBezTo>
                <a:cubicBezTo>
                  <a:pt x="3754" y="4808"/>
                  <a:pt x="3785" y="4715"/>
                  <a:pt x="3847" y="4591"/>
                </a:cubicBezTo>
                <a:close/>
                <a:moveTo>
                  <a:pt x="8469" y="7662"/>
                </a:moveTo>
                <a:lnTo>
                  <a:pt x="10392" y="8313"/>
                </a:lnTo>
                <a:lnTo>
                  <a:pt x="11881" y="7817"/>
                </a:lnTo>
                <a:cubicBezTo>
                  <a:pt x="11974" y="8065"/>
                  <a:pt x="12005" y="8344"/>
                  <a:pt x="12005" y="8623"/>
                </a:cubicBezTo>
                <a:lnTo>
                  <a:pt x="10392" y="9182"/>
                </a:lnTo>
                <a:lnTo>
                  <a:pt x="8469" y="8530"/>
                </a:lnTo>
                <a:lnTo>
                  <a:pt x="6514" y="9182"/>
                </a:lnTo>
                <a:lnTo>
                  <a:pt x="4591" y="8530"/>
                </a:lnTo>
                <a:lnTo>
                  <a:pt x="2637" y="9182"/>
                </a:lnTo>
                <a:lnTo>
                  <a:pt x="993" y="8623"/>
                </a:lnTo>
                <a:cubicBezTo>
                  <a:pt x="993" y="8344"/>
                  <a:pt x="1024" y="8065"/>
                  <a:pt x="1117" y="7817"/>
                </a:cubicBezTo>
                <a:lnTo>
                  <a:pt x="2637" y="8313"/>
                </a:lnTo>
                <a:lnTo>
                  <a:pt x="4591" y="7662"/>
                </a:lnTo>
                <a:lnTo>
                  <a:pt x="6514" y="8313"/>
                </a:lnTo>
                <a:lnTo>
                  <a:pt x="8469" y="7662"/>
                </a:lnTo>
                <a:close/>
                <a:moveTo>
                  <a:pt x="8531" y="9399"/>
                </a:moveTo>
                <a:lnTo>
                  <a:pt x="10485" y="10050"/>
                </a:lnTo>
                <a:lnTo>
                  <a:pt x="11974" y="9554"/>
                </a:lnTo>
                <a:lnTo>
                  <a:pt x="11974" y="9554"/>
                </a:lnTo>
                <a:cubicBezTo>
                  <a:pt x="11601" y="10702"/>
                  <a:pt x="10516" y="11477"/>
                  <a:pt x="9306" y="11477"/>
                </a:cubicBezTo>
                <a:lnTo>
                  <a:pt x="3816" y="11477"/>
                </a:lnTo>
                <a:cubicBezTo>
                  <a:pt x="2606" y="11446"/>
                  <a:pt x="1520" y="10671"/>
                  <a:pt x="1179" y="9523"/>
                </a:cubicBezTo>
                <a:lnTo>
                  <a:pt x="1179" y="9523"/>
                </a:lnTo>
                <a:lnTo>
                  <a:pt x="2730" y="10050"/>
                </a:lnTo>
                <a:lnTo>
                  <a:pt x="4653" y="9399"/>
                </a:lnTo>
                <a:lnTo>
                  <a:pt x="6607" y="10050"/>
                </a:lnTo>
                <a:lnTo>
                  <a:pt x="8531" y="9399"/>
                </a:lnTo>
                <a:close/>
                <a:moveTo>
                  <a:pt x="8220" y="12284"/>
                </a:moveTo>
                <a:cubicBezTo>
                  <a:pt x="8282" y="12594"/>
                  <a:pt x="8406" y="12842"/>
                  <a:pt x="8593" y="13090"/>
                </a:cubicBezTo>
                <a:lnTo>
                  <a:pt x="4436" y="13090"/>
                </a:lnTo>
                <a:cubicBezTo>
                  <a:pt x="4622" y="12842"/>
                  <a:pt x="4746" y="12594"/>
                  <a:pt x="4808" y="12284"/>
                </a:cubicBezTo>
                <a:close/>
                <a:moveTo>
                  <a:pt x="1179" y="0"/>
                </a:moveTo>
                <a:lnTo>
                  <a:pt x="1179" y="1179"/>
                </a:lnTo>
                <a:lnTo>
                  <a:pt x="2451" y="2109"/>
                </a:lnTo>
                <a:lnTo>
                  <a:pt x="1334" y="2109"/>
                </a:lnTo>
                <a:cubicBezTo>
                  <a:pt x="621" y="2109"/>
                  <a:pt x="31" y="2699"/>
                  <a:pt x="0" y="3412"/>
                </a:cubicBezTo>
                <a:cubicBezTo>
                  <a:pt x="0" y="4157"/>
                  <a:pt x="621" y="4777"/>
                  <a:pt x="1365" y="4777"/>
                </a:cubicBezTo>
                <a:lnTo>
                  <a:pt x="1396" y="4777"/>
                </a:lnTo>
                <a:cubicBezTo>
                  <a:pt x="1768" y="4777"/>
                  <a:pt x="2110" y="5056"/>
                  <a:pt x="2172" y="5428"/>
                </a:cubicBezTo>
                <a:cubicBezTo>
                  <a:pt x="2079" y="5490"/>
                  <a:pt x="1985" y="5552"/>
                  <a:pt x="1892" y="5614"/>
                </a:cubicBezTo>
                <a:cubicBezTo>
                  <a:pt x="776" y="6297"/>
                  <a:pt x="124" y="7569"/>
                  <a:pt x="217" y="8871"/>
                </a:cubicBezTo>
                <a:cubicBezTo>
                  <a:pt x="310" y="10795"/>
                  <a:pt x="1923" y="12253"/>
                  <a:pt x="3816" y="12253"/>
                </a:cubicBezTo>
                <a:lnTo>
                  <a:pt x="3940" y="12253"/>
                </a:lnTo>
                <a:cubicBezTo>
                  <a:pt x="3754" y="12749"/>
                  <a:pt x="3319" y="13059"/>
                  <a:pt x="2792" y="13059"/>
                </a:cubicBezTo>
                <a:lnTo>
                  <a:pt x="2792" y="13866"/>
                </a:lnTo>
                <a:lnTo>
                  <a:pt x="10206" y="13866"/>
                </a:lnTo>
                <a:lnTo>
                  <a:pt x="10206" y="13059"/>
                </a:lnTo>
                <a:cubicBezTo>
                  <a:pt x="9678" y="13059"/>
                  <a:pt x="9244" y="12749"/>
                  <a:pt x="9058" y="12284"/>
                </a:cubicBezTo>
                <a:lnTo>
                  <a:pt x="9182" y="12284"/>
                </a:lnTo>
                <a:cubicBezTo>
                  <a:pt x="11074" y="12284"/>
                  <a:pt x="12656" y="10795"/>
                  <a:pt x="12780" y="8902"/>
                </a:cubicBezTo>
                <a:cubicBezTo>
                  <a:pt x="12873" y="7569"/>
                  <a:pt x="12222" y="6328"/>
                  <a:pt x="11105" y="5645"/>
                </a:cubicBezTo>
                <a:lnTo>
                  <a:pt x="11105" y="5614"/>
                </a:lnTo>
                <a:cubicBezTo>
                  <a:pt x="11043" y="5552"/>
                  <a:pt x="10950" y="5521"/>
                  <a:pt x="10888" y="5459"/>
                </a:cubicBezTo>
                <a:cubicBezTo>
                  <a:pt x="10919" y="5056"/>
                  <a:pt x="11260" y="4777"/>
                  <a:pt x="11664" y="4777"/>
                </a:cubicBezTo>
                <a:cubicBezTo>
                  <a:pt x="12408" y="4777"/>
                  <a:pt x="13028" y="4157"/>
                  <a:pt x="13028" y="3412"/>
                </a:cubicBezTo>
                <a:cubicBezTo>
                  <a:pt x="12997" y="2699"/>
                  <a:pt x="12408" y="2109"/>
                  <a:pt x="11695" y="2109"/>
                </a:cubicBezTo>
                <a:lnTo>
                  <a:pt x="10485" y="2109"/>
                </a:lnTo>
                <a:lnTo>
                  <a:pt x="11757" y="1179"/>
                </a:lnTo>
                <a:lnTo>
                  <a:pt x="117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21" name="Google Shape;2021;p65"/>
          <p:cNvCxnSpPr>
            <a:cxnSpLocks/>
          </p:cNvCxnSpPr>
          <p:nvPr/>
        </p:nvCxnSpPr>
        <p:spPr>
          <a:xfrm>
            <a:off x="5340150" y="1784854"/>
            <a:ext cx="852207" cy="567008"/>
          </a:xfrm>
          <a:prstGeom prst="straightConnector1">
            <a:avLst/>
          </a:prstGeom>
          <a:noFill/>
          <a:ln w="19050" cap="flat" cmpd="sng">
            <a:solidFill>
              <a:schemeClr val="dk1"/>
            </a:solidFill>
            <a:prstDash val="solid"/>
            <a:round/>
            <a:headEnd type="none" w="med" len="med"/>
            <a:tailEnd type="oval" w="med" len="med"/>
          </a:ln>
        </p:spPr>
      </p:cxnSp>
      <p:cxnSp>
        <p:nvCxnSpPr>
          <p:cNvPr id="2027" name="Google Shape;2027;p65"/>
          <p:cNvCxnSpPr>
            <a:cxnSpLocks/>
          </p:cNvCxnSpPr>
          <p:nvPr/>
        </p:nvCxnSpPr>
        <p:spPr>
          <a:xfrm flipH="1">
            <a:off x="2955337" y="1693616"/>
            <a:ext cx="1003363" cy="635655"/>
          </a:xfrm>
          <a:prstGeom prst="straightConnector1">
            <a:avLst/>
          </a:prstGeom>
          <a:noFill/>
          <a:ln w="19050" cap="flat" cmpd="sng">
            <a:solidFill>
              <a:schemeClr val="dk1"/>
            </a:solidFill>
            <a:prstDash val="solid"/>
            <a:round/>
            <a:headEnd type="none" w="med" len="med"/>
            <a:tailEnd type="oval"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B39C6F-843A-4B52-8F5B-1BEE84CC7198}"/>
              </a:ext>
            </a:extLst>
          </p:cNvPr>
          <p:cNvPicPr>
            <a:picLocks noChangeAspect="1"/>
          </p:cNvPicPr>
          <p:nvPr/>
        </p:nvPicPr>
        <p:blipFill>
          <a:blip r:embed="rId2"/>
          <a:stretch>
            <a:fillRect/>
          </a:stretch>
        </p:blipFill>
        <p:spPr>
          <a:xfrm>
            <a:off x="2413319" y="1414596"/>
            <a:ext cx="1438781" cy="1304657"/>
          </a:xfrm>
          <a:prstGeom prst="rect">
            <a:avLst/>
          </a:prstGeom>
        </p:spPr>
      </p:pic>
      <p:sp>
        <p:nvSpPr>
          <p:cNvPr id="5" name="Rectangle 4">
            <a:extLst>
              <a:ext uri="{FF2B5EF4-FFF2-40B4-BE49-F238E27FC236}">
                <a16:creationId xmlns:a16="http://schemas.microsoft.com/office/drawing/2014/main" id="{8C75FC2C-7BEE-4D5C-822D-30D7769A2B91}"/>
              </a:ext>
            </a:extLst>
          </p:cNvPr>
          <p:cNvSpPr/>
          <p:nvPr/>
        </p:nvSpPr>
        <p:spPr>
          <a:xfrm>
            <a:off x="4135522" y="583461"/>
            <a:ext cx="3804685" cy="3976577"/>
          </a:xfrm>
          <a:prstGeom prst="rect">
            <a:avLst/>
          </a:prstGeom>
        </p:spPr>
        <p:txBody>
          <a:bodyPr wrap="square">
            <a:noAutofit/>
          </a:bodyPr>
          <a:lstStyle/>
          <a:p>
            <a:pPr>
              <a:lnSpc>
                <a:spcPct val="150000"/>
              </a:lnSpc>
            </a:pPr>
            <a:r>
              <a:rPr lang="en-US" sz="1800" dirty="0"/>
              <a:t>This introductory chapter lays the foundation for a deeper exploration of postcolonial literature. It delves into the historical context that gave rise to this literary movement, examined the key themes and techniques employed by postcolonial writers, and explores the works of influential figures who have shaped the field.</a:t>
            </a:r>
            <a:endParaRPr lang="fr-FR" sz="1800" dirty="0"/>
          </a:p>
        </p:txBody>
      </p:sp>
      <p:sp>
        <p:nvSpPr>
          <p:cNvPr id="6" name="Oval 5">
            <a:extLst>
              <a:ext uri="{FF2B5EF4-FFF2-40B4-BE49-F238E27FC236}">
                <a16:creationId xmlns:a16="http://schemas.microsoft.com/office/drawing/2014/main" id="{21CC399D-07A4-4F96-9FC0-2D51B2966D20}"/>
              </a:ext>
            </a:extLst>
          </p:cNvPr>
          <p:cNvSpPr/>
          <p:nvPr/>
        </p:nvSpPr>
        <p:spPr>
          <a:xfrm>
            <a:off x="691116" y="776177"/>
            <a:ext cx="1722203" cy="1304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err="1"/>
              <a:t>Ch</a:t>
            </a:r>
            <a:r>
              <a:rPr lang="fr-FR" sz="2400" dirty="0"/>
              <a:t> 01</a:t>
            </a:r>
          </a:p>
        </p:txBody>
      </p:sp>
    </p:spTree>
    <p:extLst>
      <p:ext uri="{BB962C8B-B14F-4D97-AF65-F5344CB8AC3E}">
        <p14:creationId xmlns:p14="http://schemas.microsoft.com/office/powerpoint/2010/main" val="3648153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71867BFB-0F46-4056-956E-AF3F14ED1B69}"/>
              </a:ext>
            </a:extLst>
          </p:cNvPr>
          <p:cNvSpPr/>
          <p:nvPr/>
        </p:nvSpPr>
        <p:spPr>
          <a:xfrm>
            <a:off x="1047750" y="981075"/>
            <a:ext cx="1485900" cy="11560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err="1"/>
              <a:t>Ch</a:t>
            </a:r>
            <a:r>
              <a:rPr lang="fr-FR" sz="2400" dirty="0"/>
              <a:t> 02</a:t>
            </a:r>
          </a:p>
        </p:txBody>
      </p:sp>
      <p:sp>
        <p:nvSpPr>
          <p:cNvPr id="4" name="Arrow: Curved Right 3">
            <a:extLst>
              <a:ext uri="{FF2B5EF4-FFF2-40B4-BE49-F238E27FC236}">
                <a16:creationId xmlns:a16="http://schemas.microsoft.com/office/drawing/2014/main" id="{BD00FEC5-BA05-417E-9742-C18B2061E557}"/>
              </a:ext>
            </a:extLst>
          </p:cNvPr>
          <p:cNvSpPr/>
          <p:nvPr/>
        </p:nvSpPr>
        <p:spPr>
          <a:xfrm>
            <a:off x="2647950" y="1171575"/>
            <a:ext cx="1409700" cy="1285875"/>
          </a:xfrm>
          <a:prstGeom prst="curvedRightArrow">
            <a:avLst>
              <a:gd name="adj1" fmla="val 6985"/>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8" name="TextBox 7">
            <a:extLst>
              <a:ext uri="{FF2B5EF4-FFF2-40B4-BE49-F238E27FC236}">
                <a16:creationId xmlns:a16="http://schemas.microsoft.com/office/drawing/2014/main" id="{462CA132-01AA-4012-9531-C02E9D712127}"/>
              </a:ext>
            </a:extLst>
          </p:cNvPr>
          <p:cNvSpPr txBox="1"/>
          <p:nvPr/>
        </p:nvSpPr>
        <p:spPr>
          <a:xfrm>
            <a:off x="4571999" y="428984"/>
            <a:ext cx="3524251" cy="2949525"/>
          </a:xfrm>
          <a:prstGeom prst="rect">
            <a:avLst/>
          </a:prstGeom>
          <a:noFill/>
        </p:spPr>
        <p:txBody>
          <a:bodyPr wrap="square" rtlCol="0">
            <a:spAutoFit/>
          </a:bodyPr>
          <a:lstStyle/>
          <a:p>
            <a:pPr>
              <a:lnSpc>
                <a:spcPct val="150000"/>
              </a:lnSpc>
              <a:spcAft>
                <a:spcPts val="800"/>
              </a:spcAft>
            </a:pPr>
            <a:r>
              <a:rPr lang="en-US" sz="1800" dirty="0">
                <a:latin typeface="+mj-lt"/>
                <a:ea typeface="Calibri" panose="020F0502020204030204" pitchFamily="34" charset="0"/>
                <a:cs typeface="Arial" panose="020B0604020202020204" pitchFamily="34" charset="0"/>
              </a:rPr>
              <a:t> the second part </a:t>
            </a:r>
            <a:r>
              <a:rPr lang="fr-FR" sz="1800" dirty="0">
                <a:latin typeface="+mj-lt"/>
                <a:ea typeface="Calibri" panose="020F0502020204030204" pitchFamily="34" charset="0"/>
                <a:cs typeface="Arial" panose="020B0604020202020204" pitchFamily="34" charset="0"/>
              </a:rPr>
              <a:t>has</a:t>
            </a:r>
            <a:r>
              <a:rPr lang="en-US" sz="1800" dirty="0">
                <a:latin typeface="+mj-lt"/>
                <a:ea typeface="Calibri" panose="020F0502020204030204" pitchFamily="34" charset="0"/>
                <a:cs typeface="Arial" panose="020B0604020202020204" pitchFamily="34" charset="0"/>
              </a:rPr>
              <a:t> discussed the impact of cultural hybridity on Africans natives during independence and how their identity had deformed and became alienated in western world.</a:t>
            </a:r>
            <a:endParaRPr lang="fr-FR" sz="1800" dirty="0">
              <a:latin typeface="+mj-l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72002424"/>
      </p:ext>
    </p:extLst>
  </p:cSld>
  <p:clrMapOvr>
    <a:masterClrMapping/>
  </p:clrMapOvr>
  <p:transition spd="slow">
    <p:push dir="u"/>
  </p:transition>
</p:sld>
</file>

<file path=ppt/theme/theme1.xml><?xml version="1.0" encoding="utf-8"?>
<a:theme xmlns:a="http://schemas.openxmlformats.org/drawingml/2006/main" name="African Culture - Maasai Tribe by Slidesgo">
  <a:themeElements>
    <a:clrScheme name="Simple Light">
      <a:dk1>
        <a:srgbClr val="054671"/>
      </a:dk1>
      <a:lt1>
        <a:srgbClr val="F7DEBD"/>
      </a:lt1>
      <a:dk2>
        <a:srgbClr val="076DB4"/>
      </a:dk2>
      <a:lt2>
        <a:srgbClr val="7CB03F"/>
      </a:lt2>
      <a:accent1>
        <a:srgbClr val="AF1C00"/>
      </a:accent1>
      <a:accent2>
        <a:srgbClr val="E7B119"/>
      </a:accent2>
      <a:accent3>
        <a:srgbClr val="AA013E"/>
      </a:accent3>
      <a:accent4>
        <a:srgbClr val="FFFFFF"/>
      </a:accent4>
      <a:accent5>
        <a:srgbClr val="FFFFFF"/>
      </a:accent5>
      <a:accent6>
        <a:srgbClr val="FFFFFF"/>
      </a:accent6>
      <a:hlink>
        <a:srgbClr val="054671"/>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1345</TotalTime>
  <Words>802</Words>
  <Application>Microsoft Office PowerPoint</Application>
  <PresentationFormat>On-screen Show (16:9)</PresentationFormat>
  <Paragraphs>89</Paragraphs>
  <Slides>18</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 Black</vt:lpstr>
      <vt:lpstr>Calibri</vt:lpstr>
      <vt:lpstr>Arial</vt:lpstr>
      <vt:lpstr>Blackadder ITC</vt:lpstr>
      <vt:lpstr>Rowdies</vt:lpstr>
      <vt:lpstr>Bebas Neue</vt:lpstr>
      <vt:lpstr>Aharoni</vt:lpstr>
      <vt:lpstr>Barlow</vt:lpstr>
      <vt:lpstr>African Culture - Maasai Tribe by Slidesgo</vt:lpstr>
      <vt:lpstr>PowerPoint Presentation</vt:lpstr>
      <vt:lpstr>The outline</vt:lpstr>
      <vt:lpstr>PowerPoint Presentation</vt:lpstr>
      <vt:lpstr>PowerPoint Presentation</vt:lpstr>
      <vt:lpstr>The research questions:</vt:lpstr>
      <vt:lpstr>The objective of study:</vt:lpstr>
      <vt:lpstr>The research methodology:</vt:lpstr>
      <vt:lpstr>PowerPoint Presentation</vt:lpstr>
      <vt:lpstr>PowerPoint Presentation</vt:lpstr>
      <vt:lpstr>PowerPoint Presentation</vt:lpstr>
      <vt:lpstr>The significance of study:</vt:lpstr>
      <vt:lpstr>2-Academic benefits:</vt:lpstr>
      <vt:lpstr>The main findings of research: </vt:lpstr>
      <vt:lpstr>Research challenging:</vt:lpstr>
      <vt:lpstr>PowerPoint Presentation</vt:lpstr>
      <vt:lpstr>Brief bibliography:</vt:lpstr>
      <vt:lpstr>PowerPoint Presentation</vt:lpstr>
      <vt:lpstr>Thanks for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INFOLAB</dc:creator>
  <cp:lastModifiedBy>INFOLAB</cp:lastModifiedBy>
  <cp:revision>125</cp:revision>
  <dcterms:modified xsi:type="dcterms:W3CDTF">2024-06-05T19:55:06Z</dcterms:modified>
</cp:coreProperties>
</file>